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61" r:id="rId6"/>
    <p:sldId id="258" r:id="rId7"/>
    <p:sldId id="265" r:id="rId8"/>
    <p:sldId id="260" r:id="rId9"/>
    <p:sldId id="257" r:id="rId10"/>
    <p:sldId id="266" r:id="rId11"/>
    <p:sldId id="263" r:id="rId12"/>
    <p:sldId id="264" r:id="rId13"/>
    <p:sldId id="25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1BF5E0-511A-4281-B384-20F42B4E64B7}" v="118" dt="2023-03-01T14:44:41.510"/>
    <p1510:client id="{9060F681-DA69-974B-A531-FAA634FF2362}" v="23" dt="2023-03-02T09:52:18.2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de,Sem S. de" userId="S::460375@student.fontys.nl::4c166053-61d1-4d08-a4a3-ddc2305b9634" providerId="AD" clId="Web-{0FC84F3D-BA26-430C-8CA9-5AB39918E78C}"/>
    <pc:docChg chg="addSld delSld modSld">
      <pc:chgData name="Wilde,Sem S. de" userId="S::460375@student.fontys.nl::4c166053-61d1-4d08-a4a3-ddc2305b9634" providerId="AD" clId="Web-{0FC84F3D-BA26-430C-8CA9-5AB39918E78C}" dt="2023-02-28T09:21:46.392" v="21" actId="1076"/>
      <pc:docMkLst>
        <pc:docMk/>
      </pc:docMkLst>
      <pc:sldChg chg="modSp">
        <pc:chgData name="Wilde,Sem S. de" userId="S::460375@student.fontys.nl::4c166053-61d1-4d08-a4a3-ddc2305b9634" providerId="AD" clId="Web-{0FC84F3D-BA26-430C-8CA9-5AB39918E78C}" dt="2023-02-28T09:13:56.224" v="14" actId="20577"/>
        <pc:sldMkLst>
          <pc:docMk/>
          <pc:sldMk cId="1902238856" sldId="257"/>
        </pc:sldMkLst>
        <pc:spChg chg="mod">
          <ac:chgData name="Wilde,Sem S. de" userId="S::460375@student.fontys.nl::4c166053-61d1-4d08-a4a3-ddc2305b9634" providerId="AD" clId="Web-{0FC84F3D-BA26-430C-8CA9-5AB39918E78C}" dt="2023-02-28T09:13:56.224" v="14" actId="20577"/>
          <ac:spMkLst>
            <pc:docMk/>
            <pc:sldMk cId="1902238856" sldId="257"/>
            <ac:spMk id="2" creationId="{E00C949B-716B-106C-76D4-42FFDE121457}"/>
          </ac:spMkLst>
        </pc:spChg>
        <pc:spChg chg="mod">
          <ac:chgData name="Wilde,Sem S. de" userId="S::460375@student.fontys.nl::4c166053-61d1-4d08-a4a3-ddc2305b9634" providerId="AD" clId="Web-{0FC84F3D-BA26-430C-8CA9-5AB39918E78C}" dt="2023-02-28T09:06:59.839" v="6" actId="20577"/>
          <ac:spMkLst>
            <pc:docMk/>
            <pc:sldMk cId="1902238856" sldId="257"/>
            <ac:spMk id="6" creationId="{09C687CC-958E-847F-D7FC-86A1D89F9906}"/>
          </ac:spMkLst>
        </pc:spChg>
      </pc:sldChg>
      <pc:sldChg chg="addSp modSp">
        <pc:chgData name="Wilde,Sem S. de" userId="S::460375@student.fontys.nl::4c166053-61d1-4d08-a4a3-ddc2305b9634" providerId="AD" clId="Web-{0FC84F3D-BA26-430C-8CA9-5AB39918E78C}" dt="2023-02-28T09:21:46.392" v="21" actId="1076"/>
        <pc:sldMkLst>
          <pc:docMk/>
          <pc:sldMk cId="2826112444" sldId="260"/>
        </pc:sldMkLst>
        <pc:picChg chg="add mod">
          <ac:chgData name="Wilde,Sem S. de" userId="S::460375@student.fontys.nl::4c166053-61d1-4d08-a4a3-ddc2305b9634" providerId="AD" clId="Web-{0FC84F3D-BA26-430C-8CA9-5AB39918E78C}" dt="2023-02-28T09:21:46.392" v="21" actId="1076"/>
          <ac:picMkLst>
            <pc:docMk/>
            <pc:sldMk cId="2826112444" sldId="260"/>
            <ac:picMk id="5" creationId="{482AA063-38F3-D27D-5FC2-0E878771A90E}"/>
          </ac:picMkLst>
        </pc:picChg>
      </pc:sldChg>
      <pc:sldChg chg="new del">
        <pc:chgData name="Wilde,Sem S. de" userId="S::460375@student.fontys.nl::4c166053-61d1-4d08-a4a3-ddc2305b9634" providerId="AD" clId="Web-{0FC84F3D-BA26-430C-8CA9-5AB39918E78C}" dt="2023-02-28T09:06:44.432" v="1"/>
        <pc:sldMkLst>
          <pc:docMk/>
          <pc:sldMk cId="586508888" sldId="262"/>
        </pc:sldMkLst>
      </pc:sldChg>
      <pc:sldChg chg="modSp add replId">
        <pc:chgData name="Wilde,Sem S. de" userId="S::460375@student.fontys.nl::4c166053-61d1-4d08-a4a3-ddc2305b9634" providerId="AD" clId="Web-{0FC84F3D-BA26-430C-8CA9-5AB39918E78C}" dt="2023-02-28T09:07:03.386" v="9" actId="20577"/>
        <pc:sldMkLst>
          <pc:docMk/>
          <pc:sldMk cId="1897520124" sldId="262"/>
        </pc:sldMkLst>
        <pc:spChg chg="mod">
          <ac:chgData name="Wilde,Sem S. de" userId="S::460375@student.fontys.nl::4c166053-61d1-4d08-a4a3-ddc2305b9634" providerId="AD" clId="Web-{0FC84F3D-BA26-430C-8CA9-5AB39918E78C}" dt="2023-02-28T09:07:03.386" v="9" actId="20577"/>
          <ac:spMkLst>
            <pc:docMk/>
            <pc:sldMk cId="1897520124" sldId="262"/>
            <ac:spMk id="6" creationId="{09C687CC-958E-847F-D7FC-86A1D89F9906}"/>
          </ac:spMkLst>
        </pc:spChg>
      </pc:sldChg>
      <pc:sldChg chg="modSp">
        <pc:chgData name="Wilde,Sem S. de" userId="S::460375@student.fontys.nl::4c166053-61d1-4d08-a4a3-ddc2305b9634" providerId="AD" clId="Web-{0FC84F3D-BA26-430C-8CA9-5AB39918E78C}" dt="2023-02-28T09:12:05.799" v="12" actId="20577"/>
        <pc:sldMkLst>
          <pc:docMk/>
          <pc:sldMk cId="3781952231" sldId="263"/>
        </pc:sldMkLst>
        <pc:spChg chg="mod">
          <ac:chgData name="Wilde,Sem S. de" userId="S::460375@student.fontys.nl::4c166053-61d1-4d08-a4a3-ddc2305b9634" providerId="AD" clId="Web-{0FC84F3D-BA26-430C-8CA9-5AB39918E78C}" dt="2023-02-28T09:12:05.799" v="12" actId="20577"/>
          <ac:spMkLst>
            <pc:docMk/>
            <pc:sldMk cId="3781952231" sldId="263"/>
            <ac:spMk id="6" creationId="{09C687CC-958E-847F-D7FC-86A1D89F9906}"/>
          </ac:spMkLst>
        </pc:spChg>
      </pc:sldChg>
    </pc:docChg>
  </pc:docChgLst>
  <pc:docChgLst>
    <pc:chgData name="Wilde,Sem S. de" userId="S::460375@student.fontys.nl::4c166053-61d1-4d08-a4a3-ddc2305b9634" providerId="AD" clId="Web-{0314858A-928F-4635-9DDA-39D84A457342}"/>
    <pc:docChg chg="addSld delSld modSld">
      <pc:chgData name="Wilde,Sem S. de" userId="S::460375@student.fontys.nl::4c166053-61d1-4d08-a4a3-ddc2305b9634" providerId="AD" clId="Web-{0314858A-928F-4635-9DDA-39D84A457342}" dt="2023-02-28T13:12:36.462" v="304" actId="20577"/>
      <pc:docMkLst>
        <pc:docMk/>
      </pc:docMkLst>
      <pc:sldChg chg="modSp">
        <pc:chgData name="Wilde,Sem S. de" userId="S::460375@student.fontys.nl::4c166053-61d1-4d08-a4a3-ddc2305b9634" providerId="AD" clId="Web-{0314858A-928F-4635-9DDA-39D84A457342}" dt="2023-02-28T12:38:29.257" v="163" actId="20577"/>
        <pc:sldMkLst>
          <pc:docMk/>
          <pc:sldMk cId="1168357880" sldId="261"/>
        </pc:sldMkLst>
        <pc:spChg chg="mod">
          <ac:chgData name="Wilde,Sem S. de" userId="S::460375@student.fontys.nl::4c166053-61d1-4d08-a4a3-ddc2305b9634" providerId="AD" clId="Web-{0314858A-928F-4635-9DDA-39D84A457342}" dt="2023-02-28T12:38:29.257" v="163" actId="20577"/>
          <ac:spMkLst>
            <pc:docMk/>
            <pc:sldMk cId="1168357880" sldId="261"/>
            <ac:spMk id="2" creationId="{45ADCE27-9A6A-6917-D01A-F75A58161017}"/>
          </ac:spMkLst>
        </pc:spChg>
        <pc:spChg chg="mod">
          <ac:chgData name="Wilde,Sem S. de" userId="S::460375@student.fontys.nl::4c166053-61d1-4d08-a4a3-ddc2305b9634" providerId="AD" clId="Web-{0314858A-928F-4635-9DDA-39D84A457342}" dt="2023-02-28T12:37:42.162" v="151" actId="20577"/>
          <ac:spMkLst>
            <pc:docMk/>
            <pc:sldMk cId="1168357880" sldId="261"/>
            <ac:spMk id="4" creationId="{918E61F3-C6CC-8440-EAAC-87F2AC697A6E}"/>
          </ac:spMkLst>
        </pc:spChg>
      </pc:sldChg>
      <pc:sldChg chg="modSp">
        <pc:chgData name="Wilde,Sem S. de" userId="S::460375@student.fontys.nl::4c166053-61d1-4d08-a4a3-ddc2305b9634" providerId="AD" clId="Web-{0314858A-928F-4635-9DDA-39D84A457342}" dt="2023-02-28T13:12:36.462" v="304" actId="20577"/>
        <pc:sldMkLst>
          <pc:docMk/>
          <pc:sldMk cId="3781952231" sldId="263"/>
        </pc:sldMkLst>
        <pc:spChg chg="mod">
          <ac:chgData name="Wilde,Sem S. de" userId="S::460375@student.fontys.nl::4c166053-61d1-4d08-a4a3-ddc2305b9634" providerId="AD" clId="Web-{0314858A-928F-4635-9DDA-39D84A457342}" dt="2023-02-28T13:12:36.462" v="304" actId="20577"/>
          <ac:spMkLst>
            <pc:docMk/>
            <pc:sldMk cId="3781952231" sldId="263"/>
            <ac:spMk id="6" creationId="{09C687CC-958E-847F-D7FC-86A1D89F9906}"/>
          </ac:spMkLst>
        </pc:spChg>
      </pc:sldChg>
      <pc:sldChg chg="modSp">
        <pc:chgData name="Wilde,Sem S. de" userId="S::460375@student.fontys.nl::4c166053-61d1-4d08-a4a3-ddc2305b9634" providerId="AD" clId="Web-{0314858A-928F-4635-9DDA-39D84A457342}" dt="2023-02-28T13:11:46.194" v="280" actId="20577"/>
        <pc:sldMkLst>
          <pc:docMk/>
          <pc:sldMk cId="3372525676" sldId="264"/>
        </pc:sldMkLst>
        <pc:spChg chg="mod">
          <ac:chgData name="Wilde,Sem S. de" userId="S::460375@student.fontys.nl::4c166053-61d1-4d08-a4a3-ddc2305b9634" providerId="AD" clId="Web-{0314858A-928F-4635-9DDA-39D84A457342}" dt="2023-02-28T13:11:46.194" v="280" actId="20577"/>
          <ac:spMkLst>
            <pc:docMk/>
            <pc:sldMk cId="3372525676" sldId="264"/>
            <ac:spMk id="6" creationId="{09C687CC-958E-847F-D7FC-86A1D89F9906}"/>
          </ac:spMkLst>
        </pc:spChg>
      </pc:sldChg>
      <pc:sldChg chg="add del">
        <pc:chgData name="Wilde,Sem S. de" userId="S::460375@student.fontys.nl::4c166053-61d1-4d08-a4a3-ddc2305b9634" providerId="AD" clId="Web-{0314858A-928F-4635-9DDA-39D84A457342}" dt="2023-02-28T12:36:42.316" v="83"/>
        <pc:sldMkLst>
          <pc:docMk/>
          <pc:sldMk cId="3715422437" sldId="266"/>
        </pc:sldMkLst>
      </pc:sldChg>
      <pc:sldChg chg="add del">
        <pc:chgData name="Wilde,Sem S. de" userId="S::460375@student.fontys.nl::4c166053-61d1-4d08-a4a3-ddc2305b9634" providerId="AD" clId="Web-{0314858A-928F-4635-9DDA-39D84A457342}" dt="2023-02-28T12:36:41.519" v="82"/>
        <pc:sldMkLst>
          <pc:docMk/>
          <pc:sldMk cId="2764478851" sldId="267"/>
        </pc:sldMkLst>
      </pc:sldChg>
    </pc:docChg>
  </pc:docChgLst>
  <pc:docChgLst>
    <pc:chgData name="Evers,Koen K." userId="S::470340@student.fontys.nl::0d966d90-83d6-4d8c-9838-0b7d68f51fa9" providerId="AD" clId="Web-{A3AC5EA3-09B6-4DFB-883C-4EF6C8E909A1}"/>
    <pc:docChg chg="modSld">
      <pc:chgData name="Evers,Koen K." userId="S::470340@student.fontys.nl::0d966d90-83d6-4d8c-9838-0b7d68f51fa9" providerId="AD" clId="Web-{A3AC5EA3-09B6-4DFB-883C-4EF6C8E909A1}" dt="2023-02-28T12:42:26.922" v="30" actId="20577"/>
      <pc:docMkLst>
        <pc:docMk/>
      </pc:docMkLst>
      <pc:sldChg chg="modSp">
        <pc:chgData name="Evers,Koen K." userId="S::470340@student.fontys.nl::0d966d90-83d6-4d8c-9838-0b7d68f51fa9" providerId="AD" clId="Web-{A3AC5EA3-09B6-4DFB-883C-4EF6C8E909A1}" dt="2023-02-28T12:42:11.156" v="27" actId="20577"/>
        <pc:sldMkLst>
          <pc:docMk/>
          <pc:sldMk cId="3075235655" sldId="259"/>
        </pc:sldMkLst>
        <pc:spChg chg="mod">
          <ac:chgData name="Evers,Koen K." userId="S::470340@student.fontys.nl::0d966d90-83d6-4d8c-9838-0b7d68f51fa9" providerId="AD" clId="Web-{A3AC5EA3-09B6-4DFB-883C-4EF6C8E909A1}" dt="2023-02-28T12:42:11.156" v="27" actId="20577"/>
          <ac:spMkLst>
            <pc:docMk/>
            <pc:sldMk cId="3075235655" sldId="259"/>
            <ac:spMk id="3" creationId="{B7459AA9-7D95-5F74-799D-9EDD9208E75B}"/>
          </ac:spMkLst>
        </pc:spChg>
      </pc:sldChg>
      <pc:sldChg chg="modSp">
        <pc:chgData name="Evers,Koen K." userId="S::470340@student.fontys.nl::0d966d90-83d6-4d8c-9838-0b7d68f51fa9" providerId="AD" clId="Web-{A3AC5EA3-09B6-4DFB-883C-4EF6C8E909A1}" dt="2023-02-28T12:42:26.922" v="30" actId="20577"/>
        <pc:sldMkLst>
          <pc:docMk/>
          <pc:sldMk cId="1168357880" sldId="261"/>
        </pc:sldMkLst>
        <pc:spChg chg="mod">
          <ac:chgData name="Evers,Koen K." userId="S::470340@student.fontys.nl::0d966d90-83d6-4d8c-9838-0b7d68f51fa9" providerId="AD" clId="Web-{A3AC5EA3-09B6-4DFB-883C-4EF6C8E909A1}" dt="2023-02-28T12:42:26.922" v="30" actId="20577"/>
          <ac:spMkLst>
            <pc:docMk/>
            <pc:sldMk cId="1168357880" sldId="261"/>
            <ac:spMk id="4" creationId="{918E61F3-C6CC-8440-EAAC-87F2AC697A6E}"/>
          </ac:spMkLst>
        </pc:spChg>
      </pc:sldChg>
    </pc:docChg>
  </pc:docChgLst>
  <pc:docChgLst>
    <pc:chgData name="Verhaegh,Nino N." userId="S::454777@student.fontys.nl::48c8540a-7825-4fae-aea3-31e9a58bde0b" providerId="AD" clId="Web-{27E2A75C-D837-466E-A884-F76166B9905F}"/>
    <pc:docChg chg="addSld delSld modSld">
      <pc:chgData name="Verhaegh,Nino N." userId="S::454777@student.fontys.nl::48c8540a-7825-4fae-aea3-31e9a58bde0b" providerId="AD" clId="Web-{27E2A75C-D837-466E-A884-F76166B9905F}" dt="2023-02-28T12:42:22.849" v="9" actId="20577"/>
      <pc:docMkLst>
        <pc:docMk/>
      </pc:docMkLst>
      <pc:sldChg chg="modSp add del">
        <pc:chgData name="Verhaegh,Nino N." userId="S::454777@student.fontys.nl::48c8540a-7825-4fae-aea3-31e9a58bde0b" providerId="AD" clId="Web-{27E2A75C-D837-466E-A884-F76166B9905F}" dt="2023-02-28T12:42:22.849" v="9" actId="20577"/>
        <pc:sldMkLst>
          <pc:docMk/>
          <pc:sldMk cId="1168357880" sldId="261"/>
        </pc:sldMkLst>
        <pc:spChg chg="mod">
          <ac:chgData name="Verhaegh,Nino N." userId="S::454777@student.fontys.nl::48c8540a-7825-4fae-aea3-31e9a58bde0b" providerId="AD" clId="Web-{27E2A75C-D837-466E-A884-F76166B9905F}" dt="2023-02-28T12:42:22.849" v="9" actId="20577"/>
          <ac:spMkLst>
            <pc:docMk/>
            <pc:sldMk cId="1168357880" sldId="261"/>
            <ac:spMk id="2" creationId="{45ADCE27-9A6A-6917-D01A-F75A58161017}"/>
          </ac:spMkLst>
        </pc:spChg>
      </pc:sldChg>
    </pc:docChg>
  </pc:docChgLst>
  <pc:docChgLst>
    <pc:chgData name="Simons,Jovi J.J.V." userId="c3ab367c-7b7e-4198-ba86-612c8faa55fb" providerId="ADAL" clId="{9060F681-DA69-974B-A531-FAA634FF2362}"/>
    <pc:docChg chg="modSld">
      <pc:chgData name="Simons,Jovi J.J.V." userId="c3ab367c-7b7e-4198-ba86-612c8faa55fb" providerId="ADAL" clId="{9060F681-DA69-974B-A531-FAA634FF2362}" dt="2023-03-02T09:52:18.218" v="20" actId="20577"/>
      <pc:docMkLst>
        <pc:docMk/>
      </pc:docMkLst>
      <pc:sldChg chg="modSp mod">
        <pc:chgData name="Simons,Jovi J.J.V." userId="c3ab367c-7b7e-4198-ba86-612c8faa55fb" providerId="ADAL" clId="{9060F681-DA69-974B-A531-FAA634FF2362}" dt="2023-03-02T09:52:18.218" v="20" actId="20577"/>
        <pc:sldMkLst>
          <pc:docMk/>
          <pc:sldMk cId="1902238856" sldId="257"/>
        </pc:sldMkLst>
        <pc:spChg chg="mod">
          <ac:chgData name="Simons,Jovi J.J.V." userId="c3ab367c-7b7e-4198-ba86-612c8faa55fb" providerId="ADAL" clId="{9060F681-DA69-974B-A531-FAA634FF2362}" dt="2023-03-02T09:51:41.987" v="18" actId="1076"/>
          <ac:spMkLst>
            <pc:docMk/>
            <pc:sldMk cId="1902238856" sldId="257"/>
            <ac:spMk id="2" creationId="{E00C949B-716B-106C-76D4-42FFDE121457}"/>
          </ac:spMkLst>
        </pc:spChg>
        <pc:graphicFrameChg chg="modGraphic">
          <ac:chgData name="Simons,Jovi J.J.V." userId="c3ab367c-7b7e-4198-ba86-612c8faa55fb" providerId="ADAL" clId="{9060F681-DA69-974B-A531-FAA634FF2362}" dt="2023-03-02T09:52:18.218" v="20" actId="20577"/>
          <ac:graphicFrameMkLst>
            <pc:docMk/>
            <pc:sldMk cId="1902238856" sldId="257"/>
            <ac:graphicFrameMk id="4" creationId="{CCC36687-6D81-2BE2-70BF-D7E7D6FEB795}"/>
          </ac:graphicFrameMkLst>
        </pc:graphicFrameChg>
        <pc:graphicFrameChg chg="modGraphic">
          <ac:chgData name="Simons,Jovi J.J.V." userId="c3ab367c-7b7e-4198-ba86-612c8faa55fb" providerId="ADAL" clId="{9060F681-DA69-974B-A531-FAA634FF2362}" dt="2023-03-02T09:51:41.272" v="17" actId="20577"/>
          <ac:graphicFrameMkLst>
            <pc:docMk/>
            <pc:sldMk cId="1902238856" sldId="257"/>
            <ac:graphicFrameMk id="13" creationId="{D975D88E-5758-FCFA-CBA1-8ECE630E5DE8}"/>
          </ac:graphicFrameMkLst>
        </pc:graphicFrameChg>
        <pc:graphicFrameChg chg="modGraphic">
          <ac:chgData name="Simons,Jovi J.J.V." userId="c3ab367c-7b7e-4198-ba86-612c8faa55fb" providerId="ADAL" clId="{9060F681-DA69-974B-A531-FAA634FF2362}" dt="2023-03-02T09:44:44.949" v="5" actId="20577"/>
          <ac:graphicFrameMkLst>
            <pc:docMk/>
            <pc:sldMk cId="1902238856" sldId="257"/>
            <ac:graphicFrameMk id="17" creationId="{F721FE0B-BE4D-3935-49D9-BA715427123D}"/>
          </ac:graphicFrameMkLst>
        </pc:graphicFrameChg>
        <pc:graphicFrameChg chg="modGraphic">
          <ac:chgData name="Simons,Jovi J.J.V." userId="c3ab367c-7b7e-4198-ba86-612c8faa55fb" providerId="ADAL" clId="{9060F681-DA69-974B-A531-FAA634FF2362}" dt="2023-03-02T09:44:50.199" v="9" actId="20577"/>
          <ac:graphicFrameMkLst>
            <pc:docMk/>
            <pc:sldMk cId="1902238856" sldId="257"/>
            <ac:graphicFrameMk id="23" creationId="{45818C75-B82B-6FD2-4971-BDF299268AB8}"/>
          </ac:graphicFrameMkLst>
        </pc:graphicFrameChg>
        <pc:graphicFrameChg chg="modGraphic">
          <ac:chgData name="Simons,Jovi J.J.V." userId="c3ab367c-7b7e-4198-ba86-612c8faa55fb" providerId="ADAL" clId="{9060F681-DA69-974B-A531-FAA634FF2362}" dt="2023-03-02T09:44:47.196" v="7" actId="20577"/>
          <ac:graphicFrameMkLst>
            <pc:docMk/>
            <pc:sldMk cId="1902238856" sldId="257"/>
            <ac:graphicFrameMk id="25" creationId="{CC29EDD9-3AAF-3A96-759A-C18906B2D963}"/>
          </ac:graphicFrameMkLst>
        </pc:graphicFrameChg>
        <pc:graphicFrameChg chg="modGraphic">
          <ac:chgData name="Simons,Jovi J.J.V." userId="c3ab367c-7b7e-4198-ba86-612c8faa55fb" providerId="ADAL" clId="{9060F681-DA69-974B-A531-FAA634FF2362}" dt="2023-03-02T09:51:03.613" v="15" actId="20577"/>
          <ac:graphicFrameMkLst>
            <pc:docMk/>
            <pc:sldMk cId="1902238856" sldId="257"/>
            <ac:graphicFrameMk id="27" creationId="{A4235217-89DA-25EE-6F61-FCE3DA6557EE}"/>
          </ac:graphicFrameMkLst>
        </pc:graphicFrameChg>
        <pc:graphicFrameChg chg="modGraphic">
          <ac:chgData name="Simons,Jovi J.J.V." userId="c3ab367c-7b7e-4198-ba86-612c8faa55fb" providerId="ADAL" clId="{9060F681-DA69-974B-A531-FAA634FF2362}" dt="2023-03-02T09:45:11.498" v="13" actId="20577"/>
          <ac:graphicFrameMkLst>
            <pc:docMk/>
            <pc:sldMk cId="1902238856" sldId="257"/>
            <ac:graphicFrameMk id="29" creationId="{4D1940C2-DC51-D9CA-9AAF-C045E280330D}"/>
          </ac:graphicFrameMkLst>
        </pc:graphicFrameChg>
      </pc:sldChg>
    </pc:docChg>
  </pc:docChgLst>
  <pc:docChgLst>
    <pc:chgData name="Timmermans,Milo M.P.A." userId="S::393839@student.fontys.nl::c322fd91-c0bf-427a-ad03-0f413e1be290" providerId="AD" clId="Web-{EAC5651C-D1AA-4FA6-9EF1-AE9C8E9FD74D}"/>
    <pc:docChg chg="addSld delSld modSld">
      <pc:chgData name="Timmermans,Milo M.P.A." userId="S::393839@student.fontys.nl::c322fd91-c0bf-427a-ad03-0f413e1be290" providerId="AD" clId="Web-{EAC5651C-D1AA-4FA6-9EF1-AE9C8E9FD74D}" dt="2023-02-28T12:40:45.610" v="331" actId="20577"/>
      <pc:docMkLst>
        <pc:docMk/>
      </pc:docMkLst>
      <pc:sldChg chg="addSp delSp modSp">
        <pc:chgData name="Timmermans,Milo M.P.A." userId="S::393839@student.fontys.nl::c322fd91-c0bf-427a-ad03-0f413e1be290" providerId="AD" clId="Web-{EAC5651C-D1AA-4FA6-9EF1-AE9C8E9FD74D}" dt="2023-02-28T12:29:09.359" v="214"/>
        <pc:sldMkLst>
          <pc:docMk/>
          <pc:sldMk cId="1902238856" sldId="257"/>
        </pc:sldMkLst>
        <pc:spChg chg="add del mod">
          <ac:chgData name="Timmermans,Milo M.P.A." userId="S::393839@student.fontys.nl::c322fd91-c0bf-427a-ad03-0f413e1be290" providerId="AD" clId="Web-{EAC5651C-D1AA-4FA6-9EF1-AE9C8E9FD74D}" dt="2023-02-28T12:29:09.359" v="214"/>
          <ac:spMkLst>
            <pc:docMk/>
            <pc:sldMk cId="1902238856" sldId="257"/>
            <ac:spMk id="5" creationId="{A6E005B7-076E-92AF-7906-F6F4BAFEE9CF}"/>
          </ac:spMkLst>
        </pc:spChg>
        <pc:spChg chg="del">
          <ac:chgData name="Timmermans,Milo M.P.A." userId="S::393839@student.fontys.nl::c322fd91-c0bf-427a-ad03-0f413e1be290" providerId="AD" clId="Web-{EAC5651C-D1AA-4FA6-9EF1-AE9C8E9FD74D}" dt="2023-02-28T12:15:11.309" v="7"/>
          <ac:spMkLst>
            <pc:docMk/>
            <pc:sldMk cId="1902238856" sldId="257"/>
            <ac:spMk id="6" creationId="{09C687CC-958E-847F-D7FC-86A1D89F9906}"/>
          </ac:spMkLst>
        </pc:spChg>
        <pc:graphicFrameChg chg="add mod ord modGraphic">
          <ac:chgData name="Timmermans,Milo M.P.A." userId="S::393839@student.fontys.nl::c322fd91-c0bf-427a-ad03-0f413e1be290" providerId="AD" clId="Web-{EAC5651C-D1AA-4FA6-9EF1-AE9C8E9FD74D}" dt="2023-02-28T12:20:48.566" v="160"/>
          <ac:graphicFrameMkLst>
            <pc:docMk/>
            <pc:sldMk cId="1902238856" sldId="257"/>
            <ac:graphicFrameMk id="4" creationId="{CCC36687-6D81-2BE2-70BF-D7E7D6FEB795}"/>
          </ac:graphicFrameMkLst>
        </pc:graphicFrameChg>
        <pc:graphicFrameChg chg="add del mod modGraphic">
          <ac:chgData name="Timmermans,Milo M.P.A." userId="S::393839@student.fontys.nl::c322fd91-c0bf-427a-ad03-0f413e1be290" providerId="AD" clId="Web-{EAC5651C-D1AA-4FA6-9EF1-AE9C8E9FD74D}" dt="2023-02-28T12:19:31.487" v="141"/>
          <ac:graphicFrameMkLst>
            <pc:docMk/>
            <pc:sldMk cId="1902238856" sldId="257"/>
            <ac:graphicFrameMk id="9" creationId="{A82BEA26-0743-5A49-0424-884A14A65D85}"/>
          </ac:graphicFrameMkLst>
        </pc:graphicFrameChg>
        <pc:graphicFrameChg chg="add mod modGraphic">
          <ac:chgData name="Timmermans,Milo M.P.A." userId="S::393839@student.fontys.nl::c322fd91-c0bf-427a-ad03-0f413e1be290" providerId="AD" clId="Web-{EAC5651C-D1AA-4FA6-9EF1-AE9C8E9FD74D}" dt="2023-02-28T12:22:11.318" v="189" actId="1076"/>
          <ac:graphicFrameMkLst>
            <pc:docMk/>
            <pc:sldMk cId="1902238856" sldId="257"/>
            <ac:graphicFrameMk id="13" creationId="{D975D88E-5758-FCFA-CBA1-8ECE630E5DE8}"/>
          </ac:graphicFrameMkLst>
        </pc:graphicFrameChg>
        <pc:graphicFrameChg chg="add mod modGraphic">
          <ac:chgData name="Timmermans,Milo M.P.A." userId="S::393839@student.fontys.nl::c322fd91-c0bf-427a-ad03-0f413e1be290" providerId="AD" clId="Web-{EAC5651C-D1AA-4FA6-9EF1-AE9C8E9FD74D}" dt="2023-02-28T12:22:26.022" v="195" actId="1076"/>
          <ac:graphicFrameMkLst>
            <pc:docMk/>
            <pc:sldMk cId="1902238856" sldId="257"/>
            <ac:graphicFrameMk id="17" creationId="{F721FE0B-BE4D-3935-49D9-BA715427123D}"/>
          </ac:graphicFrameMkLst>
        </pc:graphicFrameChg>
        <pc:graphicFrameChg chg="add del mod modGraphic">
          <ac:chgData name="Timmermans,Milo M.P.A." userId="S::393839@student.fontys.nl::c322fd91-c0bf-427a-ad03-0f413e1be290" providerId="AD" clId="Web-{EAC5651C-D1AA-4FA6-9EF1-AE9C8E9FD74D}" dt="2023-02-28T12:19:44.377" v="143"/>
          <ac:graphicFrameMkLst>
            <pc:docMk/>
            <pc:sldMk cId="1902238856" sldId="257"/>
            <ac:graphicFrameMk id="19" creationId="{E421FF94-5FDE-D9DC-48E4-0C8481908FCB}"/>
          </ac:graphicFrameMkLst>
        </pc:graphicFrameChg>
        <pc:graphicFrameChg chg="add del mod modGraphic">
          <ac:chgData name="Timmermans,Milo M.P.A." userId="S::393839@student.fontys.nl::c322fd91-c0bf-427a-ad03-0f413e1be290" providerId="AD" clId="Web-{EAC5651C-D1AA-4FA6-9EF1-AE9C8E9FD74D}" dt="2023-02-28T12:28:45.171" v="198"/>
          <ac:graphicFrameMkLst>
            <pc:docMk/>
            <pc:sldMk cId="1902238856" sldId="257"/>
            <ac:graphicFrameMk id="21" creationId="{EE0338E1-DA06-C039-A473-80840904815A}"/>
          </ac:graphicFrameMkLst>
        </pc:graphicFrameChg>
        <pc:graphicFrameChg chg="add mod modGraphic">
          <ac:chgData name="Timmermans,Milo M.P.A." userId="S::393839@student.fontys.nl::c322fd91-c0bf-427a-ad03-0f413e1be290" providerId="AD" clId="Web-{EAC5651C-D1AA-4FA6-9EF1-AE9C8E9FD74D}" dt="2023-02-28T12:22:27.819" v="196" actId="1076"/>
          <ac:graphicFrameMkLst>
            <pc:docMk/>
            <pc:sldMk cId="1902238856" sldId="257"/>
            <ac:graphicFrameMk id="23" creationId="{45818C75-B82B-6FD2-4971-BDF299268AB8}"/>
          </ac:graphicFrameMkLst>
        </pc:graphicFrameChg>
        <pc:graphicFrameChg chg="add mod modGraphic">
          <ac:chgData name="Timmermans,Milo M.P.A." userId="S::393839@student.fontys.nl::c322fd91-c0bf-427a-ad03-0f413e1be290" providerId="AD" clId="Web-{EAC5651C-D1AA-4FA6-9EF1-AE9C8E9FD74D}" dt="2023-02-28T12:22:24.397" v="194" actId="1076"/>
          <ac:graphicFrameMkLst>
            <pc:docMk/>
            <pc:sldMk cId="1902238856" sldId="257"/>
            <ac:graphicFrameMk id="25" creationId="{CC29EDD9-3AAF-3A96-759A-C18906B2D963}"/>
          </ac:graphicFrameMkLst>
        </pc:graphicFrameChg>
        <pc:graphicFrameChg chg="add mod modGraphic">
          <ac:chgData name="Timmermans,Milo M.P.A." userId="S::393839@student.fontys.nl::c322fd91-c0bf-427a-ad03-0f413e1be290" providerId="AD" clId="Web-{EAC5651C-D1AA-4FA6-9EF1-AE9C8E9FD74D}" dt="2023-02-28T12:22:13.834" v="190" actId="1076"/>
          <ac:graphicFrameMkLst>
            <pc:docMk/>
            <pc:sldMk cId="1902238856" sldId="257"/>
            <ac:graphicFrameMk id="27" creationId="{A4235217-89DA-25EE-6F61-FCE3DA6557EE}"/>
          </ac:graphicFrameMkLst>
        </pc:graphicFrameChg>
        <pc:graphicFrameChg chg="add mod modGraphic">
          <ac:chgData name="Timmermans,Milo M.P.A." userId="S::393839@student.fontys.nl::c322fd91-c0bf-427a-ad03-0f413e1be290" providerId="AD" clId="Web-{EAC5651C-D1AA-4FA6-9EF1-AE9C8E9FD74D}" dt="2023-02-28T12:29:04.328" v="212" actId="1076"/>
          <ac:graphicFrameMkLst>
            <pc:docMk/>
            <pc:sldMk cId="1902238856" sldId="257"/>
            <ac:graphicFrameMk id="29" creationId="{4D1940C2-DC51-D9CA-9AAF-C045E280330D}"/>
          </ac:graphicFrameMkLst>
        </pc:graphicFrameChg>
      </pc:sldChg>
      <pc:sldChg chg="modSp">
        <pc:chgData name="Timmermans,Milo M.P.A." userId="S::393839@student.fontys.nl::c322fd91-c0bf-427a-ad03-0f413e1be290" providerId="AD" clId="Web-{EAC5651C-D1AA-4FA6-9EF1-AE9C8E9FD74D}" dt="2023-02-28T12:09:51.254" v="6" actId="20577"/>
        <pc:sldMkLst>
          <pc:docMk/>
          <pc:sldMk cId="2894777441" sldId="258"/>
        </pc:sldMkLst>
        <pc:spChg chg="mod">
          <ac:chgData name="Timmermans,Milo M.P.A." userId="S::393839@student.fontys.nl::c322fd91-c0bf-427a-ad03-0f413e1be290" providerId="AD" clId="Web-{EAC5651C-D1AA-4FA6-9EF1-AE9C8E9FD74D}" dt="2023-02-28T12:09:51.254" v="6" actId="20577"/>
          <ac:spMkLst>
            <pc:docMk/>
            <pc:sldMk cId="2894777441" sldId="258"/>
            <ac:spMk id="2" creationId="{45ADCE27-9A6A-6917-D01A-F75A58161017}"/>
          </ac:spMkLst>
        </pc:spChg>
      </pc:sldChg>
      <pc:sldChg chg="modSp">
        <pc:chgData name="Timmermans,Milo M.P.A." userId="S::393839@student.fontys.nl::c322fd91-c0bf-427a-ad03-0f413e1be290" providerId="AD" clId="Web-{EAC5651C-D1AA-4FA6-9EF1-AE9C8E9FD74D}" dt="2023-02-28T12:29:48.516" v="230" actId="20577"/>
        <pc:sldMkLst>
          <pc:docMk/>
          <pc:sldMk cId="3075235655" sldId="259"/>
        </pc:sldMkLst>
        <pc:spChg chg="mod">
          <ac:chgData name="Timmermans,Milo M.P.A." userId="S::393839@student.fontys.nl::c322fd91-c0bf-427a-ad03-0f413e1be290" providerId="AD" clId="Web-{EAC5651C-D1AA-4FA6-9EF1-AE9C8E9FD74D}" dt="2023-02-28T12:29:48.516" v="230" actId="20577"/>
          <ac:spMkLst>
            <pc:docMk/>
            <pc:sldMk cId="3075235655" sldId="259"/>
            <ac:spMk id="3" creationId="{B7459AA9-7D95-5F74-799D-9EDD9208E75B}"/>
          </ac:spMkLst>
        </pc:spChg>
      </pc:sldChg>
      <pc:sldChg chg="del">
        <pc:chgData name="Timmermans,Milo M.P.A." userId="S::393839@student.fontys.nl::c322fd91-c0bf-427a-ad03-0f413e1be290" providerId="AD" clId="Web-{EAC5651C-D1AA-4FA6-9EF1-AE9C8E9FD74D}" dt="2023-02-28T12:29:11.578" v="215"/>
        <pc:sldMkLst>
          <pc:docMk/>
          <pc:sldMk cId="1897520124" sldId="262"/>
        </pc:sldMkLst>
      </pc:sldChg>
      <pc:sldChg chg="modSp">
        <pc:chgData name="Timmermans,Milo M.P.A." userId="S::393839@student.fontys.nl::c322fd91-c0bf-427a-ad03-0f413e1be290" providerId="AD" clId="Web-{EAC5651C-D1AA-4FA6-9EF1-AE9C8E9FD74D}" dt="2023-02-28T12:29:32.219" v="221" actId="20577"/>
        <pc:sldMkLst>
          <pc:docMk/>
          <pc:sldMk cId="3781952231" sldId="263"/>
        </pc:sldMkLst>
        <pc:spChg chg="mod">
          <ac:chgData name="Timmermans,Milo M.P.A." userId="S::393839@student.fontys.nl::c322fd91-c0bf-427a-ad03-0f413e1be290" providerId="AD" clId="Web-{EAC5651C-D1AA-4FA6-9EF1-AE9C8E9FD74D}" dt="2023-02-28T12:29:32.219" v="221" actId="20577"/>
          <ac:spMkLst>
            <pc:docMk/>
            <pc:sldMk cId="3781952231" sldId="263"/>
            <ac:spMk id="6" creationId="{09C687CC-958E-847F-D7FC-86A1D89F9906}"/>
          </ac:spMkLst>
        </pc:spChg>
      </pc:sldChg>
      <pc:sldChg chg="modSp">
        <pc:chgData name="Timmermans,Milo M.P.A." userId="S::393839@student.fontys.nl::c322fd91-c0bf-427a-ad03-0f413e1be290" providerId="AD" clId="Web-{EAC5651C-D1AA-4FA6-9EF1-AE9C8E9FD74D}" dt="2023-02-28T12:40:45.610" v="331" actId="20577"/>
        <pc:sldMkLst>
          <pc:docMk/>
          <pc:sldMk cId="3372525676" sldId="264"/>
        </pc:sldMkLst>
        <pc:spChg chg="mod">
          <ac:chgData name="Timmermans,Milo M.P.A." userId="S::393839@student.fontys.nl::c322fd91-c0bf-427a-ad03-0f413e1be290" providerId="AD" clId="Web-{EAC5651C-D1AA-4FA6-9EF1-AE9C8E9FD74D}" dt="2023-02-28T12:40:45.610" v="331" actId="20577"/>
          <ac:spMkLst>
            <pc:docMk/>
            <pc:sldMk cId="3372525676" sldId="264"/>
            <ac:spMk id="6" creationId="{09C687CC-958E-847F-D7FC-86A1D89F9906}"/>
          </ac:spMkLst>
        </pc:spChg>
      </pc:sldChg>
      <pc:sldChg chg="addSp delSp modSp add del replId">
        <pc:chgData name="Timmermans,Milo M.P.A." userId="S::393839@student.fontys.nl::c322fd91-c0bf-427a-ad03-0f413e1be290" providerId="AD" clId="Web-{EAC5651C-D1AA-4FA6-9EF1-AE9C8E9FD74D}" dt="2023-02-28T12:36:42.761" v="285"/>
        <pc:sldMkLst>
          <pc:docMk/>
          <pc:sldMk cId="3704582789" sldId="265"/>
        </pc:sldMkLst>
        <pc:spChg chg="mod">
          <ac:chgData name="Timmermans,Milo M.P.A." userId="S::393839@student.fontys.nl::c322fd91-c0bf-427a-ad03-0f413e1be290" providerId="AD" clId="Web-{EAC5651C-D1AA-4FA6-9EF1-AE9C8E9FD74D}" dt="2023-02-28T12:33:14.834" v="264" actId="20577"/>
          <ac:spMkLst>
            <pc:docMk/>
            <pc:sldMk cId="3704582789" sldId="265"/>
            <ac:spMk id="2" creationId="{00000000-0000-0000-0000-000000000000}"/>
          </ac:spMkLst>
        </pc:spChg>
        <pc:spChg chg="mod ord">
          <ac:chgData name="Timmermans,Milo M.P.A." userId="S::393839@student.fontys.nl::c322fd91-c0bf-427a-ad03-0f413e1be290" providerId="AD" clId="Web-{EAC5651C-D1AA-4FA6-9EF1-AE9C8E9FD74D}" dt="2023-02-28T12:33:31.522" v="266" actId="20577"/>
          <ac:spMkLst>
            <pc:docMk/>
            <pc:sldMk cId="3704582789" sldId="265"/>
            <ac:spMk id="3" creationId="{00000000-0000-0000-0000-000000000000}"/>
          </ac:spMkLst>
        </pc:spChg>
        <pc:spChg chg="add mod">
          <ac:chgData name="Timmermans,Milo M.P.A." userId="S::393839@student.fontys.nl::c322fd91-c0bf-427a-ad03-0f413e1be290" providerId="AD" clId="Web-{EAC5651C-D1AA-4FA6-9EF1-AE9C8E9FD74D}" dt="2023-02-28T12:32:50.693" v="261" actId="20577"/>
          <ac:spMkLst>
            <pc:docMk/>
            <pc:sldMk cId="3704582789" sldId="265"/>
            <ac:spMk id="5" creationId="{AE112B6F-7F54-A64A-F3B2-BA5CB4C5DB1B}"/>
          </ac:spMkLst>
        </pc:spChg>
        <pc:spChg chg="del">
          <ac:chgData name="Timmermans,Milo M.P.A." userId="S::393839@student.fontys.nl::c322fd91-c0bf-427a-ad03-0f413e1be290" providerId="AD" clId="Web-{EAC5651C-D1AA-4FA6-9EF1-AE9C8E9FD74D}" dt="2023-02-28T12:31:17.815" v="234"/>
          <ac:spMkLst>
            <pc:docMk/>
            <pc:sldMk cId="3704582789" sldId="265"/>
            <ac:spMk id="8" creationId="{88294908-8B00-4F58-BBBA-20F71A40AA9E}"/>
          </ac:spMkLst>
        </pc:spChg>
        <pc:spChg chg="del">
          <ac:chgData name="Timmermans,Milo M.P.A." userId="S::393839@student.fontys.nl::c322fd91-c0bf-427a-ad03-0f413e1be290" providerId="AD" clId="Web-{EAC5651C-D1AA-4FA6-9EF1-AE9C8E9FD74D}" dt="2023-02-28T12:31:17.815" v="234"/>
          <ac:spMkLst>
            <pc:docMk/>
            <pc:sldMk cId="3704582789" sldId="265"/>
            <ac:spMk id="10" creationId="{4364C879-1404-4203-8E9D-CC5DE0A621A2}"/>
          </ac:spMkLst>
        </pc:spChg>
        <pc:spChg chg="del">
          <ac:chgData name="Timmermans,Milo M.P.A." userId="S::393839@student.fontys.nl::c322fd91-c0bf-427a-ad03-0f413e1be290" providerId="AD" clId="Web-{EAC5651C-D1AA-4FA6-9EF1-AE9C8E9FD74D}" dt="2023-02-28T12:31:17.815" v="234"/>
          <ac:spMkLst>
            <pc:docMk/>
            <pc:sldMk cId="3704582789" sldId="265"/>
            <ac:spMk id="14" creationId="{DA2C7802-C2E0-4218-8F89-8DD7CCD2CD1C}"/>
          </ac:spMkLst>
        </pc:spChg>
        <pc:spChg chg="del">
          <ac:chgData name="Timmermans,Milo M.P.A." userId="S::393839@student.fontys.nl::c322fd91-c0bf-427a-ad03-0f413e1be290" providerId="AD" clId="Web-{EAC5651C-D1AA-4FA6-9EF1-AE9C8E9FD74D}" dt="2023-02-28T12:31:17.815" v="234"/>
          <ac:spMkLst>
            <pc:docMk/>
            <pc:sldMk cId="3704582789" sldId="265"/>
            <ac:spMk id="15" creationId="{84617302-4B0D-4351-A6BB-6F0930D943AC}"/>
          </ac:spMkLst>
        </pc:spChg>
        <pc:spChg chg="del">
          <ac:chgData name="Timmermans,Milo M.P.A." userId="S::393839@student.fontys.nl::c322fd91-c0bf-427a-ad03-0f413e1be290" providerId="AD" clId="Web-{EAC5651C-D1AA-4FA6-9EF1-AE9C8E9FD74D}" dt="2023-02-28T12:31:17.815" v="234"/>
          <ac:spMkLst>
            <pc:docMk/>
            <pc:sldMk cId="3704582789" sldId="265"/>
            <ac:spMk id="16" creationId="{A6D7111A-21E5-4EE9-8A78-10E5530F0116}"/>
          </ac:spMkLst>
        </pc:spChg>
        <pc:spChg chg="del">
          <ac:chgData name="Timmermans,Milo M.P.A." userId="S::393839@student.fontys.nl::c322fd91-c0bf-427a-ad03-0f413e1be290" providerId="AD" clId="Web-{EAC5651C-D1AA-4FA6-9EF1-AE9C8E9FD74D}" dt="2023-02-28T12:31:17.815" v="234"/>
          <ac:spMkLst>
            <pc:docMk/>
            <pc:sldMk cId="3704582789" sldId="265"/>
            <ac:spMk id="18" creationId="{A3969E80-A77B-49FC-9122-D89AFD5EE118}"/>
          </ac:spMkLst>
        </pc:spChg>
        <pc:spChg chg="del">
          <ac:chgData name="Timmermans,Milo M.P.A." userId="S::393839@student.fontys.nl::c322fd91-c0bf-427a-ad03-0f413e1be290" providerId="AD" clId="Web-{EAC5651C-D1AA-4FA6-9EF1-AE9C8E9FD74D}" dt="2023-02-28T12:31:17.815" v="234"/>
          <ac:spMkLst>
            <pc:docMk/>
            <pc:sldMk cId="3704582789" sldId="265"/>
            <ac:spMk id="20" creationId="{1849CA57-76BD-4CF2-80BA-D7A46A01B7B1}"/>
          </ac:spMkLst>
        </pc:spChg>
        <pc:spChg chg="del">
          <ac:chgData name="Timmermans,Milo M.P.A." userId="S::393839@student.fontys.nl::c322fd91-c0bf-427a-ad03-0f413e1be290" providerId="AD" clId="Web-{EAC5651C-D1AA-4FA6-9EF1-AE9C8E9FD74D}" dt="2023-02-28T12:31:17.815" v="234"/>
          <ac:spMkLst>
            <pc:docMk/>
            <pc:sldMk cId="3704582789" sldId="265"/>
            <ac:spMk id="22" creationId="{35E9085E-E730-4768-83D4-6CB7E9897153}"/>
          </ac:spMkLst>
        </pc:spChg>
        <pc:spChg chg="del">
          <ac:chgData name="Timmermans,Milo M.P.A." userId="S::393839@student.fontys.nl::c322fd91-c0bf-427a-ad03-0f413e1be290" providerId="AD" clId="Web-{EAC5651C-D1AA-4FA6-9EF1-AE9C8E9FD74D}" dt="2023-02-28T12:31:17.815" v="234"/>
          <ac:spMkLst>
            <pc:docMk/>
            <pc:sldMk cId="3704582789" sldId="265"/>
            <ac:spMk id="24" creationId="{973272FE-A474-4CAE-8CA2-BCC8B476C3F4}"/>
          </ac:spMkLst>
        </pc:spChg>
        <pc:spChg chg="del">
          <ac:chgData name="Timmermans,Milo M.P.A." userId="S::393839@student.fontys.nl::c322fd91-c0bf-427a-ad03-0f413e1be290" providerId="AD" clId="Web-{EAC5651C-D1AA-4FA6-9EF1-AE9C8E9FD74D}" dt="2023-02-28T12:31:17.815" v="234"/>
          <ac:spMkLst>
            <pc:docMk/>
            <pc:sldMk cId="3704582789" sldId="265"/>
            <ac:spMk id="26" creationId="{E07981EA-05A6-437C-88D7-B377B92B031D}"/>
          </ac:spMkLst>
        </pc:spChg>
        <pc:spChg chg="del">
          <ac:chgData name="Timmermans,Milo M.P.A." userId="S::393839@student.fontys.nl::c322fd91-c0bf-427a-ad03-0f413e1be290" providerId="AD" clId="Web-{EAC5651C-D1AA-4FA6-9EF1-AE9C8E9FD74D}" dt="2023-02-28T12:31:17.815" v="234"/>
          <ac:spMkLst>
            <pc:docMk/>
            <pc:sldMk cId="3704582789" sldId="265"/>
            <ac:spMk id="28" creationId="{15E3C750-986E-4769-B1AE-49289FBEE757}"/>
          </ac:spMkLst>
        </pc:spChg>
        <pc:spChg chg="add">
          <ac:chgData name="Timmermans,Milo M.P.A." userId="S::393839@student.fontys.nl::c322fd91-c0bf-427a-ad03-0f413e1be290" providerId="AD" clId="Web-{EAC5651C-D1AA-4FA6-9EF1-AE9C8E9FD74D}" dt="2023-02-28T12:31:17.815" v="234"/>
          <ac:spMkLst>
            <pc:docMk/>
            <pc:sldMk cId="3704582789" sldId="265"/>
            <ac:spMk id="34" creationId="{6F828D28-8E09-41CC-8229-3070B5467A96}"/>
          </ac:spMkLst>
        </pc:spChg>
        <pc:spChg chg="add">
          <ac:chgData name="Timmermans,Milo M.P.A." userId="S::393839@student.fontys.nl::c322fd91-c0bf-427a-ad03-0f413e1be290" providerId="AD" clId="Web-{EAC5651C-D1AA-4FA6-9EF1-AE9C8E9FD74D}" dt="2023-02-28T12:31:17.815" v="234"/>
          <ac:spMkLst>
            <pc:docMk/>
            <pc:sldMk cId="3704582789" sldId="265"/>
            <ac:spMk id="36" creationId="{D5B012D8-7F27-4758-9AC6-C889B154BD73}"/>
          </ac:spMkLst>
        </pc:spChg>
        <pc:spChg chg="add">
          <ac:chgData name="Timmermans,Milo M.P.A." userId="S::393839@student.fontys.nl::c322fd91-c0bf-427a-ad03-0f413e1be290" providerId="AD" clId="Web-{EAC5651C-D1AA-4FA6-9EF1-AE9C8E9FD74D}" dt="2023-02-28T12:31:17.815" v="234"/>
          <ac:spMkLst>
            <pc:docMk/>
            <pc:sldMk cId="3704582789" sldId="265"/>
            <ac:spMk id="38" creationId="{4063B759-00FC-46D1-9898-8E8625268FAF}"/>
          </ac:spMkLst>
        </pc:spChg>
        <pc:picChg chg="add">
          <ac:chgData name="Timmermans,Milo M.P.A." userId="S::393839@student.fontys.nl::c322fd91-c0bf-427a-ad03-0f413e1be290" providerId="AD" clId="Web-{EAC5651C-D1AA-4FA6-9EF1-AE9C8E9FD74D}" dt="2023-02-28T12:31:17.815" v="234"/>
          <ac:picMkLst>
            <pc:docMk/>
            <pc:sldMk cId="3704582789" sldId="265"/>
            <ac:picMk id="30" creationId="{B658AF6C-5051-5DB6-698E-6983D2AAE1B8}"/>
          </ac:picMkLst>
        </pc:picChg>
      </pc:sldChg>
      <pc:sldChg chg="modSp new del">
        <pc:chgData name="Timmermans,Milo M.P.A." userId="S::393839@student.fontys.nl::c322fd91-c0bf-427a-ad03-0f413e1be290" providerId="AD" clId="Web-{EAC5651C-D1AA-4FA6-9EF1-AE9C8E9FD74D}" dt="2023-02-28T12:36:56.042" v="287"/>
        <pc:sldMkLst>
          <pc:docMk/>
          <pc:sldMk cId="3715422437" sldId="266"/>
        </pc:sldMkLst>
        <pc:spChg chg="mod">
          <ac:chgData name="Timmermans,Milo M.P.A." userId="S::393839@student.fontys.nl::c322fd91-c0bf-427a-ad03-0f413e1be290" providerId="AD" clId="Web-{EAC5651C-D1AA-4FA6-9EF1-AE9C8E9FD74D}" dt="2023-02-28T12:33:54.100" v="270" actId="20577"/>
          <ac:spMkLst>
            <pc:docMk/>
            <pc:sldMk cId="3715422437" sldId="266"/>
            <ac:spMk id="2" creationId="{CE176A4D-127A-01ED-D08D-59A06EA23F83}"/>
          </ac:spMkLst>
        </pc:spChg>
      </pc:sldChg>
      <pc:sldChg chg="addSp delSp modSp add del replId">
        <pc:chgData name="Timmermans,Milo M.P.A." userId="S::393839@student.fontys.nl::c322fd91-c0bf-427a-ad03-0f413e1be290" providerId="AD" clId="Web-{EAC5651C-D1AA-4FA6-9EF1-AE9C8E9FD74D}" dt="2023-02-28T12:36:53.792" v="286"/>
        <pc:sldMkLst>
          <pc:docMk/>
          <pc:sldMk cId="2764478851" sldId="267"/>
        </pc:sldMkLst>
        <pc:spChg chg="mod">
          <ac:chgData name="Timmermans,Milo M.P.A." userId="S::393839@student.fontys.nl::c322fd91-c0bf-427a-ad03-0f413e1be290" providerId="AD" clId="Web-{EAC5651C-D1AA-4FA6-9EF1-AE9C8E9FD74D}" dt="2023-02-28T12:36:28.541" v="284"/>
          <ac:spMkLst>
            <pc:docMk/>
            <pc:sldMk cId="2764478851" sldId="267"/>
            <ac:spMk id="2" creationId="{00000000-0000-0000-0000-000000000000}"/>
          </ac:spMkLst>
        </pc:spChg>
        <pc:spChg chg="mod">
          <ac:chgData name="Timmermans,Milo M.P.A." userId="S::393839@student.fontys.nl::c322fd91-c0bf-427a-ad03-0f413e1be290" providerId="AD" clId="Web-{EAC5651C-D1AA-4FA6-9EF1-AE9C8E9FD74D}" dt="2023-02-28T12:36:28.541" v="284"/>
          <ac:spMkLst>
            <pc:docMk/>
            <pc:sldMk cId="2764478851" sldId="267"/>
            <ac:spMk id="3" creationId="{00000000-0000-0000-0000-000000000000}"/>
          </ac:spMkLst>
        </pc:spChg>
        <pc:spChg chg="mod">
          <ac:chgData name="Timmermans,Milo M.P.A." userId="S::393839@student.fontys.nl::c322fd91-c0bf-427a-ad03-0f413e1be290" providerId="AD" clId="Web-{EAC5651C-D1AA-4FA6-9EF1-AE9C8E9FD74D}" dt="2023-02-28T12:36:28.541" v="284"/>
          <ac:spMkLst>
            <pc:docMk/>
            <pc:sldMk cId="2764478851" sldId="267"/>
            <ac:spMk id="5" creationId="{AE112B6F-7F54-A64A-F3B2-BA5CB4C5DB1B}"/>
          </ac:spMkLst>
        </pc:spChg>
        <pc:spChg chg="add del">
          <ac:chgData name="Timmermans,Milo M.P.A." userId="S::393839@student.fontys.nl::c322fd91-c0bf-427a-ad03-0f413e1be290" providerId="AD" clId="Web-{EAC5651C-D1AA-4FA6-9EF1-AE9C8E9FD74D}" dt="2023-02-28T12:36:28.541" v="284"/>
          <ac:spMkLst>
            <pc:docMk/>
            <pc:sldMk cId="2764478851" sldId="267"/>
            <ac:spMk id="34" creationId="{6F828D28-8E09-41CC-8229-3070B5467A96}"/>
          </ac:spMkLst>
        </pc:spChg>
        <pc:spChg chg="add del">
          <ac:chgData name="Timmermans,Milo M.P.A." userId="S::393839@student.fontys.nl::c322fd91-c0bf-427a-ad03-0f413e1be290" providerId="AD" clId="Web-{EAC5651C-D1AA-4FA6-9EF1-AE9C8E9FD74D}" dt="2023-02-28T12:36:28.541" v="284"/>
          <ac:spMkLst>
            <pc:docMk/>
            <pc:sldMk cId="2764478851" sldId="267"/>
            <ac:spMk id="36" creationId="{D5B012D8-7F27-4758-9AC6-C889B154BD73}"/>
          </ac:spMkLst>
        </pc:spChg>
        <pc:spChg chg="add del">
          <ac:chgData name="Timmermans,Milo M.P.A." userId="S::393839@student.fontys.nl::c322fd91-c0bf-427a-ad03-0f413e1be290" providerId="AD" clId="Web-{EAC5651C-D1AA-4FA6-9EF1-AE9C8E9FD74D}" dt="2023-02-28T12:36:28.541" v="284"/>
          <ac:spMkLst>
            <pc:docMk/>
            <pc:sldMk cId="2764478851" sldId="267"/>
            <ac:spMk id="38" creationId="{4063B759-00FC-46D1-9898-8E8625268FAF}"/>
          </ac:spMkLst>
        </pc:spChg>
        <pc:spChg chg="add del">
          <ac:chgData name="Timmermans,Milo M.P.A." userId="S::393839@student.fontys.nl::c322fd91-c0bf-427a-ad03-0f413e1be290" providerId="AD" clId="Web-{EAC5651C-D1AA-4FA6-9EF1-AE9C8E9FD74D}" dt="2023-02-28T12:36:28.510" v="283"/>
          <ac:spMkLst>
            <pc:docMk/>
            <pc:sldMk cId="2764478851" sldId="267"/>
            <ac:spMk id="43" creationId="{73C994B4-9721-4148-9EEC-6793CECDE8DD}"/>
          </ac:spMkLst>
        </pc:spChg>
        <pc:spChg chg="add del">
          <ac:chgData name="Timmermans,Milo M.P.A." userId="S::393839@student.fontys.nl::c322fd91-c0bf-427a-ad03-0f413e1be290" providerId="AD" clId="Web-{EAC5651C-D1AA-4FA6-9EF1-AE9C8E9FD74D}" dt="2023-02-28T12:36:28.510" v="283"/>
          <ac:spMkLst>
            <pc:docMk/>
            <pc:sldMk cId="2764478851" sldId="267"/>
            <ac:spMk id="45" creationId="{F9D95E49-763A-4886-B038-82F734740554}"/>
          </ac:spMkLst>
        </pc:spChg>
        <pc:spChg chg="add del">
          <ac:chgData name="Timmermans,Milo M.P.A." userId="S::393839@student.fontys.nl::c322fd91-c0bf-427a-ad03-0f413e1be290" providerId="AD" clId="Web-{EAC5651C-D1AA-4FA6-9EF1-AE9C8E9FD74D}" dt="2023-02-28T12:36:28.510" v="283"/>
          <ac:spMkLst>
            <pc:docMk/>
            <pc:sldMk cId="2764478851" sldId="267"/>
            <ac:spMk id="47" creationId="{541CEA24-8518-4C08-A11E-B7E64FB31F70}"/>
          </ac:spMkLst>
        </pc:spChg>
        <pc:spChg chg="add del">
          <ac:chgData name="Timmermans,Milo M.P.A." userId="S::393839@student.fontys.nl::c322fd91-c0bf-427a-ad03-0f413e1be290" providerId="AD" clId="Web-{EAC5651C-D1AA-4FA6-9EF1-AE9C8E9FD74D}" dt="2023-02-28T12:36:28.510" v="283"/>
          <ac:spMkLst>
            <pc:docMk/>
            <pc:sldMk cId="2764478851" sldId="267"/>
            <ac:spMk id="53" creationId="{4AA74EAB-FD76-4F40-A962-CEADC30542B5}"/>
          </ac:spMkLst>
        </pc:spChg>
        <pc:spChg chg="add">
          <ac:chgData name="Timmermans,Milo M.P.A." userId="S::393839@student.fontys.nl::c322fd91-c0bf-427a-ad03-0f413e1be290" providerId="AD" clId="Web-{EAC5651C-D1AA-4FA6-9EF1-AE9C8E9FD74D}" dt="2023-02-28T12:36:28.541" v="284"/>
          <ac:spMkLst>
            <pc:docMk/>
            <pc:sldMk cId="2764478851" sldId="267"/>
            <ac:spMk id="55" creationId="{E2683E3F-F855-4549-84F8-42064EC0F247}"/>
          </ac:spMkLst>
        </pc:spChg>
        <pc:spChg chg="add">
          <ac:chgData name="Timmermans,Milo M.P.A." userId="S::393839@student.fontys.nl::c322fd91-c0bf-427a-ad03-0f413e1be290" providerId="AD" clId="Web-{EAC5651C-D1AA-4FA6-9EF1-AE9C8E9FD74D}" dt="2023-02-28T12:36:28.541" v="284"/>
          <ac:spMkLst>
            <pc:docMk/>
            <pc:sldMk cId="2764478851" sldId="267"/>
            <ac:spMk id="56" creationId="{94714483-7072-431F-9DBE-87F44E4D44BC}"/>
          </ac:spMkLst>
        </pc:spChg>
        <pc:spChg chg="add">
          <ac:chgData name="Timmermans,Milo M.P.A." userId="S::393839@student.fontys.nl::c322fd91-c0bf-427a-ad03-0f413e1be290" providerId="AD" clId="Web-{EAC5651C-D1AA-4FA6-9EF1-AE9C8E9FD74D}" dt="2023-02-28T12:36:28.541" v="284"/>
          <ac:spMkLst>
            <pc:docMk/>
            <pc:sldMk cId="2764478851" sldId="267"/>
            <ac:spMk id="62" creationId="{495892E1-F4A5-4991-AC52-4F417B14A2A2}"/>
          </ac:spMkLst>
        </pc:spChg>
        <pc:spChg chg="add">
          <ac:chgData name="Timmermans,Milo M.P.A." userId="S::393839@student.fontys.nl::c322fd91-c0bf-427a-ad03-0f413e1be290" providerId="AD" clId="Web-{EAC5651C-D1AA-4FA6-9EF1-AE9C8E9FD74D}" dt="2023-02-28T12:36:28.541" v="284"/>
          <ac:spMkLst>
            <pc:docMk/>
            <pc:sldMk cId="2764478851" sldId="267"/>
            <ac:spMk id="63" creationId="{832F3179-0CD5-40C8-9939-D8355006F7BA}"/>
          </ac:spMkLst>
        </pc:spChg>
        <pc:grpChg chg="add">
          <ac:chgData name="Timmermans,Milo M.P.A." userId="S::393839@student.fontys.nl::c322fd91-c0bf-427a-ad03-0f413e1be290" providerId="AD" clId="Web-{EAC5651C-D1AA-4FA6-9EF1-AE9C8E9FD74D}" dt="2023-02-28T12:36:28.541" v="284"/>
          <ac:grpSpMkLst>
            <pc:docMk/>
            <pc:sldMk cId="2764478851" sldId="267"/>
            <ac:grpSpMk id="57" creationId="{8FC90B1E-0223-4440-AF22-8F32F6F0C7D2}"/>
          </ac:grpSpMkLst>
        </pc:grpChg>
        <pc:grpChg chg="add">
          <ac:chgData name="Timmermans,Milo M.P.A." userId="S::393839@student.fontys.nl::c322fd91-c0bf-427a-ad03-0f413e1be290" providerId="AD" clId="Web-{EAC5651C-D1AA-4FA6-9EF1-AE9C8E9FD74D}" dt="2023-02-28T12:36:28.541" v="284"/>
          <ac:grpSpMkLst>
            <pc:docMk/>
            <pc:sldMk cId="2764478851" sldId="267"/>
            <ac:grpSpMk id="64" creationId="{ACF597F8-76AA-44FA-8E6A-06223B66C0DD}"/>
          </ac:grpSpMkLst>
        </pc:grpChg>
        <pc:grpChg chg="add">
          <ac:chgData name="Timmermans,Milo M.P.A." userId="S::393839@student.fontys.nl::c322fd91-c0bf-427a-ad03-0f413e1be290" providerId="AD" clId="Web-{EAC5651C-D1AA-4FA6-9EF1-AE9C8E9FD74D}" dt="2023-02-28T12:36:28.541" v="284"/>
          <ac:grpSpMkLst>
            <pc:docMk/>
            <pc:sldMk cId="2764478851" sldId="267"/>
            <ac:grpSpMk id="65" creationId="{11CE155D-684B-4F5E-B835-C52765E310E7}"/>
          </ac:grpSpMkLst>
        </pc:grpChg>
        <pc:picChg chg="mod ord">
          <ac:chgData name="Timmermans,Milo M.P.A." userId="S::393839@student.fontys.nl::c322fd91-c0bf-427a-ad03-0f413e1be290" providerId="AD" clId="Web-{EAC5651C-D1AA-4FA6-9EF1-AE9C8E9FD74D}" dt="2023-02-28T12:36:28.541" v="284"/>
          <ac:picMkLst>
            <pc:docMk/>
            <pc:sldMk cId="2764478851" sldId="267"/>
            <ac:picMk id="30" creationId="{B658AF6C-5051-5DB6-698E-6983D2AAE1B8}"/>
          </ac:picMkLst>
        </pc:picChg>
        <pc:cxnChg chg="add del">
          <ac:chgData name="Timmermans,Milo M.P.A." userId="S::393839@student.fontys.nl::c322fd91-c0bf-427a-ad03-0f413e1be290" providerId="AD" clId="Web-{EAC5651C-D1AA-4FA6-9EF1-AE9C8E9FD74D}" dt="2023-02-28T12:36:28.510" v="283"/>
          <ac:cxnSpMkLst>
            <pc:docMk/>
            <pc:sldMk cId="2764478851" sldId="267"/>
            <ac:cxnSpMk id="49" creationId="{5D28AB17-F6FA-4C53-B3E3-D0A39D4A33C0}"/>
          </ac:cxnSpMkLst>
        </pc:cxnChg>
        <pc:cxnChg chg="add del">
          <ac:chgData name="Timmermans,Milo M.P.A." userId="S::393839@student.fontys.nl::c322fd91-c0bf-427a-ad03-0f413e1be290" providerId="AD" clId="Web-{EAC5651C-D1AA-4FA6-9EF1-AE9C8E9FD74D}" dt="2023-02-28T12:36:28.510" v="283"/>
          <ac:cxnSpMkLst>
            <pc:docMk/>
            <pc:sldMk cId="2764478851" sldId="267"/>
            <ac:cxnSpMk id="51" creationId="{3EFADC67-92A1-44FB-8691-D8CD71A21EFA}"/>
          </ac:cxnSpMkLst>
        </pc:cxnChg>
      </pc:sldChg>
    </pc:docChg>
  </pc:docChgLst>
  <pc:docChgLst>
    <pc:chgData name="Timmermans,Milo M.P.A." userId="S::393839@student.fontys.nl::c322fd91-c0bf-427a-ad03-0f413e1be290" providerId="AD" clId="Web-{BEA4D2AD-ABBE-4E0D-B957-C1890DD68243}"/>
    <pc:docChg chg="addSld delSld modSld sldOrd">
      <pc:chgData name="Timmermans,Milo M.P.A." userId="S::393839@student.fontys.nl::c322fd91-c0bf-427a-ad03-0f413e1be290" providerId="AD" clId="Web-{BEA4D2AD-ABBE-4E0D-B957-C1890DD68243}" dt="2023-02-28T09:19:23.476" v="144" actId="20577"/>
      <pc:docMkLst>
        <pc:docMk/>
      </pc:docMkLst>
      <pc:sldChg chg="modSp">
        <pc:chgData name="Timmermans,Milo M.P.A." userId="S::393839@student.fontys.nl::c322fd91-c0bf-427a-ad03-0f413e1be290" providerId="AD" clId="Web-{BEA4D2AD-ABBE-4E0D-B957-C1890DD68243}" dt="2023-02-28T08:57:59.682" v="9" actId="20577"/>
        <pc:sldMkLst>
          <pc:docMk/>
          <pc:sldMk cId="3351439039" sldId="256"/>
        </pc:sldMkLst>
        <pc:spChg chg="mod">
          <ac:chgData name="Timmermans,Milo M.P.A." userId="S::393839@student.fontys.nl::c322fd91-c0bf-427a-ad03-0f413e1be290" providerId="AD" clId="Web-{BEA4D2AD-ABBE-4E0D-B957-C1890DD68243}" dt="2023-02-28T08:57:59.682" v="9" actId="20577"/>
          <ac:spMkLst>
            <pc:docMk/>
            <pc:sldMk cId="3351439039" sldId="256"/>
            <ac:spMk id="2" creationId="{00000000-0000-0000-0000-000000000000}"/>
          </ac:spMkLst>
        </pc:spChg>
      </pc:sldChg>
      <pc:sldChg chg="modSp">
        <pc:chgData name="Timmermans,Milo M.P.A." userId="S::393839@student.fontys.nl::c322fd91-c0bf-427a-ad03-0f413e1be290" providerId="AD" clId="Web-{BEA4D2AD-ABBE-4E0D-B957-C1890DD68243}" dt="2023-02-28T09:05:24.463" v="33" actId="20577"/>
        <pc:sldMkLst>
          <pc:docMk/>
          <pc:sldMk cId="3075235655" sldId="259"/>
        </pc:sldMkLst>
        <pc:spChg chg="mod">
          <ac:chgData name="Timmermans,Milo M.P.A." userId="S::393839@student.fontys.nl::c322fd91-c0bf-427a-ad03-0f413e1be290" providerId="AD" clId="Web-{BEA4D2AD-ABBE-4E0D-B957-C1890DD68243}" dt="2023-02-28T09:05:08.447" v="10" actId="20577"/>
          <ac:spMkLst>
            <pc:docMk/>
            <pc:sldMk cId="3075235655" sldId="259"/>
            <ac:spMk id="2" creationId="{9B932FF1-DB82-7C90-0984-120424DB874F}"/>
          </ac:spMkLst>
        </pc:spChg>
        <pc:spChg chg="mod">
          <ac:chgData name="Timmermans,Milo M.P.A." userId="S::393839@student.fontys.nl::c322fd91-c0bf-427a-ad03-0f413e1be290" providerId="AD" clId="Web-{BEA4D2AD-ABBE-4E0D-B957-C1890DD68243}" dt="2023-02-28T09:05:24.463" v="33" actId="20577"/>
          <ac:spMkLst>
            <pc:docMk/>
            <pc:sldMk cId="3075235655" sldId="259"/>
            <ac:spMk id="3" creationId="{B7459AA9-7D95-5F74-799D-9EDD9208E75B}"/>
          </ac:spMkLst>
        </pc:spChg>
      </pc:sldChg>
      <pc:sldChg chg="addSp delSp modSp add ord replId">
        <pc:chgData name="Timmermans,Milo M.P.A." userId="S::393839@student.fontys.nl::c322fd91-c0bf-427a-ad03-0f413e1be290" providerId="AD" clId="Web-{BEA4D2AD-ABBE-4E0D-B957-C1890DD68243}" dt="2023-02-28T09:07:44.827" v="76" actId="20577"/>
        <pc:sldMkLst>
          <pc:docMk/>
          <pc:sldMk cId="1168357880" sldId="261"/>
        </pc:sldMkLst>
        <pc:spChg chg="mod">
          <ac:chgData name="Timmermans,Milo M.P.A." userId="S::393839@student.fontys.nl::c322fd91-c0bf-427a-ad03-0f413e1be290" providerId="AD" clId="Web-{BEA4D2AD-ABBE-4E0D-B957-C1890DD68243}" dt="2023-02-28T09:05:45.104" v="40" actId="20577"/>
          <ac:spMkLst>
            <pc:docMk/>
            <pc:sldMk cId="1168357880" sldId="261"/>
            <ac:spMk id="2" creationId="{45ADCE27-9A6A-6917-D01A-F75A58161017}"/>
          </ac:spMkLst>
        </pc:spChg>
        <pc:spChg chg="add mod">
          <ac:chgData name="Timmermans,Milo M.P.A." userId="S::393839@student.fontys.nl::c322fd91-c0bf-427a-ad03-0f413e1be290" providerId="AD" clId="Web-{BEA4D2AD-ABBE-4E0D-B957-C1890DD68243}" dt="2023-02-28T09:07:44.827" v="76" actId="20577"/>
          <ac:spMkLst>
            <pc:docMk/>
            <pc:sldMk cId="1168357880" sldId="261"/>
            <ac:spMk id="4" creationId="{918E61F3-C6CC-8440-EAAC-87F2AC697A6E}"/>
          </ac:spMkLst>
        </pc:spChg>
        <pc:picChg chg="del">
          <ac:chgData name="Timmermans,Milo M.P.A." userId="S::393839@student.fontys.nl::c322fd91-c0bf-427a-ad03-0f413e1be290" providerId="AD" clId="Web-{BEA4D2AD-ABBE-4E0D-B957-C1890DD68243}" dt="2023-02-28T09:05:46.073" v="41"/>
          <ac:picMkLst>
            <pc:docMk/>
            <pc:sldMk cId="1168357880" sldId="261"/>
            <ac:picMk id="11" creationId="{9342A83F-731B-3DE2-9D55-4384F89F86AB}"/>
          </ac:picMkLst>
        </pc:picChg>
      </pc:sldChg>
      <pc:sldChg chg="new del">
        <pc:chgData name="Timmermans,Milo M.P.A." userId="S::393839@student.fontys.nl::c322fd91-c0bf-427a-ad03-0f413e1be290" providerId="AD" clId="Web-{BEA4D2AD-ABBE-4E0D-B957-C1890DD68243}" dt="2023-02-28T09:05:29.400" v="35"/>
        <pc:sldMkLst>
          <pc:docMk/>
          <pc:sldMk cId="1269723746" sldId="261"/>
        </pc:sldMkLst>
      </pc:sldChg>
      <pc:sldChg chg="add del replId">
        <pc:chgData name="Timmermans,Milo M.P.A." userId="S::393839@student.fontys.nl::c322fd91-c0bf-427a-ad03-0f413e1be290" providerId="AD" clId="Web-{BEA4D2AD-ABBE-4E0D-B957-C1890DD68243}" dt="2023-02-28T09:05:38.276" v="37"/>
        <pc:sldMkLst>
          <pc:docMk/>
          <pc:sldMk cId="2879830771" sldId="261"/>
        </pc:sldMkLst>
      </pc:sldChg>
      <pc:sldChg chg="modSp add replId">
        <pc:chgData name="Timmermans,Milo M.P.A." userId="S::393839@student.fontys.nl::c322fd91-c0bf-427a-ad03-0f413e1be290" providerId="AD" clId="Web-{BEA4D2AD-ABBE-4E0D-B957-C1890DD68243}" dt="2023-02-28T09:19:23.476" v="144" actId="20577"/>
        <pc:sldMkLst>
          <pc:docMk/>
          <pc:sldMk cId="3781952231" sldId="263"/>
        </pc:sldMkLst>
        <pc:spChg chg="mod">
          <ac:chgData name="Timmermans,Milo M.P.A." userId="S::393839@student.fontys.nl::c322fd91-c0bf-427a-ad03-0f413e1be290" providerId="AD" clId="Web-{BEA4D2AD-ABBE-4E0D-B957-C1890DD68243}" dt="2023-02-28T09:07:51.108" v="82" actId="20577"/>
          <ac:spMkLst>
            <pc:docMk/>
            <pc:sldMk cId="3781952231" sldId="263"/>
            <ac:spMk id="2" creationId="{E00C949B-716B-106C-76D4-42FFDE121457}"/>
          </ac:spMkLst>
        </pc:spChg>
        <pc:spChg chg="mod">
          <ac:chgData name="Timmermans,Milo M.P.A." userId="S::393839@student.fontys.nl::c322fd91-c0bf-427a-ad03-0f413e1be290" providerId="AD" clId="Web-{BEA4D2AD-ABBE-4E0D-B957-C1890DD68243}" dt="2023-02-28T09:19:23.476" v="144" actId="20577"/>
          <ac:spMkLst>
            <pc:docMk/>
            <pc:sldMk cId="3781952231" sldId="263"/>
            <ac:spMk id="6" creationId="{09C687CC-958E-847F-D7FC-86A1D89F9906}"/>
          </ac:spMkLst>
        </pc:spChg>
      </pc:sldChg>
      <pc:sldChg chg="modSp add replId">
        <pc:chgData name="Timmermans,Milo M.P.A." userId="S::393839@student.fontys.nl::c322fd91-c0bf-427a-ad03-0f413e1be290" providerId="AD" clId="Web-{BEA4D2AD-ABBE-4E0D-B957-C1890DD68243}" dt="2023-02-28T09:12:09.883" v="131" actId="20577"/>
        <pc:sldMkLst>
          <pc:docMk/>
          <pc:sldMk cId="3372525676" sldId="264"/>
        </pc:sldMkLst>
        <pc:spChg chg="mod">
          <ac:chgData name="Timmermans,Milo M.P.A." userId="S::393839@student.fontys.nl::c322fd91-c0bf-427a-ad03-0f413e1be290" providerId="AD" clId="Web-{BEA4D2AD-ABBE-4E0D-B957-C1890DD68243}" dt="2023-02-28T09:08:47.439" v="108" actId="20577"/>
          <ac:spMkLst>
            <pc:docMk/>
            <pc:sldMk cId="3372525676" sldId="264"/>
            <ac:spMk id="2" creationId="{E00C949B-716B-106C-76D4-42FFDE121457}"/>
          </ac:spMkLst>
        </pc:spChg>
        <pc:spChg chg="mod">
          <ac:chgData name="Timmermans,Milo M.P.A." userId="S::393839@student.fontys.nl::c322fd91-c0bf-427a-ad03-0f413e1be290" providerId="AD" clId="Web-{BEA4D2AD-ABBE-4E0D-B957-C1890DD68243}" dt="2023-02-28T09:12:09.883" v="131" actId="20577"/>
          <ac:spMkLst>
            <pc:docMk/>
            <pc:sldMk cId="3372525676" sldId="264"/>
            <ac:spMk id="6" creationId="{09C687CC-958E-847F-D7FC-86A1D89F9906}"/>
          </ac:spMkLst>
        </pc:spChg>
      </pc:sldChg>
    </pc:docChg>
  </pc:docChgLst>
  <pc:docChgLst>
    <pc:chgData name="Simons,Jovi J.J.V." userId="S::458566@student.fontys.nl::c3ab367c-7b7e-4198-ba86-612c8faa55fb" providerId="AD" clId="Web-{8CB5D155-CC7D-497E-9664-7D2B51C83F72}"/>
    <pc:docChg chg="addSld modSld sldOrd">
      <pc:chgData name="Simons,Jovi J.J.V." userId="S::458566@student.fontys.nl::c3ab367c-7b7e-4198-ba86-612c8faa55fb" providerId="AD" clId="Web-{8CB5D155-CC7D-497E-9664-7D2B51C83F72}" dt="2023-02-28T09:15:32.037" v="64" actId="1076"/>
      <pc:docMkLst>
        <pc:docMk/>
      </pc:docMkLst>
      <pc:sldChg chg="addSp delSp modSp new">
        <pc:chgData name="Simons,Jovi J.J.V." userId="S::458566@student.fontys.nl::c3ab367c-7b7e-4198-ba86-612c8faa55fb" providerId="AD" clId="Web-{8CB5D155-CC7D-497E-9664-7D2B51C83F72}" dt="2023-02-28T09:04:12.372" v="50"/>
        <pc:sldMkLst>
          <pc:docMk/>
          <pc:sldMk cId="1902238856" sldId="257"/>
        </pc:sldMkLst>
        <pc:spChg chg="mod">
          <ac:chgData name="Simons,Jovi J.J.V." userId="S::458566@student.fontys.nl::c3ab367c-7b7e-4198-ba86-612c8faa55fb" providerId="AD" clId="Web-{8CB5D155-CC7D-497E-9664-7D2B51C83F72}" dt="2023-02-28T08:52:23.784" v="8" actId="20577"/>
          <ac:spMkLst>
            <pc:docMk/>
            <pc:sldMk cId="1902238856" sldId="257"/>
            <ac:spMk id="2" creationId="{E00C949B-716B-106C-76D4-42FFDE121457}"/>
          </ac:spMkLst>
        </pc:spChg>
        <pc:spChg chg="del mod">
          <ac:chgData name="Simons,Jovi J.J.V." userId="S::458566@student.fontys.nl::c3ab367c-7b7e-4198-ba86-612c8faa55fb" providerId="AD" clId="Web-{8CB5D155-CC7D-497E-9664-7D2B51C83F72}" dt="2023-02-28T09:04:12.372" v="50"/>
          <ac:spMkLst>
            <pc:docMk/>
            <pc:sldMk cId="1902238856" sldId="257"/>
            <ac:spMk id="3" creationId="{7313EEB5-DC16-4DAA-1874-D3CE286169DF}"/>
          </ac:spMkLst>
        </pc:spChg>
        <pc:picChg chg="add mod ord">
          <ac:chgData name="Simons,Jovi J.J.V." userId="S::458566@student.fontys.nl::c3ab367c-7b7e-4198-ba86-612c8faa55fb" providerId="AD" clId="Web-{8CB5D155-CC7D-497E-9664-7D2B51C83F72}" dt="2023-02-28T09:04:12.372" v="50"/>
          <ac:picMkLst>
            <pc:docMk/>
            <pc:sldMk cId="1902238856" sldId="257"/>
            <ac:picMk id="5" creationId="{70BC8A0A-58A0-C74B-947B-A83D674391A9}"/>
          </ac:picMkLst>
        </pc:picChg>
      </pc:sldChg>
      <pc:sldChg chg="addSp delSp modSp new ord">
        <pc:chgData name="Simons,Jovi J.J.V." userId="S::458566@student.fontys.nl::c3ab367c-7b7e-4198-ba86-612c8faa55fb" providerId="AD" clId="Web-{8CB5D155-CC7D-497E-9664-7D2B51C83F72}" dt="2023-02-28T09:01:24.288" v="41" actId="1076"/>
        <pc:sldMkLst>
          <pc:docMk/>
          <pc:sldMk cId="2894777441" sldId="258"/>
        </pc:sldMkLst>
        <pc:spChg chg="mod">
          <ac:chgData name="Simons,Jovi J.J.V." userId="S::458566@student.fontys.nl::c3ab367c-7b7e-4198-ba86-612c8faa55fb" providerId="AD" clId="Web-{8CB5D155-CC7D-497E-9664-7D2B51C83F72}" dt="2023-02-28T08:56:35.996" v="28" actId="20577"/>
          <ac:spMkLst>
            <pc:docMk/>
            <pc:sldMk cId="2894777441" sldId="258"/>
            <ac:spMk id="2" creationId="{45ADCE27-9A6A-6917-D01A-F75A58161017}"/>
          </ac:spMkLst>
        </pc:spChg>
        <pc:spChg chg="del">
          <ac:chgData name="Simons,Jovi J.J.V." userId="S::458566@student.fontys.nl::c3ab367c-7b7e-4198-ba86-612c8faa55fb" providerId="AD" clId="Web-{8CB5D155-CC7D-497E-9664-7D2B51C83F72}" dt="2023-02-28T08:56:30.543" v="26"/>
          <ac:spMkLst>
            <pc:docMk/>
            <pc:sldMk cId="2894777441" sldId="258"/>
            <ac:spMk id="3" creationId="{D2A940A1-989D-C4B7-5ED2-47DF8CEDCB25}"/>
          </ac:spMkLst>
        </pc:spChg>
        <pc:picChg chg="add del mod">
          <ac:chgData name="Simons,Jovi J.J.V." userId="S::458566@student.fontys.nl::c3ab367c-7b7e-4198-ba86-612c8faa55fb" providerId="AD" clId="Web-{8CB5D155-CC7D-497E-9664-7D2B51C83F72}" dt="2023-02-28T09:00:54.615" v="32"/>
          <ac:picMkLst>
            <pc:docMk/>
            <pc:sldMk cId="2894777441" sldId="258"/>
            <ac:picMk id="4" creationId="{70CED2EB-540C-844B-D7DA-6966585CA051}"/>
          </ac:picMkLst>
        </pc:picChg>
        <pc:picChg chg="mod">
          <ac:chgData name="Simons,Jovi J.J.V." userId="S::458566@student.fontys.nl::c3ab367c-7b7e-4198-ba86-612c8faa55fb" providerId="AD" clId="Web-{8CB5D155-CC7D-497E-9664-7D2B51C83F72}" dt="2023-02-28T08:56:43.575" v="29" actId="1076"/>
          <ac:picMkLst>
            <pc:docMk/>
            <pc:sldMk cId="2894777441" sldId="258"/>
            <ac:picMk id="5" creationId="{9B6572EC-743C-BB79-1E6C-A402818CB782}"/>
          </ac:picMkLst>
        </pc:picChg>
        <pc:picChg chg="add mod">
          <ac:chgData name="Simons,Jovi J.J.V." userId="S::458566@student.fontys.nl::c3ab367c-7b7e-4198-ba86-612c8faa55fb" providerId="AD" clId="Web-{8CB5D155-CC7D-497E-9664-7D2B51C83F72}" dt="2023-02-28T09:01:24.288" v="41" actId="1076"/>
          <ac:picMkLst>
            <pc:docMk/>
            <pc:sldMk cId="2894777441" sldId="258"/>
            <ac:picMk id="6" creationId="{312FA217-4971-E8D6-EF4C-2D6469FC72EB}"/>
          </ac:picMkLst>
        </pc:picChg>
      </pc:sldChg>
      <pc:sldChg chg="modSp new">
        <pc:chgData name="Simons,Jovi J.J.V." userId="S::458566@student.fontys.nl::c3ab367c-7b7e-4198-ba86-612c8faa55fb" providerId="AD" clId="Web-{8CB5D155-CC7D-497E-9664-7D2B51C83F72}" dt="2023-02-28T08:52:54.098" v="11" actId="20577"/>
        <pc:sldMkLst>
          <pc:docMk/>
          <pc:sldMk cId="3075235655" sldId="259"/>
        </pc:sldMkLst>
        <pc:spChg chg="mod">
          <ac:chgData name="Simons,Jovi J.J.V." userId="S::458566@student.fontys.nl::c3ab367c-7b7e-4198-ba86-612c8faa55fb" providerId="AD" clId="Web-{8CB5D155-CC7D-497E-9664-7D2B51C83F72}" dt="2023-02-28T08:52:54.098" v="11" actId="20577"/>
          <ac:spMkLst>
            <pc:docMk/>
            <pc:sldMk cId="3075235655" sldId="259"/>
            <ac:spMk id="2" creationId="{9B932FF1-DB82-7C90-0984-120424DB874F}"/>
          </ac:spMkLst>
        </pc:spChg>
      </pc:sldChg>
      <pc:sldChg chg="addSp delSp modSp add replId">
        <pc:chgData name="Simons,Jovi J.J.V." userId="S::458566@student.fontys.nl::c3ab367c-7b7e-4198-ba86-612c8faa55fb" providerId="AD" clId="Web-{8CB5D155-CC7D-497E-9664-7D2B51C83F72}" dt="2023-02-28T09:15:32.037" v="64" actId="1076"/>
        <pc:sldMkLst>
          <pc:docMk/>
          <pc:sldMk cId="2826112444" sldId="260"/>
        </pc:sldMkLst>
        <pc:spChg chg="mod">
          <ac:chgData name="Simons,Jovi J.J.V." userId="S::458566@student.fontys.nl::c3ab367c-7b7e-4198-ba86-612c8faa55fb" providerId="AD" clId="Web-{8CB5D155-CC7D-497E-9664-7D2B51C83F72}" dt="2023-02-28T08:54:20.898" v="25" actId="20577"/>
          <ac:spMkLst>
            <pc:docMk/>
            <pc:sldMk cId="2826112444" sldId="260"/>
            <ac:spMk id="2" creationId="{45ADCE27-9A6A-6917-D01A-F75A58161017}"/>
          </ac:spMkLst>
        </pc:spChg>
        <pc:spChg chg="del">
          <ac:chgData name="Simons,Jovi J.J.V." userId="S::458566@student.fontys.nl::c3ab367c-7b7e-4198-ba86-612c8faa55fb" providerId="AD" clId="Web-{8CB5D155-CC7D-497E-9664-7D2B51C83F72}" dt="2023-02-28T09:13:46.799" v="51"/>
          <ac:spMkLst>
            <pc:docMk/>
            <pc:sldMk cId="2826112444" sldId="260"/>
            <ac:spMk id="3" creationId="{D2A940A1-989D-C4B7-5ED2-47DF8CEDCB25}"/>
          </ac:spMkLst>
        </pc:spChg>
        <pc:spChg chg="add mod">
          <ac:chgData name="Simons,Jovi J.J.V." userId="S::458566@student.fontys.nl::c3ab367c-7b7e-4198-ba86-612c8faa55fb" providerId="AD" clId="Web-{8CB5D155-CC7D-497E-9664-7D2B51C83F72}" dt="2023-02-28T09:15:15.599" v="63" actId="1076"/>
          <ac:spMkLst>
            <pc:docMk/>
            <pc:sldMk cId="2826112444" sldId="260"/>
            <ac:spMk id="4" creationId="{27B1524E-90EE-2D93-1BD8-6B54CC35642B}"/>
          </ac:spMkLst>
        </pc:spChg>
        <pc:picChg chg="mod">
          <ac:chgData name="Simons,Jovi J.J.V." userId="S::458566@student.fontys.nl::c3ab367c-7b7e-4198-ba86-612c8faa55fb" providerId="AD" clId="Web-{8CB5D155-CC7D-497E-9664-7D2B51C83F72}" dt="2023-02-28T09:15:32.037" v="64" actId="1076"/>
          <ac:picMkLst>
            <pc:docMk/>
            <pc:sldMk cId="2826112444" sldId="260"/>
            <ac:picMk id="5" creationId="{482AA063-38F3-D27D-5FC2-0E878771A90E}"/>
          </ac:picMkLst>
        </pc:picChg>
      </pc:sldChg>
    </pc:docChg>
  </pc:docChgLst>
  <pc:docChgLst>
    <pc:chgData name="Wilde,Sem S. de" userId="4c166053-61d1-4d08-a4a3-ddc2305b9634" providerId="ADAL" clId="{69AA2F45-41D3-7D47-80A5-5AF1A0C1691C}"/>
    <pc:docChg chg="undo redo custSel modSld">
      <pc:chgData name="Wilde,Sem S. de" userId="4c166053-61d1-4d08-a4a3-ddc2305b9634" providerId="ADAL" clId="{69AA2F45-41D3-7D47-80A5-5AF1A0C1691C}" dt="2023-02-28T09:06:09.824" v="85" actId="20577"/>
      <pc:docMkLst>
        <pc:docMk/>
      </pc:docMkLst>
      <pc:sldChg chg="addSp delSp modSp mod setBg setClrOvrMap">
        <pc:chgData name="Wilde,Sem S. de" userId="4c166053-61d1-4d08-a4a3-ddc2305b9634" providerId="ADAL" clId="{69AA2F45-41D3-7D47-80A5-5AF1A0C1691C}" dt="2023-02-28T08:53:07.724" v="45" actId="26606"/>
        <pc:sldMkLst>
          <pc:docMk/>
          <pc:sldMk cId="3351439039" sldId="256"/>
        </pc:sldMkLst>
        <pc:spChg chg="mod ord">
          <ac:chgData name="Wilde,Sem S. de" userId="4c166053-61d1-4d08-a4a3-ddc2305b9634" providerId="ADAL" clId="{69AA2F45-41D3-7D47-80A5-5AF1A0C1691C}" dt="2023-02-28T08:53:07.724" v="45" actId="26606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Wilde,Sem S. de" userId="4c166053-61d1-4d08-a4a3-ddc2305b9634" providerId="ADAL" clId="{69AA2F45-41D3-7D47-80A5-5AF1A0C1691C}" dt="2023-02-28T08:53:07.724" v="45" actId="26606"/>
          <ac:spMkLst>
            <pc:docMk/>
            <pc:sldMk cId="3351439039" sldId="256"/>
            <ac:spMk id="3" creationId="{00000000-0000-0000-0000-000000000000}"/>
          </ac:spMkLst>
        </pc:spChg>
        <pc:spChg chg="add">
          <ac:chgData name="Wilde,Sem S. de" userId="4c166053-61d1-4d08-a4a3-ddc2305b9634" providerId="ADAL" clId="{69AA2F45-41D3-7D47-80A5-5AF1A0C1691C}" dt="2023-02-28T08:53:07.724" v="45" actId="26606"/>
          <ac:spMkLst>
            <pc:docMk/>
            <pc:sldMk cId="3351439039" sldId="256"/>
            <ac:spMk id="8" creationId="{88294908-8B00-4F58-BBBA-20F71A40AA9E}"/>
          </ac:spMkLst>
        </pc:spChg>
        <pc:spChg chg="add del">
          <ac:chgData name="Wilde,Sem S. de" userId="4c166053-61d1-4d08-a4a3-ddc2305b9634" providerId="ADAL" clId="{69AA2F45-41D3-7D47-80A5-5AF1A0C1691C}" dt="2023-02-28T08:53:03.912" v="42" actId="26606"/>
          <ac:spMkLst>
            <pc:docMk/>
            <pc:sldMk cId="3351439039" sldId="256"/>
            <ac:spMk id="9" creationId="{71B2258F-86CA-4D4D-8270-BC05FCDEBFB3}"/>
          </ac:spMkLst>
        </pc:spChg>
        <pc:spChg chg="add">
          <ac:chgData name="Wilde,Sem S. de" userId="4c166053-61d1-4d08-a4a3-ddc2305b9634" providerId="ADAL" clId="{69AA2F45-41D3-7D47-80A5-5AF1A0C1691C}" dt="2023-02-28T08:53:07.724" v="45" actId="26606"/>
          <ac:spMkLst>
            <pc:docMk/>
            <pc:sldMk cId="3351439039" sldId="256"/>
            <ac:spMk id="10" creationId="{4364C879-1404-4203-8E9D-CC5DE0A621A2}"/>
          </ac:spMkLst>
        </pc:spChg>
        <pc:spChg chg="add del">
          <ac:chgData name="Wilde,Sem S. de" userId="4c166053-61d1-4d08-a4a3-ddc2305b9634" providerId="ADAL" clId="{69AA2F45-41D3-7D47-80A5-5AF1A0C1691C}" dt="2023-02-28T08:53:07.707" v="44" actId="26606"/>
          <ac:spMkLst>
            <pc:docMk/>
            <pc:sldMk cId="3351439039" sldId="256"/>
            <ac:spMk id="11" creationId="{E49CC64F-7275-4E33-961B-0C5CDC439875}"/>
          </ac:spMkLst>
        </pc:spChg>
        <pc:spChg chg="add">
          <ac:chgData name="Wilde,Sem S. de" userId="4c166053-61d1-4d08-a4a3-ddc2305b9634" providerId="ADAL" clId="{69AA2F45-41D3-7D47-80A5-5AF1A0C1691C}" dt="2023-02-28T08:53:07.724" v="45" actId="26606"/>
          <ac:spMkLst>
            <pc:docMk/>
            <pc:sldMk cId="3351439039" sldId="256"/>
            <ac:spMk id="14" creationId="{DA2C7802-C2E0-4218-8F89-8DD7CCD2CD1C}"/>
          </ac:spMkLst>
        </pc:spChg>
        <pc:spChg chg="add">
          <ac:chgData name="Wilde,Sem S. de" userId="4c166053-61d1-4d08-a4a3-ddc2305b9634" providerId="ADAL" clId="{69AA2F45-41D3-7D47-80A5-5AF1A0C1691C}" dt="2023-02-28T08:53:07.724" v="45" actId="26606"/>
          <ac:spMkLst>
            <pc:docMk/>
            <pc:sldMk cId="3351439039" sldId="256"/>
            <ac:spMk id="15" creationId="{84617302-4B0D-4351-A6BB-6F0930D943AC}"/>
          </ac:spMkLst>
        </pc:spChg>
        <pc:spChg chg="add">
          <ac:chgData name="Wilde,Sem S. de" userId="4c166053-61d1-4d08-a4a3-ddc2305b9634" providerId="ADAL" clId="{69AA2F45-41D3-7D47-80A5-5AF1A0C1691C}" dt="2023-02-28T08:53:07.724" v="45" actId="26606"/>
          <ac:spMkLst>
            <pc:docMk/>
            <pc:sldMk cId="3351439039" sldId="256"/>
            <ac:spMk id="16" creationId="{A6D7111A-21E5-4EE9-8A78-10E5530F0116}"/>
          </ac:spMkLst>
        </pc:spChg>
        <pc:spChg chg="add">
          <ac:chgData name="Wilde,Sem S. de" userId="4c166053-61d1-4d08-a4a3-ddc2305b9634" providerId="ADAL" clId="{69AA2F45-41D3-7D47-80A5-5AF1A0C1691C}" dt="2023-02-28T08:53:07.724" v="45" actId="26606"/>
          <ac:spMkLst>
            <pc:docMk/>
            <pc:sldMk cId="3351439039" sldId="256"/>
            <ac:spMk id="18" creationId="{A3969E80-A77B-49FC-9122-D89AFD5EE118}"/>
          </ac:spMkLst>
        </pc:spChg>
        <pc:spChg chg="add">
          <ac:chgData name="Wilde,Sem S. de" userId="4c166053-61d1-4d08-a4a3-ddc2305b9634" providerId="ADAL" clId="{69AA2F45-41D3-7D47-80A5-5AF1A0C1691C}" dt="2023-02-28T08:53:07.724" v="45" actId="26606"/>
          <ac:spMkLst>
            <pc:docMk/>
            <pc:sldMk cId="3351439039" sldId="256"/>
            <ac:spMk id="20" creationId="{1849CA57-76BD-4CF2-80BA-D7A46A01B7B1}"/>
          </ac:spMkLst>
        </pc:spChg>
        <pc:spChg chg="add">
          <ac:chgData name="Wilde,Sem S. de" userId="4c166053-61d1-4d08-a4a3-ddc2305b9634" providerId="ADAL" clId="{69AA2F45-41D3-7D47-80A5-5AF1A0C1691C}" dt="2023-02-28T08:53:07.724" v="45" actId="26606"/>
          <ac:spMkLst>
            <pc:docMk/>
            <pc:sldMk cId="3351439039" sldId="256"/>
            <ac:spMk id="22" creationId="{35E9085E-E730-4768-83D4-6CB7E9897153}"/>
          </ac:spMkLst>
        </pc:spChg>
        <pc:spChg chg="add">
          <ac:chgData name="Wilde,Sem S. de" userId="4c166053-61d1-4d08-a4a3-ddc2305b9634" providerId="ADAL" clId="{69AA2F45-41D3-7D47-80A5-5AF1A0C1691C}" dt="2023-02-28T08:53:07.724" v="45" actId="26606"/>
          <ac:spMkLst>
            <pc:docMk/>
            <pc:sldMk cId="3351439039" sldId="256"/>
            <ac:spMk id="24" creationId="{973272FE-A474-4CAE-8CA2-BCC8B476C3F4}"/>
          </ac:spMkLst>
        </pc:spChg>
        <pc:spChg chg="add">
          <ac:chgData name="Wilde,Sem S. de" userId="4c166053-61d1-4d08-a4a3-ddc2305b9634" providerId="ADAL" clId="{69AA2F45-41D3-7D47-80A5-5AF1A0C1691C}" dt="2023-02-28T08:53:07.724" v="45" actId="26606"/>
          <ac:spMkLst>
            <pc:docMk/>
            <pc:sldMk cId="3351439039" sldId="256"/>
            <ac:spMk id="26" creationId="{E07981EA-05A6-437C-88D7-B377B92B031D}"/>
          </ac:spMkLst>
        </pc:spChg>
        <pc:spChg chg="add">
          <ac:chgData name="Wilde,Sem S. de" userId="4c166053-61d1-4d08-a4a3-ddc2305b9634" providerId="ADAL" clId="{69AA2F45-41D3-7D47-80A5-5AF1A0C1691C}" dt="2023-02-28T08:53:07.724" v="45" actId="26606"/>
          <ac:spMkLst>
            <pc:docMk/>
            <pc:sldMk cId="3351439039" sldId="256"/>
            <ac:spMk id="28" creationId="{15E3C750-986E-4769-B1AE-49289FBEE757}"/>
          </ac:spMkLst>
        </pc:spChg>
        <pc:picChg chg="add del">
          <ac:chgData name="Wilde,Sem S. de" userId="4c166053-61d1-4d08-a4a3-ddc2305b9634" providerId="ADAL" clId="{69AA2F45-41D3-7D47-80A5-5AF1A0C1691C}" dt="2023-02-28T08:53:03.912" v="42" actId="26606"/>
          <ac:picMkLst>
            <pc:docMk/>
            <pc:sldMk cId="3351439039" sldId="256"/>
            <ac:picMk id="5" creationId="{68F09FF5-52DF-E219-69C5-1D5C693E244E}"/>
          </ac:picMkLst>
        </pc:picChg>
        <pc:picChg chg="add del">
          <ac:chgData name="Wilde,Sem S. de" userId="4c166053-61d1-4d08-a4a3-ddc2305b9634" providerId="ADAL" clId="{69AA2F45-41D3-7D47-80A5-5AF1A0C1691C}" dt="2023-02-28T08:53:07.707" v="44" actId="26606"/>
          <ac:picMkLst>
            <pc:docMk/>
            <pc:sldMk cId="3351439039" sldId="256"/>
            <ac:picMk id="12" creationId="{2845E063-FFB2-6CA9-2953-1424FAC712A3}"/>
          </ac:picMkLst>
        </pc:picChg>
      </pc:sldChg>
      <pc:sldChg chg="addSp delSp modSp mod setBg">
        <pc:chgData name="Wilde,Sem S. de" userId="4c166053-61d1-4d08-a4a3-ddc2305b9634" providerId="ADAL" clId="{69AA2F45-41D3-7D47-80A5-5AF1A0C1691C}" dt="2023-02-28T09:06:09.824" v="85" actId="20577"/>
        <pc:sldMkLst>
          <pc:docMk/>
          <pc:sldMk cId="1902238856" sldId="257"/>
        </pc:sldMkLst>
        <pc:spChg chg="mod">
          <ac:chgData name="Wilde,Sem S. de" userId="4c166053-61d1-4d08-a4a3-ddc2305b9634" providerId="ADAL" clId="{69AA2F45-41D3-7D47-80A5-5AF1A0C1691C}" dt="2023-02-28T09:02:04.918" v="67" actId="122"/>
          <ac:spMkLst>
            <pc:docMk/>
            <pc:sldMk cId="1902238856" sldId="257"/>
            <ac:spMk id="2" creationId="{E00C949B-716B-106C-76D4-42FFDE121457}"/>
          </ac:spMkLst>
        </pc:spChg>
        <pc:spChg chg="mod">
          <ac:chgData name="Wilde,Sem S. de" userId="4c166053-61d1-4d08-a4a3-ddc2305b9634" providerId="ADAL" clId="{69AA2F45-41D3-7D47-80A5-5AF1A0C1691C}" dt="2023-02-28T09:04:35.350" v="79" actId="20577"/>
          <ac:spMkLst>
            <pc:docMk/>
            <pc:sldMk cId="1902238856" sldId="257"/>
            <ac:spMk id="3" creationId="{7313EEB5-DC16-4DAA-1874-D3CE286169DF}"/>
          </ac:spMkLst>
        </pc:spChg>
        <pc:spChg chg="add del mod">
          <ac:chgData name="Wilde,Sem S. de" userId="4c166053-61d1-4d08-a4a3-ddc2305b9634" providerId="ADAL" clId="{69AA2F45-41D3-7D47-80A5-5AF1A0C1691C}" dt="2023-02-28T09:04:02.215" v="77" actId="478"/>
          <ac:spMkLst>
            <pc:docMk/>
            <pc:sldMk cId="1902238856" sldId="257"/>
            <ac:spMk id="4" creationId="{30642B4E-05E2-7527-BF92-F7E6C41CAA72}"/>
          </ac:spMkLst>
        </pc:spChg>
        <pc:spChg chg="add mod">
          <ac:chgData name="Wilde,Sem S. de" userId="4c166053-61d1-4d08-a4a3-ddc2305b9634" providerId="ADAL" clId="{69AA2F45-41D3-7D47-80A5-5AF1A0C1691C}" dt="2023-02-28T09:06:09.824" v="85" actId="20577"/>
          <ac:spMkLst>
            <pc:docMk/>
            <pc:sldMk cId="1902238856" sldId="257"/>
            <ac:spMk id="6" creationId="{09C687CC-958E-847F-D7FC-86A1D89F9906}"/>
          </ac:spMkLst>
        </pc:spChg>
        <pc:spChg chg="add">
          <ac:chgData name="Wilde,Sem S. de" userId="4c166053-61d1-4d08-a4a3-ddc2305b9634" providerId="ADAL" clId="{69AA2F45-41D3-7D47-80A5-5AF1A0C1691C}" dt="2023-02-28T08:53:17.195" v="46" actId="26606"/>
          <ac:spMkLst>
            <pc:docMk/>
            <pc:sldMk cId="1902238856" sldId="257"/>
            <ac:spMk id="8" creationId="{2B566528-1B12-4246-9431-5C2D7D081168}"/>
          </ac:spMkLst>
        </pc:spChg>
        <pc:spChg chg="add">
          <ac:chgData name="Wilde,Sem S. de" userId="4c166053-61d1-4d08-a4a3-ddc2305b9634" providerId="ADAL" clId="{69AA2F45-41D3-7D47-80A5-5AF1A0C1691C}" dt="2023-02-28T08:53:17.195" v="46" actId="26606"/>
          <ac:spMkLst>
            <pc:docMk/>
            <pc:sldMk cId="1902238856" sldId="257"/>
            <ac:spMk id="10" creationId="{2E80C965-DB6D-4F81-9E9E-B027384D0BD6}"/>
          </ac:spMkLst>
        </pc:spChg>
        <pc:spChg chg="add">
          <ac:chgData name="Wilde,Sem S. de" userId="4c166053-61d1-4d08-a4a3-ddc2305b9634" providerId="ADAL" clId="{69AA2F45-41D3-7D47-80A5-5AF1A0C1691C}" dt="2023-02-28T08:53:17.195" v="46" actId="26606"/>
          <ac:spMkLst>
            <pc:docMk/>
            <pc:sldMk cId="1902238856" sldId="257"/>
            <ac:spMk id="12" creationId="{A580F890-B085-4E95-96AA-55AEBEC5CE6E}"/>
          </ac:spMkLst>
        </pc:spChg>
        <pc:spChg chg="add">
          <ac:chgData name="Wilde,Sem S. de" userId="4c166053-61d1-4d08-a4a3-ddc2305b9634" providerId="ADAL" clId="{69AA2F45-41D3-7D47-80A5-5AF1A0C1691C}" dt="2023-02-28T08:53:17.195" v="46" actId="26606"/>
          <ac:spMkLst>
            <pc:docMk/>
            <pc:sldMk cId="1902238856" sldId="257"/>
            <ac:spMk id="14" creationId="{D3F51FEB-38FB-4F6C-9F7B-2F2AFAB65463}"/>
          </ac:spMkLst>
        </pc:spChg>
        <pc:spChg chg="add">
          <ac:chgData name="Wilde,Sem S. de" userId="4c166053-61d1-4d08-a4a3-ddc2305b9634" providerId="ADAL" clId="{69AA2F45-41D3-7D47-80A5-5AF1A0C1691C}" dt="2023-02-28T08:53:17.195" v="46" actId="26606"/>
          <ac:spMkLst>
            <pc:docMk/>
            <pc:sldMk cId="1902238856" sldId="257"/>
            <ac:spMk id="16" creationId="{1E547BA6-BAE0-43BB-A7CA-60F69CE252F0}"/>
          </ac:spMkLst>
        </pc:spChg>
        <pc:picChg chg="del">
          <ac:chgData name="Wilde,Sem S. de" userId="4c166053-61d1-4d08-a4a3-ddc2305b9634" providerId="ADAL" clId="{69AA2F45-41D3-7D47-80A5-5AF1A0C1691C}" dt="2023-02-28T09:05:53.389" v="80" actId="478"/>
          <ac:picMkLst>
            <pc:docMk/>
            <pc:sldMk cId="1902238856" sldId="257"/>
            <ac:picMk id="5" creationId="{70BC8A0A-58A0-C74B-947B-A83D674391A9}"/>
          </ac:picMkLst>
        </pc:picChg>
      </pc:sldChg>
      <pc:sldChg chg="addSp delSp modSp mod setBg">
        <pc:chgData name="Wilde,Sem S. de" userId="4c166053-61d1-4d08-a4a3-ddc2305b9634" providerId="ADAL" clId="{69AA2F45-41D3-7D47-80A5-5AF1A0C1691C}" dt="2023-02-28T09:01:46.152" v="65" actId="1076"/>
        <pc:sldMkLst>
          <pc:docMk/>
          <pc:sldMk cId="2894777441" sldId="258"/>
        </pc:sldMkLst>
        <pc:spChg chg="mod">
          <ac:chgData name="Wilde,Sem S. de" userId="4c166053-61d1-4d08-a4a3-ddc2305b9634" providerId="ADAL" clId="{69AA2F45-41D3-7D47-80A5-5AF1A0C1691C}" dt="2023-02-28T08:53:52.848" v="48" actId="26606"/>
          <ac:spMkLst>
            <pc:docMk/>
            <pc:sldMk cId="2894777441" sldId="258"/>
            <ac:spMk id="2" creationId="{45ADCE27-9A6A-6917-D01A-F75A58161017}"/>
          </ac:spMkLst>
        </pc:spChg>
        <pc:spChg chg="mod">
          <ac:chgData name="Wilde,Sem S. de" userId="4c166053-61d1-4d08-a4a3-ddc2305b9634" providerId="ADAL" clId="{69AA2F45-41D3-7D47-80A5-5AF1A0C1691C}" dt="2023-02-28T08:53:52.848" v="48" actId="26606"/>
          <ac:spMkLst>
            <pc:docMk/>
            <pc:sldMk cId="2894777441" sldId="258"/>
            <ac:spMk id="3" creationId="{D2A940A1-989D-C4B7-5ED2-47DF8CEDCB25}"/>
          </ac:spMkLst>
        </pc:spChg>
        <pc:spChg chg="add">
          <ac:chgData name="Wilde,Sem S. de" userId="4c166053-61d1-4d08-a4a3-ddc2305b9634" providerId="ADAL" clId="{69AA2F45-41D3-7D47-80A5-5AF1A0C1691C}" dt="2023-02-28T08:53:52.848" v="48" actId="26606"/>
          <ac:spMkLst>
            <pc:docMk/>
            <pc:sldMk cId="2894777441" sldId="258"/>
            <ac:spMk id="8" creationId="{2B566528-1B12-4246-9431-5C2D7D081168}"/>
          </ac:spMkLst>
        </pc:spChg>
        <pc:spChg chg="add">
          <ac:chgData name="Wilde,Sem S. de" userId="4c166053-61d1-4d08-a4a3-ddc2305b9634" providerId="ADAL" clId="{69AA2F45-41D3-7D47-80A5-5AF1A0C1691C}" dt="2023-02-28T08:53:52.848" v="48" actId="26606"/>
          <ac:spMkLst>
            <pc:docMk/>
            <pc:sldMk cId="2894777441" sldId="258"/>
            <ac:spMk id="10" creationId="{2E80C965-DB6D-4F81-9E9E-B027384D0BD6}"/>
          </ac:spMkLst>
        </pc:spChg>
        <pc:spChg chg="add">
          <ac:chgData name="Wilde,Sem S. de" userId="4c166053-61d1-4d08-a4a3-ddc2305b9634" providerId="ADAL" clId="{69AA2F45-41D3-7D47-80A5-5AF1A0C1691C}" dt="2023-02-28T08:53:52.848" v="48" actId="26606"/>
          <ac:spMkLst>
            <pc:docMk/>
            <pc:sldMk cId="2894777441" sldId="258"/>
            <ac:spMk id="12" creationId="{A580F890-B085-4E95-96AA-55AEBEC5CE6E}"/>
          </ac:spMkLst>
        </pc:spChg>
        <pc:spChg chg="add">
          <ac:chgData name="Wilde,Sem S. de" userId="4c166053-61d1-4d08-a4a3-ddc2305b9634" providerId="ADAL" clId="{69AA2F45-41D3-7D47-80A5-5AF1A0C1691C}" dt="2023-02-28T08:53:52.848" v="48" actId="26606"/>
          <ac:spMkLst>
            <pc:docMk/>
            <pc:sldMk cId="2894777441" sldId="258"/>
            <ac:spMk id="14" creationId="{D3F51FEB-38FB-4F6C-9F7B-2F2AFAB65463}"/>
          </ac:spMkLst>
        </pc:spChg>
        <pc:spChg chg="add">
          <ac:chgData name="Wilde,Sem S. de" userId="4c166053-61d1-4d08-a4a3-ddc2305b9634" providerId="ADAL" clId="{69AA2F45-41D3-7D47-80A5-5AF1A0C1691C}" dt="2023-02-28T08:53:52.848" v="48" actId="26606"/>
          <ac:spMkLst>
            <pc:docMk/>
            <pc:sldMk cId="2894777441" sldId="258"/>
            <ac:spMk id="16" creationId="{1E547BA6-BAE0-43BB-A7CA-60F69CE252F0}"/>
          </ac:spMkLst>
        </pc:spChg>
        <pc:picChg chg="add del mod">
          <ac:chgData name="Wilde,Sem S. de" userId="4c166053-61d1-4d08-a4a3-ddc2305b9634" providerId="ADAL" clId="{69AA2F45-41D3-7D47-80A5-5AF1A0C1691C}" dt="2023-02-28T08:57:26.844" v="54" actId="478"/>
          <ac:picMkLst>
            <pc:docMk/>
            <pc:sldMk cId="2894777441" sldId="258"/>
            <ac:picMk id="5" creationId="{9B6572EC-743C-BB79-1E6C-A402818CB782}"/>
          </ac:picMkLst>
        </pc:picChg>
        <pc:picChg chg="del">
          <ac:chgData name="Wilde,Sem S. de" userId="4c166053-61d1-4d08-a4a3-ddc2305b9634" providerId="ADAL" clId="{69AA2F45-41D3-7D47-80A5-5AF1A0C1691C}" dt="2023-02-28T09:01:35.345" v="59" actId="478"/>
          <ac:picMkLst>
            <pc:docMk/>
            <pc:sldMk cId="2894777441" sldId="258"/>
            <ac:picMk id="6" creationId="{312FA217-4971-E8D6-EF4C-2D6469FC72EB}"/>
          </ac:picMkLst>
        </pc:picChg>
        <pc:picChg chg="add del mod">
          <ac:chgData name="Wilde,Sem S. de" userId="4c166053-61d1-4d08-a4a3-ddc2305b9634" providerId="ADAL" clId="{69AA2F45-41D3-7D47-80A5-5AF1A0C1691C}" dt="2023-02-28T08:58:44.903" v="58" actId="478"/>
          <ac:picMkLst>
            <pc:docMk/>
            <pc:sldMk cId="2894777441" sldId="258"/>
            <ac:picMk id="7" creationId="{A43CF974-4158-9E17-9B35-390451464724}"/>
          </ac:picMkLst>
        </pc:picChg>
        <pc:picChg chg="add mod">
          <ac:chgData name="Wilde,Sem S. de" userId="4c166053-61d1-4d08-a4a3-ddc2305b9634" providerId="ADAL" clId="{69AA2F45-41D3-7D47-80A5-5AF1A0C1691C}" dt="2023-02-28T09:01:46.152" v="65" actId="1076"/>
          <ac:picMkLst>
            <pc:docMk/>
            <pc:sldMk cId="2894777441" sldId="258"/>
            <ac:picMk id="11" creationId="{9342A83F-731B-3DE2-9D55-4384F89F86AB}"/>
          </ac:picMkLst>
        </pc:picChg>
      </pc:sldChg>
      <pc:sldChg chg="addSp modSp mod setBg">
        <pc:chgData name="Wilde,Sem S. de" userId="4c166053-61d1-4d08-a4a3-ddc2305b9634" providerId="ADAL" clId="{69AA2F45-41D3-7D47-80A5-5AF1A0C1691C}" dt="2023-02-28T09:02:07.987" v="68" actId="122"/>
        <pc:sldMkLst>
          <pc:docMk/>
          <pc:sldMk cId="3075235655" sldId="259"/>
        </pc:sldMkLst>
        <pc:spChg chg="mod">
          <ac:chgData name="Wilde,Sem S. de" userId="4c166053-61d1-4d08-a4a3-ddc2305b9634" providerId="ADAL" clId="{69AA2F45-41D3-7D47-80A5-5AF1A0C1691C}" dt="2023-02-28T09:02:07.987" v="68" actId="122"/>
          <ac:spMkLst>
            <pc:docMk/>
            <pc:sldMk cId="3075235655" sldId="259"/>
            <ac:spMk id="2" creationId="{9B932FF1-DB82-7C90-0984-120424DB874F}"/>
          </ac:spMkLst>
        </pc:spChg>
        <pc:spChg chg="mod">
          <ac:chgData name="Wilde,Sem S. de" userId="4c166053-61d1-4d08-a4a3-ddc2305b9634" providerId="ADAL" clId="{69AA2F45-41D3-7D47-80A5-5AF1A0C1691C}" dt="2023-02-28T08:53:46.226" v="47" actId="26606"/>
          <ac:spMkLst>
            <pc:docMk/>
            <pc:sldMk cId="3075235655" sldId="259"/>
            <ac:spMk id="3" creationId="{B7459AA9-7D95-5F74-799D-9EDD9208E75B}"/>
          </ac:spMkLst>
        </pc:spChg>
        <pc:spChg chg="add">
          <ac:chgData name="Wilde,Sem S. de" userId="4c166053-61d1-4d08-a4a3-ddc2305b9634" providerId="ADAL" clId="{69AA2F45-41D3-7D47-80A5-5AF1A0C1691C}" dt="2023-02-28T08:53:46.226" v="47" actId="26606"/>
          <ac:spMkLst>
            <pc:docMk/>
            <pc:sldMk cId="3075235655" sldId="259"/>
            <ac:spMk id="8" creationId="{2B566528-1B12-4246-9431-5C2D7D081168}"/>
          </ac:spMkLst>
        </pc:spChg>
        <pc:spChg chg="add">
          <ac:chgData name="Wilde,Sem S. de" userId="4c166053-61d1-4d08-a4a3-ddc2305b9634" providerId="ADAL" clId="{69AA2F45-41D3-7D47-80A5-5AF1A0C1691C}" dt="2023-02-28T08:53:46.226" v="47" actId="26606"/>
          <ac:spMkLst>
            <pc:docMk/>
            <pc:sldMk cId="3075235655" sldId="259"/>
            <ac:spMk id="10" creationId="{2E80C965-DB6D-4F81-9E9E-B027384D0BD6}"/>
          </ac:spMkLst>
        </pc:spChg>
        <pc:spChg chg="add">
          <ac:chgData name="Wilde,Sem S. de" userId="4c166053-61d1-4d08-a4a3-ddc2305b9634" providerId="ADAL" clId="{69AA2F45-41D3-7D47-80A5-5AF1A0C1691C}" dt="2023-02-28T08:53:46.226" v="47" actId="26606"/>
          <ac:spMkLst>
            <pc:docMk/>
            <pc:sldMk cId="3075235655" sldId="259"/>
            <ac:spMk id="12" creationId="{A580F890-B085-4E95-96AA-55AEBEC5CE6E}"/>
          </ac:spMkLst>
        </pc:spChg>
        <pc:spChg chg="add">
          <ac:chgData name="Wilde,Sem S. de" userId="4c166053-61d1-4d08-a4a3-ddc2305b9634" providerId="ADAL" clId="{69AA2F45-41D3-7D47-80A5-5AF1A0C1691C}" dt="2023-02-28T08:53:46.226" v="47" actId="26606"/>
          <ac:spMkLst>
            <pc:docMk/>
            <pc:sldMk cId="3075235655" sldId="259"/>
            <ac:spMk id="14" creationId="{D3F51FEB-38FB-4F6C-9F7B-2F2AFAB65463}"/>
          </ac:spMkLst>
        </pc:spChg>
        <pc:spChg chg="add">
          <ac:chgData name="Wilde,Sem S. de" userId="4c166053-61d1-4d08-a4a3-ddc2305b9634" providerId="ADAL" clId="{69AA2F45-41D3-7D47-80A5-5AF1A0C1691C}" dt="2023-02-28T08:53:46.226" v="47" actId="26606"/>
          <ac:spMkLst>
            <pc:docMk/>
            <pc:sldMk cId="3075235655" sldId="259"/>
            <ac:spMk id="16" creationId="{1E547BA6-BAE0-43BB-A7CA-60F69CE252F0}"/>
          </ac:spMkLst>
        </pc:spChg>
      </pc:sldChg>
      <pc:sldChg chg="modSp mod">
        <pc:chgData name="Wilde,Sem S. de" userId="4c166053-61d1-4d08-a4a3-ddc2305b9634" providerId="ADAL" clId="{69AA2F45-41D3-7D47-80A5-5AF1A0C1691C}" dt="2023-02-28T09:02:01.882" v="66" actId="122"/>
        <pc:sldMkLst>
          <pc:docMk/>
          <pc:sldMk cId="2826112444" sldId="260"/>
        </pc:sldMkLst>
        <pc:spChg chg="mod">
          <ac:chgData name="Wilde,Sem S. de" userId="4c166053-61d1-4d08-a4a3-ddc2305b9634" providerId="ADAL" clId="{69AA2F45-41D3-7D47-80A5-5AF1A0C1691C}" dt="2023-02-28T09:02:01.882" v="66" actId="122"/>
          <ac:spMkLst>
            <pc:docMk/>
            <pc:sldMk cId="2826112444" sldId="260"/>
            <ac:spMk id="2" creationId="{45ADCE27-9A6A-6917-D01A-F75A58161017}"/>
          </ac:spMkLst>
        </pc:spChg>
      </pc:sldChg>
    </pc:docChg>
  </pc:docChgLst>
  <pc:docChgLst>
    <pc:chgData name="Simons,Jovi J.J.V." userId="c3ab367c-7b7e-4198-ba86-612c8faa55fb" providerId="ADAL" clId="{731BF5E0-511A-4281-B384-20F42B4E64B7}"/>
    <pc:docChg chg="custSel addSld delSld modSld sldOrd">
      <pc:chgData name="Simons,Jovi J.J.V." userId="c3ab367c-7b7e-4198-ba86-612c8faa55fb" providerId="ADAL" clId="{731BF5E0-511A-4281-B384-20F42B4E64B7}" dt="2023-03-01T14:44:41.511" v="165"/>
      <pc:docMkLst>
        <pc:docMk/>
      </pc:docMkLst>
      <pc:sldChg chg="modSp mod ord">
        <pc:chgData name="Simons,Jovi J.J.V." userId="c3ab367c-7b7e-4198-ba86-612c8faa55fb" providerId="ADAL" clId="{731BF5E0-511A-4281-B384-20F42B4E64B7}" dt="2023-03-01T08:42:34.015" v="77"/>
        <pc:sldMkLst>
          <pc:docMk/>
          <pc:sldMk cId="3351439039" sldId="256"/>
        </pc:sldMkLst>
        <pc:spChg chg="mod">
          <ac:chgData name="Simons,Jovi J.J.V." userId="c3ab367c-7b7e-4198-ba86-612c8faa55fb" providerId="ADAL" clId="{731BF5E0-511A-4281-B384-20F42B4E64B7}" dt="2023-03-01T08:34:46.809" v="74" actId="20577"/>
          <ac:spMkLst>
            <pc:docMk/>
            <pc:sldMk cId="3351439039" sldId="256"/>
            <ac:spMk id="3" creationId="{00000000-0000-0000-0000-000000000000}"/>
          </ac:spMkLst>
        </pc:spChg>
      </pc:sldChg>
      <pc:sldChg chg="modSp mod">
        <pc:chgData name="Simons,Jovi J.J.V." userId="c3ab367c-7b7e-4198-ba86-612c8faa55fb" providerId="ADAL" clId="{731BF5E0-511A-4281-B384-20F42B4E64B7}" dt="2023-03-01T12:36:40.205" v="85" actId="1076"/>
        <pc:sldMkLst>
          <pc:docMk/>
          <pc:sldMk cId="1902238856" sldId="257"/>
        </pc:sldMkLst>
        <pc:spChg chg="mod">
          <ac:chgData name="Simons,Jovi J.J.V." userId="c3ab367c-7b7e-4198-ba86-612c8faa55fb" providerId="ADAL" clId="{731BF5E0-511A-4281-B384-20F42B4E64B7}" dt="2023-03-01T12:36:40.205" v="85" actId="1076"/>
          <ac:spMkLst>
            <pc:docMk/>
            <pc:sldMk cId="1902238856" sldId="257"/>
            <ac:spMk id="2" creationId="{E00C949B-716B-106C-76D4-42FFDE121457}"/>
          </ac:spMkLst>
        </pc:spChg>
        <pc:graphicFrameChg chg="mod">
          <ac:chgData name="Simons,Jovi J.J.V." userId="c3ab367c-7b7e-4198-ba86-612c8faa55fb" providerId="ADAL" clId="{731BF5E0-511A-4281-B384-20F42B4E64B7}" dt="2023-02-28T12:48:52.728" v="28" actId="1076"/>
          <ac:graphicFrameMkLst>
            <pc:docMk/>
            <pc:sldMk cId="1902238856" sldId="257"/>
            <ac:graphicFrameMk id="4" creationId="{CCC36687-6D81-2BE2-70BF-D7E7D6FEB795}"/>
          </ac:graphicFrameMkLst>
        </pc:graphicFrameChg>
      </pc:sldChg>
      <pc:sldChg chg="addSp delSp modSp mod ord">
        <pc:chgData name="Simons,Jovi J.J.V." userId="c3ab367c-7b7e-4198-ba86-612c8faa55fb" providerId="ADAL" clId="{731BF5E0-511A-4281-B384-20F42B4E64B7}" dt="2023-02-28T13:11:37.567" v="62"/>
        <pc:sldMkLst>
          <pc:docMk/>
          <pc:sldMk cId="2894777441" sldId="258"/>
        </pc:sldMkLst>
        <pc:spChg chg="add del mod">
          <ac:chgData name="Simons,Jovi J.J.V." userId="c3ab367c-7b7e-4198-ba86-612c8faa55fb" providerId="ADAL" clId="{731BF5E0-511A-4281-B384-20F42B4E64B7}" dt="2023-02-28T12:38:03.504" v="8" actId="478"/>
          <ac:spMkLst>
            <pc:docMk/>
            <pc:sldMk cId="2894777441" sldId="258"/>
            <ac:spMk id="4" creationId="{2FC1F55E-2E8F-B987-DF57-E36FFADDADCB}"/>
          </ac:spMkLst>
        </pc:spChg>
        <pc:picChg chg="add del mod">
          <ac:chgData name="Simons,Jovi J.J.V." userId="c3ab367c-7b7e-4198-ba86-612c8faa55fb" providerId="ADAL" clId="{731BF5E0-511A-4281-B384-20F42B4E64B7}" dt="2023-02-28T12:51:45.980" v="46" actId="21"/>
          <ac:picMkLst>
            <pc:docMk/>
            <pc:sldMk cId="2894777441" sldId="258"/>
            <ac:picMk id="6" creationId="{081C8A2C-2AC1-CF2D-E2E3-8F4A46F1ADD1}"/>
          </ac:picMkLst>
        </pc:picChg>
        <pc:picChg chg="mod">
          <ac:chgData name="Simons,Jovi J.J.V." userId="c3ab367c-7b7e-4198-ba86-612c8faa55fb" providerId="ADAL" clId="{731BF5E0-511A-4281-B384-20F42B4E64B7}" dt="2023-02-28T12:51:33.549" v="42" actId="1076"/>
          <ac:picMkLst>
            <pc:docMk/>
            <pc:sldMk cId="2894777441" sldId="258"/>
            <ac:picMk id="11" creationId="{9342A83F-731B-3DE2-9D55-4384F89F86AB}"/>
          </ac:picMkLst>
        </pc:picChg>
      </pc:sldChg>
      <pc:sldChg chg="delSp modSp mod">
        <pc:chgData name="Simons,Jovi J.J.V." userId="c3ab367c-7b7e-4198-ba86-612c8faa55fb" providerId="ADAL" clId="{731BF5E0-511A-4281-B384-20F42B4E64B7}" dt="2023-02-28T12:49:33.290" v="29" actId="1440"/>
        <pc:sldMkLst>
          <pc:docMk/>
          <pc:sldMk cId="2826112444" sldId="260"/>
        </pc:sldMkLst>
        <pc:spChg chg="del">
          <ac:chgData name="Simons,Jovi J.J.V." userId="c3ab367c-7b7e-4198-ba86-612c8faa55fb" providerId="ADAL" clId="{731BF5E0-511A-4281-B384-20F42B4E64B7}" dt="2023-02-28T09:16:50.109" v="1" actId="478"/>
          <ac:spMkLst>
            <pc:docMk/>
            <pc:sldMk cId="2826112444" sldId="260"/>
            <ac:spMk id="4" creationId="{27B1524E-90EE-2D93-1BD8-6B54CC35642B}"/>
          </ac:spMkLst>
        </pc:spChg>
        <pc:picChg chg="mod">
          <ac:chgData name="Simons,Jovi J.J.V." userId="c3ab367c-7b7e-4198-ba86-612c8faa55fb" providerId="ADAL" clId="{731BF5E0-511A-4281-B384-20F42B4E64B7}" dt="2023-02-28T12:49:33.290" v="29" actId="1440"/>
          <ac:picMkLst>
            <pc:docMk/>
            <pc:sldMk cId="2826112444" sldId="260"/>
            <ac:picMk id="5" creationId="{482AA063-38F3-D27D-5FC2-0E878771A90E}"/>
          </ac:picMkLst>
        </pc:picChg>
      </pc:sldChg>
      <pc:sldChg chg="ord">
        <pc:chgData name="Simons,Jovi J.J.V." userId="c3ab367c-7b7e-4198-ba86-612c8faa55fb" providerId="ADAL" clId="{731BF5E0-511A-4281-B384-20F42B4E64B7}" dt="2023-03-01T08:51:34.012" v="79"/>
        <pc:sldMkLst>
          <pc:docMk/>
          <pc:sldMk cId="1168357880" sldId="261"/>
        </pc:sldMkLst>
      </pc:sldChg>
      <pc:sldChg chg="modSp mod">
        <pc:chgData name="Simons,Jovi J.J.V." userId="c3ab367c-7b7e-4198-ba86-612c8faa55fb" providerId="ADAL" clId="{731BF5E0-511A-4281-B384-20F42B4E64B7}" dt="2023-02-28T12:40:21.586" v="27" actId="20577"/>
        <pc:sldMkLst>
          <pc:docMk/>
          <pc:sldMk cId="3372525676" sldId="264"/>
        </pc:sldMkLst>
        <pc:spChg chg="mod">
          <ac:chgData name="Simons,Jovi J.J.V." userId="c3ab367c-7b7e-4198-ba86-612c8faa55fb" providerId="ADAL" clId="{731BF5E0-511A-4281-B384-20F42B4E64B7}" dt="2023-02-28T12:40:21.586" v="27" actId="20577"/>
          <ac:spMkLst>
            <pc:docMk/>
            <pc:sldMk cId="3372525676" sldId="264"/>
            <ac:spMk id="6" creationId="{09C687CC-958E-847F-D7FC-86A1D89F9906}"/>
          </ac:spMkLst>
        </pc:spChg>
      </pc:sldChg>
      <pc:sldChg chg="addSp delSp modSp add mod">
        <pc:chgData name="Simons,Jovi J.J.V." userId="c3ab367c-7b7e-4198-ba86-612c8faa55fb" providerId="ADAL" clId="{731BF5E0-511A-4281-B384-20F42B4E64B7}" dt="2023-03-01T08:37:08.281" v="75" actId="1076"/>
        <pc:sldMkLst>
          <pc:docMk/>
          <pc:sldMk cId="1205687923" sldId="265"/>
        </pc:sldMkLst>
        <pc:picChg chg="add mod">
          <ac:chgData name="Simons,Jovi J.J.V." userId="c3ab367c-7b7e-4198-ba86-612c8faa55fb" providerId="ADAL" clId="{731BF5E0-511A-4281-B384-20F42B4E64B7}" dt="2023-03-01T08:37:08.281" v="75" actId="1076"/>
          <ac:picMkLst>
            <pc:docMk/>
            <pc:sldMk cId="1205687923" sldId="265"/>
            <ac:picMk id="3" creationId="{4C30CD4A-A127-A68C-592A-A0B1BACDFF36}"/>
          </ac:picMkLst>
        </pc:picChg>
        <pc:picChg chg="del">
          <ac:chgData name="Simons,Jovi J.J.V." userId="c3ab367c-7b7e-4198-ba86-612c8faa55fb" providerId="ADAL" clId="{731BF5E0-511A-4281-B384-20F42B4E64B7}" dt="2023-02-28T12:51:41.369" v="45" actId="478"/>
          <ac:picMkLst>
            <pc:docMk/>
            <pc:sldMk cId="1205687923" sldId="265"/>
            <ac:picMk id="6" creationId="{081C8A2C-2AC1-CF2D-E2E3-8F4A46F1ADD1}"/>
          </ac:picMkLst>
        </pc:picChg>
        <pc:picChg chg="del">
          <ac:chgData name="Simons,Jovi J.J.V." userId="c3ab367c-7b7e-4198-ba86-612c8faa55fb" providerId="ADAL" clId="{731BF5E0-511A-4281-B384-20F42B4E64B7}" dt="2023-02-28T12:51:49.806" v="49" actId="478"/>
          <ac:picMkLst>
            <pc:docMk/>
            <pc:sldMk cId="1205687923" sldId="265"/>
            <ac:picMk id="11" creationId="{9342A83F-731B-3DE2-9D55-4384F89F86AB}"/>
          </ac:picMkLst>
        </pc:picChg>
      </pc:sldChg>
      <pc:sldChg chg="new del">
        <pc:chgData name="Simons,Jovi J.J.V." userId="c3ab367c-7b7e-4198-ba86-612c8faa55fb" providerId="ADAL" clId="{731BF5E0-511A-4281-B384-20F42B4E64B7}" dt="2023-03-01T12:40:19.481" v="87" actId="47"/>
        <pc:sldMkLst>
          <pc:docMk/>
          <pc:sldMk cId="56809369" sldId="266"/>
        </pc:sldMkLst>
      </pc:sldChg>
      <pc:sldChg chg="addSp delSp modSp add del mod ord setBg delDesignElem">
        <pc:chgData name="Simons,Jovi J.J.V." userId="c3ab367c-7b7e-4198-ba86-612c8faa55fb" providerId="ADAL" clId="{731BF5E0-511A-4281-B384-20F42B4E64B7}" dt="2023-03-01T12:41:23.365" v="115" actId="47"/>
        <pc:sldMkLst>
          <pc:docMk/>
          <pc:sldMk cId="3749614176" sldId="266"/>
        </pc:sldMkLst>
        <pc:spChg chg="mod">
          <ac:chgData name="Simons,Jovi J.J.V." userId="c3ab367c-7b7e-4198-ba86-612c8faa55fb" providerId="ADAL" clId="{731BF5E0-511A-4281-B384-20F42B4E64B7}" dt="2023-03-01T12:40:30.202" v="107" actId="20577"/>
          <ac:spMkLst>
            <pc:docMk/>
            <pc:sldMk cId="3749614176" sldId="266"/>
            <ac:spMk id="2" creationId="{E00C949B-716B-106C-76D4-42FFDE121457}"/>
          </ac:spMkLst>
        </pc:spChg>
        <pc:spChg chg="add del mod">
          <ac:chgData name="Simons,Jovi J.J.V." userId="c3ab367c-7b7e-4198-ba86-612c8faa55fb" providerId="ADAL" clId="{731BF5E0-511A-4281-B384-20F42B4E64B7}" dt="2023-03-01T12:41:01.218" v="109" actId="478"/>
          <ac:spMkLst>
            <pc:docMk/>
            <pc:sldMk cId="3749614176" sldId="266"/>
            <ac:spMk id="4" creationId="{8981F4BA-403E-019D-29BC-CA33A58A3EAD}"/>
          </ac:spMkLst>
        </pc:spChg>
        <pc:spChg chg="del">
          <ac:chgData name="Simons,Jovi J.J.V." userId="c3ab367c-7b7e-4198-ba86-612c8faa55fb" providerId="ADAL" clId="{731BF5E0-511A-4281-B384-20F42B4E64B7}" dt="2023-03-01T12:40:59.306" v="108" actId="478"/>
          <ac:spMkLst>
            <pc:docMk/>
            <pc:sldMk cId="3749614176" sldId="266"/>
            <ac:spMk id="6" creationId="{09C687CC-958E-847F-D7FC-86A1D89F9906}"/>
          </ac:spMkLst>
        </pc:spChg>
        <pc:spChg chg="del">
          <ac:chgData name="Simons,Jovi J.J.V." userId="c3ab367c-7b7e-4198-ba86-612c8faa55fb" providerId="ADAL" clId="{731BF5E0-511A-4281-B384-20F42B4E64B7}" dt="2023-03-01T12:40:22.452" v="89"/>
          <ac:spMkLst>
            <pc:docMk/>
            <pc:sldMk cId="3749614176" sldId="266"/>
            <ac:spMk id="8" creationId="{2B566528-1B12-4246-9431-5C2D7D081168}"/>
          </ac:spMkLst>
        </pc:spChg>
        <pc:spChg chg="del">
          <ac:chgData name="Simons,Jovi J.J.V." userId="c3ab367c-7b7e-4198-ba86-612c8faa55fb" providerId="ADAL" clId="{731BF5E0-511A-4281-B384-20F42B4E64B7}" dt="2023-03-01T12:40:22.452" v="89"/>
          <ac:spMkLst>
            <pc:docMk/>
            <pc:sldMk cId="3749614176" sldId="266"/>
            <ac:spMk id="10" creationId="{2E80C965-DB6D-4F81-9E9E-B027384D0BD6}"/>
          </ac:spMkLst>
        </pc:spChg>
        <pc:spChg chg="del">
          <ac:chgData name="Simons,Jovi J.J.V." userId="c3ab367c-7b7e-4198-ba86-612c8faa55fb" providerId="ADAL" clId="{731BF5E0-511A-4281-B384-20F42B4E64B7}" dt="2023-03-01T12:40:22.452" v="89"/>
          <ac:spMkLst>
            <pc:docMk/>
            <pc:sldMk cId="3749614176" sldId="266"/>
            <ac:spMk id="12" creationId="{A580F890-B085-4E95-96AA-55AEBEC5CE6E}"/>
          </ac:spMkLst>
        </pc:spChg>
        <pc:spChg chg="del">
          <ac:chgData name="Simons,Jovi J.J.V." userId="c3ab367c-7b7e-4198-ba86-612c8faa55fb" providerId="ADAL" clId="{731BF5E0-511A-4281-B384-20F42B4E64B7}" dt="2023-03-01T12:40:22.452" v="89"/>
          <ac:spMkLst>
            <pc:docMk/>
            <pc:sldMk cId="3749614176" sldId="266"/>
            <ac:spMk id="14" creationId="{D3F51FEB-38FB-4F6C-9F7B-2F2AFAB65463}"/>
          </ac:spMkLst>
        </pc:spChg>
        <pc:spChg chg="del">
          <ac:chgData name="Simons,Jovi J.J.V." userId="c3ab367c-7b7e-4198-ba86-612c8faa55fb" providerId="ADAL" clId="{731BF5E0-511A-4281-B384-20F42B4E64B7}" dt="2023-03-01T12:40:22.452" v="89"/>
          <ac:spMkLst>
            <pc:docMk/>
            <pc:sldMk cId="3749614176" sldId="266"/>
            <ac:spMk id="16" creationId="{1E547BA6-BAE0-43BB-A7CA-60F69CE252F0}"/>
          </ac:spMkLst>
        </pc:spChg>
        <pc:picChg chg="add">
          <ac:chgData name="Simons,Jovi J.J.V." userId="c3ab367c-7b7e-4198-ba86-612c8faa55fb" providerId="ADAL" clId="{731BF5E0-511A-4281-B384-20F42B4E64B7}" dt="2023-03-01T12:41:02.378" v="110"/>
          <ac:picMkLst>
            <pc:docMk/>
            <pc:sldMk cId="3749614176" sldId="266"/>
            <ac:picMk id="1026" creationId="{9CA08BA9-5C2F-0E8B-B9C5-EEF5AAC5D25E}"/>
          </ac:picMkLst>
        </pc:picChg>
      </pc:sldChg>
      <pc:sldChg chg="addSp delSp modSp add mod ord">
        <pc:chgData name="Simons,Jovi J.J.V." userId="c3ab367c-7b7e-4198-ba86-612c8faa55fb" providerId="ADAL" clId="{731BF5E0-511A-4281-B384-20F42B4E64B7}" dt="2023-03-01T14:44:41.511" v="165"/>
        <pc:sldMkLst>
          <pc:docMk/>
          <pc:sldMk cId="4226403532" sldId="266"/>
        </pc:sldMkLst>
        <pc:spChg chg="mod">
          <ac:chgData name="Simons,Jovi J.J.V." userId="c3ab367c-7b7e-4198-ba86-612c8faa55fb" providerId="ADAL" clId="{731BF5E0-511A-4281-B384-20F42B4E64B7}" dt="2023-03-01T12:41:40.686" v="143" actId="20577"/>
          <ac:spMkLst>
            <pc:docMk/>
            <pc:sldMk cId="4226403532" sldId="266"/>
            <ac:spMk id="2" creationId="{E00C949B-716B-106C-76D4-42FFDE121457}"/>
          </ac:spMkLst>
        </pc:spChg>
        <pc:spChg chg="add del mod">
          <ac:chgData name="Simons,Jovi J.J.V." userId="c3ab367c-7b7e-4198-ba86-612c8faa55fb" providerId="ADAL" clId="{731BF5E0-511A-4281-B384-20F42B4E64B7}" dt="2023-03-01T12:41:46.024" v="145" actId="478"/>
          <ac:spMkLst>
            <pc:docMk/>
            <pc:sldMk cId="4226403532" sldId="266"/>
            <ac:spMk id="4" creationId="{8E791567-9D09-AAA7-0C98-7350908CCD79}"/>
          </ac:spMkLst>
        </pc:spChg>
        <pc:spChg chg="del">
          <ac:chgData name="Simons,Jovi J.J.V." userId="c3ab367c-7b7e-4198-ba86-612c8faa55fb" providerId="ADAL" clId="{731BF5E0-511A-4281-B384-20F42B4E64B7}" dt="2023-03-01T12:41:44.622" v="144" actId="478"/>
          <ac:spMkLst>
            <pc:docMk/>
            <pc:sldMk cId="4226403532" sldId="266"/>
            <ac:spMk id="6" creationId="{09C687CC-958E-847F-D7FC-86A1D89F9906}"/>
          </ac:spMkLst>
        </pc:spChg>
        <pc:picChg chg="add mod">
          <ac:chgData name="Simons,Jovi J.J.V." userId="c3ab367c-7b7e-4198-ba86-612c8faa55fb" providerId="ADAL" clId="{731BF5E0-511A-4281-B384-20F42B4E64B7}" dt="2023-03-01T12:42:33.556" v="160" actId="1076"/>
          <ac:picMkLst>
            <pc:docMk/>
            <pc:sldMk cId="4226403532" sldId="266"/>
            <ac:picMk id="2050" creationId="{F5CF85D0-C1CD-99AC-B82B-BC2E8D0E9BA3}"/>
          </ac:picMkLst>
        </pc:picChg>
        <pc:picChg chg="add mod">
          <ac:chgData name="Simons,Jovi J.J.V." userId="c3ab367c-7b7e-4198-ba86-612c8faa55fb" providerId="ADAL" clId="{731BF5E0-511A-4281-B384-20F42B4E64B7}" dt="2023-03-01T12:42:38.532" v="163" actId="1076"/>
          <ac:picMkLst>
            <pc:docMk/>
            <pc:sldMk cId="4226403532" sldId="266"/>
            <ac:picMk id="2052" creationId="{2DAFC5E5-8E24-9112-7C01-303EE305BDB0}"/>
          </ac:picMkLst>
        </pc:picChg>
      </pc:sldChg>
      <pc:sldChg chg="delSp add del setBg delDesignElem">
        <pc:chgData name="Simons,Jovi J.J.V." userId="c3ab367c-7b7e-4198-ba86-612c8faa55fb" providerId="ADAL" clId="{731BF5E0-511A-4281-B384-20F42B4E64B7}" dt="2023-03-01T12:41:10.544" v="113" actId="47"/>
        <pc:sldMkLst>
          <pc:docMk/>
          <pc:sldMk cId="111179716" sldId="267"/>
        </pc:sldMkLst>
        <pc:spChg chg="del">
          <ac:chgData name="Simons,Jovi J.J.V." userId="c3ab367c-7b7e-4198-ba86-612c8faa55fb" providerId="ADAL" clId="{731BF5E0-511A-4281-B384-20F42B4E64B7}" dt="2023-03-01T12:41:08.193" v="112"/>
          <ac:spMkLst>
            <pc:docMk/>
            <pc:sldMk cId="111179716" sldId="267"/>
            <ac:spMk id="8" creationId="{2B566528-1B12-4246-9431-5C2D7D081168}"/>
          </ac:spMkLst>
        </pc:spChg>
        <pc:spChg chg="del">
          <ac:chgData name="Simons,Jovi J.J.V." userId="c3ab367c-7b7e-4198-ba86-612c8faa55fb" providerId="ADAL" clId="{731BF5E0-511A-4281-B384-20F42B4E64B7}" dt="2023-03-01T12:41:08.193" v="112"/>
          <ac:spMkLst>
            <pc:docMk/>
            <pc:sldMk cId="111179716" sldId="267"/>
            <ac:spMk id="10" creationId="{2E80C965-DB6D-4F81-9E9E-B027384D0BD6}"/>
          </ac:spMkLst>
        </pc:spChg>
        <pc:spChg chg="del">
          <ac:chgData name="Simons,Jovi J.J.V." userId="c3ab367c-7b7e-4198-ba86-612c8faa55fb" providerId="ADAL" clId="{731BF5E0-511A-4281-B384-20F42B4E64B7}" dt="2023-03-01T12:41:08.193" v="112"/>
          <ac:spMkLst>
            <pc:docMk/>
            <pc:sldMk cId="111179716" sldId="267"/>
            <ac:spMk id="12" creationId="{A580F890-B085-4E95-96AA-55AEBEC5CE6E}"/>
          </ac:spMkLst>
        </pc:spChg>
        <pc:spChg chg="del">
          <ac:chgData name="Simons,Jovi J.J.V." userId="c3ab367c-7b7e-4198-ba86-612c8faa55fb" providerId="ADAL" clId="{731BF5E0-511A-4281-B384-20F42B4E64B7}" dt="2023-03-01T12:41:08.193" v="112"/>
          <ac:spMkLst>
            <pc:docMk/>
            <pc:sldMk cId="111179716" sldId="267"/>
            <ac:spMk id="14" creationId="{D3F51FEB-38FB-4F6C-9F7B-2F2AFAB65463}"/>
          </ac:spMkLst>
        </pc:spChg>
        <pc:spChg chg="del">
          <ac:chgData name="Simons,Jovi J.J.V." userId="c3ab367c-7b7e-4198-ba86-612c8faa55fb" providerId="ADAL" clId="{731BF5E0-511A-4281-B384-20F42B4E64B7}" dt="2023-03-01T12:41:08.193" v="112"/>
          <ac:spMkLst>
            <pc:docMk/>
            <pc:sldMk cId="111179716" sldId="267"/>
            <ac:spMk id="16" creationId="{1E547BA6-BAE0-43BB-A7CA-60F69CE252F0}"/>
          </ac:spMkLst>
        </pc:spChg>
      </pc:sldChg>
      <pc:sldChg chg="addSp delSp modSp add del mod">
        <pc:chgData name="Simons,Jovi J.J.V." userId="c3ab367c-7b7e-4198-ba86-612c8faa55fb" providerId="ADAL" clId="{731BF5E0-511A-4281-B384-20F42B4E64B7}" dt="2023-03-01T12:41:28.971" v="118" actId="47"/>
        <pc:sldMkLst>
          <pc:docMk/>
          <pc:sldMk cId="1188971729" sldId="267"/>
        </pc:sldMkLst>
        <pc:spChg chg="del mod">
          <ac:chgData name="Simons,Jovi J.J.V." userId="c3ab367c-7b7e-4198-ba86-612c8faa55fb" providerId="ADAL" clId="{731BF5E0-511A-4281-B384-20F42B4E64B7}" dt="2023-03-01T12:41:27.012" v="117" actId="478"/>
          <ac:spMkLst>
            <pc:docMk/>
            <pc:sldMk cId="1188971729" sldId="267"/>
            <ac:spMk id="2" creationId="{E00C949B-716B-106C-76D4-42FFDE121457}"/>
          </ac:spMkLst>
        </pc:spChg>
        <pc:spChg chg="add mod">
          <ac:chgData name="Simons,Jovi J.J.V." userId="c3ab367c-7b7e-4198-ba86-612c8faa55fb" providerId="ADAL" clId="{731BF5E0-511A-4281-B384-20F42B4E64B7}" dt="2023-03-01T12:41:27.012" v="117" actId="478"/>
          <ac:spMkLst>
            <pc:docMk/>
            <pc:sldMk cId="1188971729" sldId="267"/>
            <ac:spMk id="5" creationId="{A6BB2E13-3B41-54EA-CCF5-DB439EBE53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A1B1B-C344-44DF-88D9-5D3960F6CF2E}" type="datetimeFigureOut">
              <a:rPr lang="nl-NL" smtClean="0"/>
              <a:t>2-3-2023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97BEA-C566-4F3F-A510-2F31F9BE5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217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97BEA-C566-4F3F-A510-2F31F9BE597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62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97BEA-C566-4F3F-A510-2F31F9BE597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633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igma.com/proto/92tXUE15wd01465SN9LEmh/Automated-Trader?page-id=0%3A1&amp;node-id=1%3A6847&amp;viewport=152%2C380%2C0.15&amp;scaling=min-zoom&amp;starting-point-node-id=1%3A684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de-DE" sz="2000" err="1">
                <a:solidFill>
                  <a:srgbClr val="080808"/>
                </a:solidFill>
              </a:rPr>
              <a:t>Stockbrood</a:t>
            </a:r>
            <a:endParaRPr lang="de-DE" sz="2000">
              <a:solidFill>
                <a:srgbClr val="080808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de-DE" sz="3600" err="1">
                <a:solidFill>
                  <a:srgbClr val="080808"/>
                </a:solidFill>
              </a:rPr>
              <a:t>Automated</a:t>
            </a:r>
            <a:r>
              <a:rPr lang="de-DE" sz="3600">
                <a:solidFill>
                  <a:srgbClr val="080808"/>
                </a:solidFill>
              </a:rPr>
              <a:t> </a:t>
            </a:r>
            <a:r>
              <a:rPr lang="de-DE" sz="3600" err="1">
                <a:solidFill>
                  <a:srgbClr val="080808"/>
                </a:solidFill>
              </a:rPr>
              <a:t>trading</a:t>
            </a:r>
            <a:r>
              <a:rPr lang="de-DE" sz="3600">
                <a:solidFill>
                  <a:srgbClr val="080808"/>
                </a:solidFill>
              </a:rPr>
              <a:t> </a:t>
            </a:r>
            <a:r>
              <a:rPr lang="de-DE" sz="3600" err="1">
                <a:solidFill>
                  <a:srgbClr val="080808"/>
                </a:solidFill>
              </a:rPr>
              <a:t>model</a:t>
            </a:r>
            <a:br>
              <a:rPr lang="de-DE" sz="3600"/>
            </a:br>
            <a:r>
              <a:rPr lang="de-DE" sz="3600" err="1">
                <a:solidFill>
                  <a:srgbClr val="080808"/>
                </a:solidFill>
              </a:rPr>
              <a:t>Oplevering</a:t>
            </a:r>
            <a:r>
              <a:rPr lang="de-DE" sz="3600">
                <a:solidFill>
                  <a:srgbClr val="080808"/>
                </a:solidFill>
              </a:rPr>
              <a:t> </a:t>
            </a:r>
            <a:r>
              <a:rPr lang="de-DE" sz="3600" err="1">
                <a:solidFill>
                  <a:srgbClr val="080808"/>
                </a:solidFill>
              </a:rPr>
              <a:t>sprint</a:t>
            </a:r>
            <a:r>
              <a:rPr lang="de-DE" sz="3600">
                <a:solidFill>
                  <a:srgbClr val="080808"/>
                </a:solidFill>
              </a:rPr>
              <a:t> 0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932FF1-DB82-7C90-0984-120424DB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nl-NL" sz="3600">
                <a:cs typeface="Calibri Light"/>
              </a:rPr>
              <a:t>Vragen?</a:t>
            </a:r>
            <a:endParaRPr lang="nl-NL" sz="36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459AA9-7D95-5F74-799D-9EDD9208E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000">
                <a:cs typeface="Calibri"/>
              </a:rPr>
              <a:t>Gelegenheid voor opmerkingen/vragen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3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ADCE27-9A6A-6917-D01A-F75A5816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nl-NL" sz="3600">
                <a:cs typeface="Calibri Light"/>
              </a:rPr>
              <a:t>Inhoud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918E61F3-C6CC-8440-EAAC-87F2AC69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000">
                <a:cs typeface="Calibri"/>
              </a:rPr>
              <a:t>Architectuur</a:t>
            </a:r>
          </a:p>
          <a:p>
            <a:r>
              <a:rPr lang="nl-NL" sz="2000">
                <a:cs typeface="Calibri"/>
              </a:rPr>
              <a:t>Prototype</a:t>
            </a:r>
          </a:p>
          <a:p>
            <a:r>
              <a:rPr lang="nl-NL" sz="2000">
                <a:cs typeface="Calibri"/>
              </a:rPr>
              <a:t>User </a:t>
            </a:r>
            <a:r>
              <a:rPr lang="nl-NL" sz="2000" err="1">
                <a:cs typeface="Calibri"/>
              </a:rPr>
              <a:t>stories</a:t>
            </a:r>
            <a:endParaRPr lang="nl-NL" sz="2000">
              <a:cs typeface="Calibri"/>
            </a:endParaRPr>
          </a:p>
          <a:p>
            <a:r>
              <a:rPr lang="nl-NL" sz="2000">
                <a:cs typeface="Calibri"/>
              </a:rPr>
              <a:t>Reflectie</a:t>
            </a:r>
          </a:p>
          <a:p>
            <a:r>
              <a:rPr lang="nl-NL" sz="2000">
                <a:cs typeface="Calibri"/>
              </a:rPr>
              <a:t>Planning voor volgende sprint</a:t>
            </a:r>
          </a:p>
          <a:p>
            <a:r>
              <a:rPr lang="nl-NL" sz="2000">
                <a:cs typeface="Calibri"/>
              </a:rPr>
              <a:t>Vragen?</a:t>
            </a:r>
          </a:p>
          <a:p>
            <a:endParaRPr lang="nl-NL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835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ADCE27-9A6A-6917-D01A-F75A5816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nl-NL" sz="3600">
                <a:cs typeface="Calibri Light"/>
              </a:rPr>
              <a:t>Architectuur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9342A83F-731B-3DE2-9D55-4384F89F8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165" y="1624119"/>
            <a:ext cx="5193561" cy="4290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9477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ADCE27-9A6A-6917-D01A-F75A5816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nl-NL" sz="3600">
                <a:cs typeface="Calibri Light"/>
              </a:rPr>
              <a:t>Architectuur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C30CD4A-A127-A68C-592A-A0B1BACDF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417" y="1457471"/>
            <a:ext cx="5190745" cy="47716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0568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ADCE27-9A6A-6917-D01A-F75A5816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nl-NL" sz="3600">
                <a:cs typeface="Calibri Light"/>
              </a:rPr>
              <a:t>Prototype</a:t>
            </a:r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Afbeelding 5" descr="Afbeelding met tafel&#10;&#10;Automatisch gegenereerde beschrijving">
            <a:hlinkClick r:id="rId2"/>
            <a:extLst>
              <a:ext uri="{FF2B5EF4-FFF2-40B4-BE49-F238E27FC236}">
                <a16:creationId xmlns:a16="http://schemas.microsoft.com/office/drawing/2014/main" id="{482AA063-38F3-D27D-5FC2-0E878771A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649" y="1718156"/>
            <a:ext cx="6790701" cy="38863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611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0C949B-716B-106C-76D4-42FFDE12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2840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nl-NL" sz="3600">
                <a:cs typeface="Calibri Light"/>
              </a:rPr>
              <a:t>User </a:t>
            </a:r>
            <a:r>
              <a:rPr lang="nl-NL" sz="3600" err="1">
                <a:cs typeface="Calibri Light"/>
              </a:rPr>
              <a:t>Stories</a:t>
            </a:r>
            <a:endParaRPr lang="nl-NL" sz="3600">
              <a:cs typeface="Calibri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C36687-6D81-2BE2-70BF-D7E7D6FEB7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750437"/>
              </p:ext>
            </p:extLst>
          </p:nvPr>
        </p:nvGraphicFramePr>
        <p:xfrm>
          <a:off x="932033" y="1480154"/>
          <a:ext cx="2310797" cy="1549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0101">
                  <a:extLst>
                    <a:ext uri="{9D8B030D-6E8A-4147-A177-3AD203B41FA5}">
                      <a16:colId xmlns:a16="http://schemas.microsoft.com/office/drawing/2014/main" val="3079222310"/>
                    </a:ext>
                  </a:extLst>
                </a:gridCol>
                <a:gridCol w="770348">
                  <a:extLst>
                    <a:ext uri="{9D8B030D-6E8A-4147-A177-3AD203B41FA5}">
                      <a16:colId xmlns:a16="http://schemas.microsoft.com/office/drawing/2014/main" val="487248022"/>
                    </a:ext>
                  </a:extLst>
                </a:gridCol>
                <a:gridCol w="770348">
                  <a:extLst>
                    <a:ext uri="{9D8B030D-6E8A-4147-A177-3AD203B41FA5}">
                      <a16:colId xmlns:a16="http://schemas.microsoft.com/office/drawing/2014/main" val="1611169070"/>
                    </a:ext>
                  </a:extLst>
                </a:gridCol>
              </a:tblGrid>
              <a:tr h="281543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Title: Strategy upload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Priority: 5/5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Estimate: 100/500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9980965"/>
                  </a:ext>
                </a:extLst>
              </a:tr>
              <a:tr h="414347">
                <a:tc gridSpan="3"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As a trader</a:t>
                      </a:r>
                    </a:p>
                    <a:p>
                      <a:r>
                        <a:rPr lang="en-US" sz="800">
                          <a:effectLst/>
                        </a:rPr>
                        <a:t>I want to be able to upload my trading strategies</a:t>
                      </a:r>
                    </a:p>
                    <a:p>
                      <a:r>
                        <a:rPr lang="en-US" sz="800">
                          <a:effectLst/>
                        </a:rPr>
                        <a:t>So I can pass them down to the test program.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277640"/>
                  </a:ext>
                </a:extLst>
              </a:tr>
              <a:tr h="828695">
                <a:tc gridSpan="3"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Acceptance criteria: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800">
                          <a:effectLst/>
                        </a:rPr>
                        <a:t>I can select a trading strategy on my local machine and upload it with the UI.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800">
                          <a:effectLst/>
                        </a:rPr>
                        <a:t>All uploaded strategy should only be visible in my own account.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800">
                          <a:effectLst/>
                        </a:rPr>
                        <a:t>I should be able to only upload supported file formats.</a:t>
                      </a:r>
                      <a:endParaRPr lang="en-US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57749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975D88E-5758-FCFA-CBA1-8ECE630E5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274271"/>
              </p:ext>
            </p:extLst>
          </p:nvPr>
        </p:nvGraphicFramePr>
        <p:xfrm>
          <a:off x="4680910" y="1580234"/>
          <a:ext cx="2741475" cy="975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3629">
                  <a:extLst>
                    <a:ext uri="{9D8B030D-6E8A-4147-A177-3AD203B41FA5}">
                      <a16:colId xmlns:a16="http://schemas.microsoft.com/office/drawing/2014/main" val="912694225"/>
                    </a:ext>
                  </a:extLst>
                </a:gridCol>
                <a:gridCol w="913923">
                  <a:extLst>
                    <a:ext uri="{9D8B030D-6E8A-4147-A177-3AD203B41FA5}">
                      <a16:colId xmlns:a16="http://schemas.microsoft.com/office/drawing/2014/main" val="1198813643"/>
                    </a:ext>
                  </a:extLst>
                </a:gridCol>
                <a:gridCol w="913923">
                  <a:extLst>
                    <a:ext uri="{9D8B030D-6E8A-4147-A177-3AD203B41FA5}">
                      <a16:colId xmlns:a16="http://schemas.microsoft.com/office/drawing/2014/main" val="1068278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Title: Historical 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Priority: 5/5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Estimate: 100/500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228297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As a trader</a:t>
                      </a:r>
                    </a:p>
                    <a:p>
                      <a:r>
                        <a:rPr lang="en-US" sz="800">
                          <a:effectLst/>
                        </a:rPr>
                        <a:t>I want to be able to test my strategies on historical data</a:t>
                      </a:r>
                    </a:p>
                    <a:p>
                      <a:r>
                        <a:rPr lang="en-US" sz="800">
                          <a:effectLst/>
                        </a:rPr>
                        <a:t>So I can determine its performance over multiple time frames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56307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Acceptance criteria: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800">
                          <a:effectLst/>
                        </a:rPr>
                        <a:t>The trading data is from the last 3 weeks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800">
                          <a:effectLst/>
                        </a:rPr>
                        <a:t>I am able to run tests with this data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918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721FE0B-BE4D-3935-49D9-BA7154271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9579"/>
              </p:ext>
            </p:extLst>
          </p:nvPr>
        </p:nvGraphicFramePr>
        <p:xfrm>
          <a:off x="5706140" y="3431953"/>
          <a:ext cx="1784515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4711">
                  <a:extLst>
                    <a:ext uri="{9D8B030D-6E8A-4147-A177-3AD203B41FA5}">
                      <a16:colId xmlns:a16="http://schemas.microsoft.com/office/drawing/2014/main" val="1356202162"/>
                    </a:ext>
                  </a:extLst>
                </a:gridCol>
                <a:gridCol w="594902">
                  <a:extLst>
                    <a:ext uri="{9D8B030D-6E8A-4147-A177-3AD203B41FA5}">
                      <a16:colId xmlns:a16="http://schemas.microsoft.com/office/drawing/2014/main" val="1688481503"/>
                    </a:ext>
                  </a:extLst>
                </a:gridCol>
                <a:gridCol w="594902">
                  <a:extLst>
                    <a:ext uri="{9D8B030D-6E8A-4147-A177-3AD203B41FA5}">
                      <a16:colId xmlns:a16="http://schemas.microsoft.com/office/drawing/2014/main" val="2442141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Title: Advice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Priority: 5/5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Estimate: 200/500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906220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As a trader</a:t>
                      </a:r>
                    </a:p>
                    <a:p>
                      <a:r>
                        <a:rPr lang="en-US" sz="800">
                          <a:effectLst/>
                        </a:rPr>
                        <a:t>I want to be able to get an advice</a:t>
                      </a:r>
                    </a:p>
                    <a:p>
                      <a:r>
                        <a:rPr lang="en-US" sz="800">
                          <a:effectLst/>
                        </a:rPr>
                        <a:t>So I can use the best possible strategy.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09147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Acceptance criteria: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800">
                          <a:effectLst/>
                        </a:rPr>
                        <a:t>This advice contains information about the profit that will be made from the running test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22917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5818C75-B82B-6FD2-4971-BDF299268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931237"/>
              </p:ext>
            </p:extLst>
          </p:nvPr>
        </p:nvGraphicFramePr>
        <p:xfrm>
          <a:off x="8236911" y="4408377"/>
          <a:ext cx="2440209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3229">
                  <a:extLst>
                    <a:ext uri="{9D8B030D-6E8A-4147-A177-3AD203B41FA5}">
                      <a16:colId xmlns:a16="http://schemas.microsoft.com/office/drawing/2014/main" val="3770481644"/>
                    </a:ext>
                  </a:extLst>
                </a:gridCol>
                <a:gridCol w="813490">
                  <a:extLst>
                    <a:ext uri="{9D8B030D-6E8A-4147-A177-3AD203B41FA5}">
                      <a16:colId xmlns:a16="http://schemas.microsoft.com/office/drawing/2014/main" val="2644865326"/>
                    </a:ext>
                  </a:extLst>
                </a:gridCol>
                <a:gridCol w="813490">
                  <a:extLst>
                    <a:ext uri="{9D8B030D-6E8A-4147-A177-3AD203B41FA5}">
                      <a16:colId xmlns:a16="http://schemas.microsoft.com/office/drawing/2014/main" val="3919398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Title: Strategy variables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Priority: 5/5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Estimate: 200/500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438777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As a trader</a:t>
                      </a:r>
                    </a:p>
                    <a:p>
                      <a:r>
                        <a:rPr lang="en-US" sz="800">
                          <a:effectLst/>
                        </a:rPr>
                        <a:t>I want to test different variable ranges in my strategies</a:t>
                      </a:r>
                    </a:p>
                    <a:p>
                      <a:r>
                        <a:rPr lang="en-US" sz="800">
                          <a:effectLst/>
                        </a:rPr>
                        <a:t>So the system can determine all possible outcomes. 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49591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Acceptance criteria: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800">
                          <a:effectLst/>
                        </a:rPr>
                        <a:t>All variables used in the strategy are visible to the user.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800">
                          <a:effectLst/>
                        </a:rPr>
                        <a:t>The numeric variables can be ranged by the user.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800">
                          <a:effectLst/>
                        </a:rPr>
                        <a:t>While testing the strategy all of the possible values inside the selected ranges need to be tested.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82091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C29EDD9-3AAF-3A96-759A-C18906B2D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446219"/>
              </p:ext>
            </p:extLst>
          </p:nvPr>
        </p:nvGraphicFramePr>
        <p:xfrm>
          <a:off x="2902910" y="5111307"/>
          <a:ext cx="2564260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4570">
                  <a:extLst>
                    <a:ext uri="{9D8B030D-6E8A-4147-A177-3AD203B41FA5}">
                      <a16:colId xmlns:a16="http://schemas.microsoft.com/office/drawing/2014/main" val="3331238846"/>
                    </a:ext>
                  </a:extLst>
                </a:gridCol>
                <a:gridCol w="854845">
                  <a:extLst>
                    <a:ext uri="{9D8B030D-6E8A-4147-A177-3AD203B41FA5}">
                      <a16:colId xmlns:a16="http://schemas.microsoft.com/office/drawing/2014/main" val="3117666320"/>
                    </a:ext>
                  </a:extLst>
                </a:gridCol>
                <a:gridCol w="854845">
                  <a:extLst>
                    <a:ext uri="{9D8B030D-6E8A-4147-A177-3AD203B41FA5}">
                      <a16:colId xmlns:a16="http://schemas.microsoft.com/office/drawing/2014/main" val="3009403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Title: Advice criteria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Priority: 4/5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Estimate: 200/500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18921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As a trader</a:t>
                      </a:r>
                    </a:p>
                    <a:p>
                      <a:r>
                        <a:rPr lang="en-US" sz="800">
                          <a:effectLst/>
                        </a:rPr>
                        <a:t>I want to be able to select criteria to formulate the advice</a:t>
                      </a:r>
                    </a:p>
                    <a:p>
                      <a:r>
                        <a:rPr lang="en-US" sz="800">
                          <a:effectLst/>
                        </a:rPr>
                        <a:t>So I can adjust the advice to my personal preference.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68104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Acceptance criteria: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800">
                          <a:effectLst/>
                        </a:rPr>
                        <a:t>The user can select a variable from the trading strategy to test the results on.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800">
                          <a:effectLst/>
                        </a:rPr>
                        <a:t>The user can select properties of the graphs representing the strategy performance.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158911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4235217-89DA-25EE-6F61-FCE3DA655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016344"/>
              </p:ext>
            </p:extLst>
          </p:nvPr>
        </p:nvGraphicFramePr>
        <p:xfrm>
          <a:off x="7971096" y="2245123"/>
          <a:ext cx="2782824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10">
                  <a:extLst>
                    <a:ext uri="{9D8B030D-6E8A-4147-A177-3AD203B41FA5}">
                      <a16:colId xmlns:a16="http://schemas.microsoft.com/office/drawing/2014/main" val="3910831532"/>
                    </a:ext>
                  </a:extLst>
                </a:gridCol>
                <a:gridCol w="927707">
                  <a:extLst>
                    <a:ext uri="{9D8B030D-6E8A-4147-A177-3AD203B41FA5}">
                      <a16:colId xmlns:a16="http://schemas.microsoft.com/office/drawing/2014/main" val="4226597672"/>
                    </a:ext>
                  </a:extLst>
                </a:gridCol>
                <a:gridCol w="927707">
                  <a:extLst>
                    <a:ext uri="{9D8B030D-6E8A-4147-A177-3AD203B41FA5}">
                      <a16:colId xmlns:a16="http://schemas.microsoft.com/office/drawing/2014/main" val="1313226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Title: Interval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Priority: 5/5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Estimate: 100/500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55887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As a trader</a:t>
                      </a:r>
                    </a:p>
                    <a:p>
                      <a:r>
                        <a:rPr lang="en-US" sz="800">
                          <a:effectLst/>
                        </a:rPr>
                        <a:t>I want to be able to select a desired tick interval </a:t>
                      </a:r>
                    </a:p>
                    <a:p>
                      <a:r>
                        <a:rPr lang="en-US" sz="800">
                          <a:effectLst/>
                        </a:rPr>
                        <a:t>So I can test specifically on position changes in a specific time.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17985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Acceptance criteria: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800">
                          <a:effectLst/>
                        </a:rPr>
                        <a:t>The user can select a tick interval from a drop down.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800">
                          <a:effectLst/>
                        </a:rPr>
                        <a:t>The tick interval values are determined upfront and should match the available data.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800">
                          <a:effectLst/>
                        </a:rPr>
                        <a:t>While running the test the trading strategy should only be tested every selected tick interval.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36111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D1940C2-DC51-D9CA-9AAF-C045E2803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690139"/>
              </p:ext>
            </p:extLst>
          </p:nvPr>
        </p:nvGraphicFramePr>
        <p:xfrm>
          <a:off x="1810119" y="3477673"/>
          <a:ext cx="2339752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9750">
                  <a:extLst>
                    <a:ext uri="{9D8B030D-6E8A-4147-A177-3AD203B41FA5}">
                      <a16:colId xmlns:a16="http://schemas.microsoft.com/office/drawing/2014/main" val="3499806960"/>
                    </a:ext>
                  </a:extLst>
                </a:gridCol>
                <a:gridCol w="780001">
                  <a:extLst>
                    <a:ext uri="{9D8B030D-6E8A-4147-A177-3AD203B41FA5}">
                      <a16:colId xmlns:a16="http://schemas.microsoft.com/office/drawing/2014/main" val="2950168130"/>
                    </a:ext>
                  </a:extLst>
                </a:gridCol>
                <a:gridCol w="780001">
                  <a:extLst>
                    <a:ext uri="{9D8B030D-6E8A-4147-A177-3AD203B41FA5}">
                      <a16:colId xmlns:a16="http://schemas.microsoft.com/office/drawing/2014/main" val="26470150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Title: Scalability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Priority: 5/5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Estimate: 450/500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53367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As a trader </a:t>
                      </a:r>
                    </a:p>
                    <a:p>
                      <a:r>
                        <a:rPr lang="en-US" sz="800">
                          <a:effectLst/>
                        </a:rPr>
                        <a:t>I want to test my strategies as fast as possible</a:t>
                      </a:r>
                    </a:p>
                    <a:p>
                      <a:r>
                        <a:rPr lang="en-US" sz="800">
                          <a:effectLst/>
                        </a:rPr>
                        <a:t>So I can find the most optimal trading strategy easier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90082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Acceptance criteria: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800">
                          <a:effectLst/>
                        </a:rPr>
                        <a:t>The system will add a test instance if it improves the speed of the current test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800">
                          <a:effectLst/>
                        </a:rPr>
                        <a:t>Multiple tests are running simultaneously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77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23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0C949B-716B-106C-76D4-42FFDE12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nl-NL" sz="3600">
                <a:cs typeface="Calibri Light"/>
              </a:rPr>
              <a:t>Documenten</a:t>
            </a:r>
            <a:endParaRPr lang="nl-NL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Functioneel Ontwerp Laten Maken | Maatwerk Applicaties">
            <a:extLst>
              <a:ext uri="{FF2B5EF4-FFF2-40B4-BE49-F238E27FC236}">
                <a16:creationId xmlns:a16="http://schemas.microsoft.com/office/drawing/2014/main" id="{F5CF85D0-C1CD-99AC-B82B-BC2E8D0E9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479" y="1457471"/>
            <a:ext cx="3645391" cy="364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echnisch Ontwerp Voor Applicaties Laten Maken | Expedient">
            <a:extLst>
              <a:ext uri="{FF2B5EF4-FFF2-40B4-BE49-F238E27FC236}">
                <a16:creationId xmlns:a16="http://schemas.microsoft.com/office/drawing/2014/main" id="{2DAFC5E5-8E24-9112-7C01-303EE305B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132" y="1464034"/>
            <a:ext cx="3679748" cy="36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40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0C949B-716B-106C-76D4-42FFDE12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nl-NL" sz="3600">
                <a:cs typeface="Calibri Light"/>
              </a:rPr>
              <a:t>Reflectie</a:t>
            </a:r>
            <a:endParaRPr lang="nl-NL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9C687CC-958E-847F-D7FC-86A1D89F9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cs typeface="Calibri"/>
              </a:rPr>
              <a:t>Basis </a:t>
            </a:r>
            <a:endParaRPr lang="nl-NL"/>
          </a:p>
          <a:p>
            <a:r>
              <a:rPr lang="nl-NL">
                <a:cs typeface="Calibri"/>
              </a:rPr>
              <a:t>Kennis van technieken</a:t>
            </a:r>
          </a:p>
          <a:p>
            <a:r>
              <a:rPr lang="nl-NL" err="1">
                <a:cs typeface="Calibri"/>
              </a:rPr>
              <a:t>Metatrader</a:t>
            </a:r>
            <a:r>
              <a:rPr lang="nl-NL">
                <a:cs typeface="Calibri"/>
              </a:rPr>
              <a:t> 5</a:t>
            </a:r>
          </a:p>
          <a:p>
            <a:r>
              <a:rPr lang="nl-NL">
                <a:cs typeface="Calibri"/>
              </a:rPr>
              <a:t>Basis kennis over </a:t>
            </a:r>
            <a:r>
              <a:rPr lang="nl-NL" err="1">
                <a:cs typeface="Calibri"/>
              </a:rPr>
              <a:t>automated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trading</a:t>
            </a:r>
            <a:endParaRPr lang="nl-NL">
              <a:cs typeface="Calibri"/>
            </a:endParaRPr>
          </a:p>
          <a:p>
            <a:endParaRPr lang="nl-NL">
              <a:cs typeface="Calibri"/>
            </a:endParaRPr>
          </a:p>
          <a:p>
            <a:endParaRPr lang="nl-NL">
              <a:cs typeface="Calibri"/>
            </a:endParaRPr>
          </a:p>
          <a:p>
            <a:endParaRPr lang="nl-N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195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0C949B-716B-106C-76D4-42FFDE12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nl-NL" sz="3600">
                <a:cs typeface="Calibri Light"/>
              </a:rPr>
              <a:t>Sprint 1 planning</a:t>
            </a:r>
            <a:endParaRPr lang="nl-NL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9C687CC-958E-847F-D7FC-86A1D89F9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cs typeface="Calibri"/>
              </a:rPr>
              <a:t>US prioriteren</a:t>
            </a:r>
          </a:p>
          <a:p>
            <a:r>
              <a:rPr lang="nl-NL">
                <a:cs typeface="Calibri"/>
              </a:rPr>
              <a:t>Skelet van architectuur</a:t>
            </a:r>
          </a:p>
          <a:p>
            <a:r>
              <a:rPr lang="nl-NL">
                <a:cs typeface="Calibri"/>
              </a:rPr>
              <a:t>Front-end</a:t>
            </a:r>
          </a:p>
          <a:p>
            <a:r>
              <a:rPr lang="nl-NL">
                <a:cs typeface="Calibri"/>
              </a:rPr>
              <a:t>Inlogsysteem</a:t>
            </a:r>
          </a:p>
          <a:p>
            <a:pPr marL="0" indent="0">
              <a:buNone/>
            </a:pPr>
            <a:endParaRPr lang="nl-NL">
              <a:cs typeface="Calibri"/>
            </a:endParaRPr>
          </a:p>
          <a:p>
            <a:endParaRPr lang="nl-NL">
              <a:cs typeface="Calibri"/>
            </a:endParaRPr>
          </a:p>
          <a:p>
            <a:endParaRPr lang="nl-NL">
              <a:cs typeface="Calibri"/>
            </a:endParaRPr>
          </a:p>
          <a:p>
            <a:endParaRPr lang="nl-N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252567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60666DC4B5FC47AB354F339D339681" ma:contentTypeVersion="4" ma:contentTypeDescription="Een nieuw document maken." ma:contentTypeScope="" ma:versionID="8438cc9b8ab2a899d30287ef8a7ab4f7">
  <xsd:schema xmlns:xsd="http://www.w3.org/2001/XMLSchema" xmlns:xs="http://www.w3.org/2001/XMLSchema" xmlns:p="http://schemas.microsoft.com/office/2006/metadata/properties" xmlns:ns2="261446af-5359-4e76-a0f1-aaf9cb080c24" xmlns:ns3="2eafe220-d04c-44e5-8a92-1e638936f146" targetNamespace="http://schemas.microsoft.com/office/2006/metadata/properties" ma:root="true" ma:fieldsID="a52a97d22e5ec0814c6641f8e0722102" ns2:_="" ns3:_="">
    <xsd:import namespace="261446af-5359-4e76-a0f1-aaf9cb080c24"/>
    <xsd:import namespace="2eafe220-d04c-44e5-8a92-1e638936f1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1446af-5359-4e76-a0f1-aaf9cb080c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afe220-d04c-44e5-8a92-1e638936f14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2BB90C-C5E4-47F1-A0C1-CFB6D1459F9E}">
  <ds:schemaRefs>
    <ds:schemaRef ds:uri="261446af-5359-4e76-a0f1-aaf9cb080c24"/>
    <ds:schemaRef ds:uri="2eafe220-d04c-44e5-8a92-1e638936f14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B4761CD-E3CC-4047-80C6-E7002C71735C}">
  <ds:schemaRefs>
    <ds:schemaRef ds:uri="261446af-5359-4e76-a0f1-aaf9cb080c24"/>
    <ds:schemaRef ds:uri="2eafe220-d04c-44e5-8a92-1e638936f14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9CFEC12-B318-4675-8DFF-2529630F71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Kantoorthema</vt:lpstr>
      <vt:lpstr>Automated trading model Oplevering sprint 0</vt:lpstr>
      <vt:lpstr>Inhoud</vt:lpstr>
      <vt:lpstr>Architectuur</vt:lpstr>
      <vt:lpstr>Architectuur</vt:lpstr>
      <vt:lpstr>Prototype</vt:lpstr>
      <vt:lpstr>User Stories</vt:lpstr>
      <vt:lpstr>Documenten</vt:lpstr>
      <vt:lpstr>Reflectie</vt:lpstr>
      <vt:lpstr>Sprint 1 planning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revision>1</cp:revision>
  <dcterms:created xsi:type="dcterms:W3CDTF">2023-02-28T08:48:32Z</dcterms:created>
  <dcterms:modified xsi:type="dcterms:W3CDTF">2023-03-02T09:52:19Z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0x010100EE60666DC4B5FC47AB354F339D339681</vt:lpwstr>
  </property>
</Properties>
</file>