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d026a46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d026a46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faf8c35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faf8c35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faf8c3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faf8c3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faf8c35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dfaf8c35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faf8c3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dfaf8c3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Hackathon - Energy Grid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38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Jursley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Nick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Vincent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Faruk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Maarten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135000" y="2941750"/>
            <a:ext cx="6078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S63-1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Approach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904275" y="1307850"/>
            <a:ext cx="8025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500" u="sng"/>
              <a:t>Frontend</a:t>
            </a:r>
            <a:endParaRPr sz="4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225" y="2955900"/>
            <a:ext cx="1092202" cy="7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911" y="1132738"/>
            <a:ext cx="826600" cy="82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3124" y="2106813"/>
            <a:ext cx="1092202" cy="7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137" y="3899300"/>
            <a:ext cx="1092207" cy="727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>
            <a:stCxn id="150" idx="1"/>
            <a:endCxn id="154" idx="3"/>
          </p:cNvCxnSpPr>
          <p:nvPr/>
        </p:nvCxnSpPr>
        <p:spPr>
          <a:xfrm flipH="1">
            <a:off x="3438711" y="1546038"/>
            <a:ext cx="18342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49" idx="1"/>
            <a:endCxn id="154" idx="3"/>
          </p:cNvCxnSpPr>
          <p:nvPr/>
        </p:nvCxnSpPr>
        <p:spPr>
          <a:xfrm rot="10800000">
            <a:off x="3438825" y="2484925"/>
            <a:ext cx="16944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51" idx="1"/>
            <a:endCxn id="154" idx="3"/>
          </p:cNvCxnSpPr>
          <p:nvPr/>
        </p:nvCxnSpPr>
        <p:spPr>
          <a:xfrm flipH="1">
            <a:off x="3438724" y="2471175"/>
            <a:ext cx="1694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endCxn id="154" idx="3"/>
          </p:cNvCxnSpPr>
          <p:nvPr/>
        </p:nvCxnSpPr>
        <p:spPr>
          <a:xfrm rot="10800000">
            <a:off x="3438829" y="2484777"/>
            <a:ext cx="1694400" cy="17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4" name="Google Shape;15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2230" y="1683500"/>
            <a:ext cx="2266598" cy="16025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5193500" y="628850"/>
            <a:ext cx="9060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500" u="sng"/>
              <a:t>Producers</a:t>
            </a:r>
            <a:endParaRPr sz="4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Structure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1166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Frontend (ReactJS)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Backend (Java - Springboot)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Weerlive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CBS Opendata Statline - Energy production data </a:t>
            </a:r>
            <a:r>
              <a:rPr lang="sv"/>
              <a:t>for each energy type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300" y="1243725"/>
            <a:ext cx="247325" cy="2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738" y="1663572"/>
            <a:ext cx="394449" cy="22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 b="21306" l="4206" r="72095" t="25185"/>
          <a:stretch/>
        </p:blipFill>
        <p:spPr>
          <a:xfrm>
            <a:off x="1087300" y="2028900"/>
            <a:ext cx="247326" cy="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488" y="2370900"/>
            <a:ext cx="466952" cy="32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6625" y="2406463"/>
            <a:ext cx="55911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253650" y="2132100"/>
            <a:ext cx="26367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Demo time!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3270600" y="2330850"/>
            <a:ext cx="26028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