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Advent Pro SemiBold"/>
      <p:regular r:id="rId27"/>
      <p:bold r:id="rId28"/>
    </p:embeddedFont>
    <p:embeddedFont>
      <p:font typeface="Fira Sans Extra Condensed Medium"/>
      <p:regular r:id="rId29"/>
      <p:bold r:id="rId30"/>
      <p:italic r:id="rId31"/>
      <p:boldItalic r:id="rId32"/>
    </p:embeddedFont>
    <p:embeddedFont>
      <p:font typeface="Fira Sans Condensed Medium"/>
      <p:regular r:id="rId33"/>
      <p:bold r:id="rId34"/>
      <p:italic r:id="rId35"/>
      <p:boldItalic r:id="rId36"/>
    </p:embeddedFont>
    <p:embeddedFont>
      <p:font typeface="Maven Pro"/>
      <p:regular r:id="rId37"/>
      <p:bold r:id="rId38"/>
    </p:embeddedFont>
    <p:embeddedFont>
      <p:font typeface="Share Tech"/>
      <p:regular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BE7AFDE-7392-4B43-823A-91F62A5319C8}">
  <a:tblStyle styleId="{6BE7AFDE-7392-4B43-823A-91F62A5319C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AdventProSemiBold-bold.fntdata"/><Relationship Id="rId27" Type="http://schemas.openxmlformats.org/officeDocument/2006/relationships/font" Target="fonts/AdventProSemiBo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FiraSansExtraCondensedMedium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FiraSansExtraCondensedMedium-italic.fntdata"/><Relationship Id="rId30" Type="http://schemas.openxmlformats.org/officeDocument/2006/relationships/font" Target="fonts/FiraSansExtraCondensedMedium-bold.fntdata"/><Relationship Id="rId11" Type="http://schemas.openxmlformats.org/officeDocument/2006/relationships/slide" Target="slides/slide6.xml"/><Relationship Id="rId33" Type="http://schemas.openxmlformats.org/officeDocument/2006/relationships/font" Target="fonts/FiraSansCondensedMedium-regular.fntdata"/><Relationship Id="rId10" Type="http://schemas.openxmlformats.org/officeDocument/2006/relationships/slide" Target="slides/slide5.xml"/><Relationship Id="rId32" Type="http://schemas.openxmlformats.org/officeDocument/2006/relationships/font" Target="fonts/FiraSansExtraCondensedMedium-boldItalic.fntdata"/><Relationship Id="rId13" Type="http://schemas.openxmlformats.org/officeDocument/2006/relationships/slide" Target="slides/slide8.xml"/><Relationship Id="rId35" Type="http://schemas.openxmlformats.org/officeDocument/2006/relationships/font" Target="fonts/FiraSansCondensedMedium-italic.fntdata"/><Relationship Id="rId12" Type="http://schemas.openxmlformats.org/officeDocument/2006/relationships/slide" Target="slides/slide7.xml"/><Relationship Id="rId34" Type="http://schemas.openxmlformats.org/officeDocument/2006/relationships/font" Target="fonts/FiraSansCondensedMedium-bold.fntdata"/><Relationship Id="rId15" Type="http://schemas.openxmlformats.org/officeDocument/2006/relationships/slide" Target="slides/slide10.xml"/><Relationship Id="rId37" Type="http://schemas.openxmlformats.org/officeDocument/2006/relationships/font" Target="fonts/MavenPro-regular.fntdata"/><Relationship Id="rId14" Type="http://schemas.openxmlformats.org/officeDocument/2006/relationships/slide" Target="slides/slide9.xml"/><Relationship Id="rId36" Type="http://schemas.openxmlformats.org/officeDocument/2006/relationships/font" Target="fonts/FiraSansCondensedMedium-boldItalic.fntdata"/><Relationship Id="rId17" Type="http://schemas.openxmlformats.org/officeDocument/2006/relationships/slide" Target="slides/slide12.xml"/><Relationship Id="rId39" Type="http://schemas.openxmlformats.org/officeDocument/2006/relationships/font" Target="fonts/ShareTech-regular.fntdata"/><Relationship Id="rId16" Type="http://schemas.openxmlformats.org/officeDocument/2006/relationships/slide" Target="slides/slide11.xml"/><Relationship Id="rId38" Type="http://schemas.openxmlformats.org/officeDocument/2006/relationships/font" Target="fonts/MavenPro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6c52a2e8d8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6c52a2e8d8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ca947b1dbb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ca947b1db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ca947b1dbb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ca947b1dbb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d235af270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d235af270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g70d13569c7_2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6" name="Google Shape;676;g70d13569c7_2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ca947b1dbb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1" name="Google Shape;681;gca947b1dbb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ca947b1db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5" name="Google Shape;695;gca947b1db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gca947b1dbb_2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0" name="Google Shape;700;gca947b1dbb_2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ca947b1dbb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ca947b1dbb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ca947b1dbb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1" name="Google Shape;711;gca947b1dbb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gca947b1dbb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3" name="Google Shape;723;gca947b1dbb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6c4305b01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6c4305b01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gca947b1dbb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1" name="Google Shape;751;gca947b1dbb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gca947b1dbb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6" name="Google Shape;766;gca947b1dbb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ca947b1dbb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ca947b1dbb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ca947b1dbb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ca947b1dbb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ca947b1dbb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ca947b1dbb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d91284282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d91284282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d235af270f_2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d235af270f_2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da4de2cb03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da4de2cb03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ca947b1dbb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ca947b1dbb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rect b="b" l="l" r="r" t="t"/>
            <a:pathLst>
              <a:path extrusionOk="0" fill="none" h="2198" w="2198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cap="flat" cmpd="sng" w="13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29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1"/>
          <p:cNvSpPr txBox="1"/>
          <p:nvPr>
            <p:ph type="ctrTitle"/>
          </p:nvPr>
        </p:nvSpPr>
        <p:spPr>
          <a:xfrm>
            <a:off x="3068675" y="3075325"/>
            <a:ext cx="3055800" cy="5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24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7" name="Google Shape;177;p11"/>
          <p:cNvSpPr txBox="1"/>
          <p:nvPr>
            <p:ph idx="1" type="subTitle"/>
          </p:nvPr>
        </p:nvSpPr>
        <p:spPr>
          <a:xfrm>
            <a:off x="2333000" y="1799075"/>
            <a:ext cx="44781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8" name="Google Shape;178;p11"/>
          <p:cNvSpPr/>
          <p:nvPr/>
        </p:nvSpPr>
        <p:spPr>
          <a:xfrm>
            <a:off x="1621169" y="2890613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1"/>
          <p:cNvSpPr/>
          <p:nvPr/>
        </p:nvSpPr>
        <p:spPr>
          <a:xfrm>
            <a:off x="1238740" y="2106884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1"/>
          <p:cNvSpPr/>
          <p:nvPr/>
        </p:nvSpPr>
        <p:spPr>
          <a:xfrm>
            <a:off x="8710023" y="4821495"/>
            <a:ext cx="98059" cy="98295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29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1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1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3" name="Google Shape;183;p11"/>
          <p:cNvGrpSpPr/>
          <p:nvPr/>
        </p:nvGrpSpPr>
        <p:grpSpPr>
          <a:xfrm>
            <a:off x="8217007" y="3576772"/>
            <a:ext cx="188886" cy="1181531"/>
            <a:chOff x="2877432" y="975334"/>
            <a:chExt cx="188886" cy="1181531"/>
          </a:xfrm>
        </p:grpSpPr>
        <p:sp>
          <p:nvSpPr>
            <p:cNvPr id="184" name="Google Shape;184;p11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7" name="Google Shape;187;p11"/>
          <p:cNvSpPr/>
          <p:nvPr/>
        </p:nvSpPr>
        <p:spPr>
          <a:xfrm>
            <a:off x="8718796" y="116488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8" name="Google Shape;188;p11"/>
          <p:cNvGrpSpPr/>
          <p:nvPr/>
        </p:nvGrpSpPr>
        <p:grpSpPr>
          <a:xfrm>
            <a:off x="7519346" y="3243318"/>
            <a:ext cx="98059" cy="1147596"/>
            <a:chOff x="3347921" y="16006"/>
            <a:chExt cx="98059" cy="1147596"/>
          </a:xfrm>
        </p:grpSpPr>
        <p:sp>
          <p:nvSpPr>
            <p:cNvPr id="189" name="Google Shape;189;p11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1" name="Google Shape;191;p11"/>
          <p:cNvGrpSpPr/>
          <p:nvPr/>
        </p:nvGrpSpPr>
        <p:grpSpPr>
          <a:xfrm>
            <a:off x="805821" y="2953663"/>
            <a:ext cx="121172" cy="760495"/>
            <a:chOff x="5245196" y="3136513"/>
            <a:chExt cx="121172" cy="760495"/>
          </a:xfrm>
        </p:grpSpPr>
        <p:sp>
          <p:nvSpPr>
            <p:cNvPr id="192" name="Google Shape;192;p11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4" name="Google Shape;194;p11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95" name="Google Shape;195;p11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1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1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1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9" name="Google Shape;199;p11"/>
          <p:cNvSpPr/>
          <p:nvPr/>
        </p:nvSpPr>
        <p:spPr>
          <a:xfrm>
            <a:off x="8307214" y="-383977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1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1" name="Google Shape;201;p11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202" name="Google Shape;202;p11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1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4" name="Google Shape;204;p11"/>
          <p:cNvSpPr/>
          <p:nvPr/>
        </p:nvSpPr>
        <p:spPr>
          <a:xfrm>
            <a:off x="7582340" y="1834534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5" name="Google Shape;205;p11"/>
          <p:cNvGrpSpPr/>
          <p:nvPr/>
        </p:nvGrpSpPr>
        <p:grpSpPr>
          <a:xfrm>
            <a:off x="4920170" y="-496491"/>
            <a:ext cx="188886" cy="1181531"/>
            <a:chOff x="2877432" y="975334"/>
            <a:chExt cx="188886" cy="1181531"/>
          </a:xfrm>
        </p:grpSpPr>
        <p:sp>
          <p:nvSpPr>
            <p:cNvPr id="206" name="Google Shape;206;p11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1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1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9" name="Google Shape;209;p11"/>
          <p:cNvSpPr/>
          <p:nvPr/>
        </p:nvSpPr>
        <p:spPr>
          <a:xfrm>
            <a:off x="7084804" y="549572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0" name="Google Shape;210;p11"/>
          <p:cNvGrpSpPr/>
          <p:nvPr/>
        </p:nvGrpSpPr>
        <p:grpSpPr>
          <a:xfrm>
            <a:off x="3030471" y="-223849"/>
            <a:ext cx="121172" cy="760495"/>
            <a:chOff x="5245196" y="3136513"/>
            <a:chExt cx="121172" cy="760495"/>
          </a:xfrm>
        </p:grpSpPr>
        <p:sp>
          <p:nvSpPr>
            <p:cNvPr id="211" name="Google Shape;211;p11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1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3" name="Google Shape;213;p11"/>
          <p:cNvGrpSpPr/>
          <p:nvPr/>
        </p:nvGrpSpPr>
        <p:grpSpPr>
          <a:xfrm>
            <a:off x="2306292" y="2569221"/>
            <a:ext cx="199237" cy="2828935"/>
            <a:chOff x="1608717" y="1280046"/>
            <a:chExt cx="199237" cy="2828935"/>
          </a:xfrm>
        </p:grpSpPr>
        <p:sp>
          <p:nvSpPr>
            <p:cNvPr id="214" name="Google Shape;214;p11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11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1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2"/>
          <p:cNvSpPr txBox="1"/>
          <p:nvPr>
            <p:ph hasCustomPrompt="1" type="title"/>
          </p:nvPr>
        </p:nvSpPr>
        <p:spPr>
          <a:xfrm>
            <a:off x="1733725" y="856650"/>
            <a:ext cx="5676600" cy="123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80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19" name="Google Shape;219;p12"/>
          <p:cNvSpPr txBox="1"/>
          <p:nvPr>
            <p:ph idx="1" type="body"/>
          </p:nvPr>
        </p:nvSpPr>
        <p:spPr>
          <a:xfrm>
            <a:off x="3208075" y="2086950"/>
            <a:ext cx="2727900" cy="7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220" name="Google Shape;220;p12"/>
          <p:cNvGrpSpPr/>
          <p:nvPr/>
        </p:nvGrpSpPr>
        <p:grpSpPr>
          <a:xfrm>
            <a:off x="722446" y="3412541"/>
            <a:ext cx="7699120" cy="1883463"/>
            <a:chOff x="4558950" y="838825"/>
            <a:chExt cx="2813800" cy="688350"/>
          </a:xfrm>
        </p:grpSpPr>
        <p:sp>
          <p:nvSpPr>
            <p:cNvPr id="221" name="Google Shape;221;p12"/>
            <p:cNvSpPr/>
            <p:nvPr/>
          </p:nvSpPr>
          <p:spPr>
            <a:xfrm>
              <a:off x="6067275" y="838825"/>
              <a:ext cx="46025" cy="39525"/>
            </a:xfrm>
            <a:custGeom>
              <a:rect b="b" l="l" r="r" t="t"/>
              <a:pathLst>
                <a:path extrusionOk="0" h="1581" w="1841">
                  <a:moveTo>
                    <a:pt x="1059" y="0"/>
                  </a:moveTo>
                  <a:cubicBezTo>
                    <a:pt x="353" y="0"/>
                    <a:pt x="1" y="857"/>
                    <a:pt x="492" y="1348"/>
                  </a:cubicBezTo>
                  <a:cubicBezTo>
                    <a:pt x="656" y="1508"/>
                    <a:pt x="856" y="1580"/>
                    <a:pt x="1051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2"/>
            <p:cNvSpPr/>
            <p:nvPr/>
          </p:nvSpPr>
          <p:spPr>
            <a:xfrm>
              <a:off x="4703850" y="911275"/>
              <a:ext cx="2580700" cy="613375"/>
            </a:xfrm>
            <a:custGeom>
              <a:rect b="b" l="l" r="r" t="t"/>
              <a:pathLst>
                <a:path extrusionOk="0" h="24535" w="103228">
                  <a:moveTo>
                    <a:pt x="47431" y="0"/>
                  </a:moveTo>
                  <a:lnTo>
                    <a:pt x="34779" y="13685"/>
                  </a:lnTo>
                  <a:lnTo>
                    <a:pt x="20906" y="18309"/>
                  </a:lnTo>
                  <a:lnTo>
                    <a:pt x="15412" y="16898"/>
                  </a:lnTo>
                  <a:lnTo>
                    <a:pt x="9061" y="9892"/>
                  </a:lnTo>
                  <a:lnTo>
                    <a:pt x="1" y="24459"/>
                  </a:lnTo>
                  <a:lnTo>
                    <a:pt x="127" y="24534"/>
                  </a:lnTo>
                  <a:lnTo>
                    <a:pt x="9086" y="10131"/>
                  </a:lnTo>
                  <a:lnTo>
                    <a:pt x="15336" y="17024"/>
                  </a:lnTo>
                  <a:lnTo>
                    <a:pt x="20893" y="18448"/>
                  </a:lnTo>
                  <a:lnTo>
                    <a:pt x="20918" y="18461"/>
                  </a:lnTo>
                  <a:lnTo>
                    <a:pt x="34855" y="13811"/>
                  </a:lnTo>
                  <a:lnTo>
                    <a:pt x="47431" y="215"/>
                  </a:lnTo>
                  <a:lnTo>
                    <a:pt x="59099" y="12778"/>
                  </a:lnTo>
                  <a:lnTo>
                    <a:pt x="67479" y="19620"/>
                  </a:lnTo>
                  <a:lnTo>
                    <a:pt x="76513" y="18196"/>
                  </a:lnTo>
                  <a:lnTo>
                    <a:pt x="82209" y="19885"/>
                  </a:lnTo>
                  <a:lnTo>
                    <a:pt x="88661" y="9035"/>
                  </a:lnTo>
                  <a:lnTo>
                    <a:pt x="95138" y="5860"/>
                  </a:lnTo>
                  <a:lnTo>
                    <a:pt x="103101" y="24496"/>
                  </a:lnTo>
                  <a:lnTo>
                    <a:pt x="103227" y="24433"/>
                  </a:lnTo>
                  <a:lnTo>
                    <a:pt x="95213" y="5671"/>
                  </a:lnTo>
                  <a:lnTo>
                    <a:pt x="88585" y="8922"/>
                  </a:lnTo>
                  <a:lnTo>
                    <a:pt x="88560" y="8934"/>
                  </a:lnTo>
                  <a:lnTo>
                    <a:pt x="82146" y="19708"/>
                  </a:lnTo>
                  <a:lnTo>
                    <a:pt x="76539" y="18057"/>
                  </a:lnTo>
                  <a:lnTo>
                    <a:pt x="76513" y="18045"/>
                  </a:lnTo>
                  <a:lnTo>
                    <a:pt x="67529" y="19469"/>
                  </a:lnTo>
                  <a:lnTo>
                    <a:pt x="59187" y="12664"/>
                  </a:lnTo>
                  <a:lnTo>
                    <a:pt x="47431" y="0"/>
                  </a:ln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2"/>
            <p:cNvSpPr/>
            <p:nvPr/>
          </p:nvSpPr>
          <p:spPr>
            <a:xfrm>
              <a:off x="4704175" y="930800"/>
              <a:ext cx="2582575" cy="595725"/>
            </a:xfrm>
            <a:custGeom>
              <a:rect b="b" l="l" r="r" t="t"/>
              <a:pathLst>
                <a:path extrusionOk="0" h="23829" w="103303">
                  <a:moveTo>
                    <a:pt x="67125" y="1"/>
                  </a:moveTo>
                  <a:lnTo>
                    <a:pt x="58065" y="5948"/>
                  </a:lnTo>
                  <a:lnTo>
                    <a:pt x="47115" y="9817"/>
                  </a:lnTo>
                  <a:lnTo>
                    <a:pt x="41747" y="17995"/>
                  </a:lnTo>
                  <a:lnTo>
                    <a:pt x="26941" y="870"/>
                  </a:lnTo>
                  <a:lnTo>
                    <a:pt x="19822" y="13421"/>
                  </a:lnTo>
                  <a:lnTo>
                    <a:pt x="8758" y="16054"/>
                  </a:lnTo>
                  <a:lnTo>
                    <a:pt x="8733" y="16054"/>
                  </a:lnTo>
                  <a:lnTo>
                    <a:pt x="1" y="23665"/>
                  </a:lnTo>
                  <a:lnTo>
                    <a:pt x="101" y="23766"/>
                  </a:lnTo>
                  <a:lnTo>
                    <a:pt x="8809" y="16180"/>
                  </a:lnTo>
                  <a:lnTo>
                    <a:pt x="19885" y="13547"/>
                  </a:lnTo>
                  <a:lnTo>
                    <a:pt x="19910" y="13547"/>
                  </a:lnTo>
                  <a:lnTo>
                    <a:pt x="26966" y="1122"/>
                  </a:lnTo>
                  <a:lnTo>
                    <a:pt x="41697" y="18158"/>
                  </a:lnTo>
                  <a:lnTo>
                    <a:pt x="41760" y="18234"/>
                  </a:lnTo>
                  <a:lnTo>
                    <a:pt x="47203" y="9930"/>
                  </a:lnTo>
                  <a:lnTo>
                    <a:pt x="58116" y="6087"/>
                  </a:lnTo>
                  <a:lnTo>
                    <a:pt x="67088" y="190"/>
                  </a:lnTo>
                  <a:lnTo>
                    <a:pt x="73224" y="8884"/>
                  </a:lnTo>
                  <a:lnTo>
                    <a:pt x="73262" y="8935"/>
                  </a:lnTo>
                  <a:lnTo>
                    <a:pt x="81125" y="5583"/>
                  </a:lnTo>
                  <a:lnTo>
                    <a:pt x="94091" y="13408"/>
                  </a:lnTo>
                  <a:lnTo>
                    <a:pt x="103189" y="23829"/>
                  </a:lnTo>
                  <a:lnTo>
                    <a:pt x="103303" y="23728"/>
                  </a:lnTo>
                  <a:lnTo>
                    <a:pt x="94192" y="13307"/>
                  </a:lnTo>
                  <a:lnTo>
                    <a:pt x="81138" y="5419"/>
                  </a:lnTo>
                  <a:lnTo>
                    <a:pt x="73312" y="8758"/>
                  </a:lnTo>
                  <a:lnTo>
                    <a:pt x="67125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2"/>
            <p:cNvSpPr/>
            <p:nvPr/>
          </p:nvSpPr>
          <p:spPr>
            <a:xfrm>
              <a:off x="4904225" y="114595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504" y="1337"/>
                  </a:cubicBezTo>
                  <a:cubicBezTo>
                    <a:pt x="664" y="1501"/>
                    <a:pt x="861" y="1574"/>
                    <a:pt x="1054" y="1574"/>
                  </a:cubicBezTo>
                  <a:cubicBezTo>
                    <a:pt x="1455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2"/>
            <p:cNvSpPr/>
            <p:nvPr/>
          </p:nvSpPr>
          <p:spPr>
            <a:xfrm>
              <a:off x="5062350" y="1316075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0"/>
                  </a:moveTo>
                  <a:cubicBezTo>
                    <a:pt x="354" y="0"/>
                    <a:pt x="1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2"/>
            <p:cNvSpPr/>
            <p:nvPr/>
          </p:nvSpPr>
          <p:spPr>
            <a:xfrm>
              <a:off x="5209475" y="1350400"/>
              <a:ext cx="39725" cy="39725"/>
            </a:xfrm>
            <a:custGeom>
              <a:rect b="b" l="l" r="r" t="t"/>
              <a:pathLst>
                <a:path extrusionOk="0" h="1589" w="1589">
                  <a:moveTo>
                    <a:pt x="794" y="1"/>
                  </a:moveTo>
                  <a:cubicBezTo>
                    <a:pt x="353" y="1"/>
                    <a:pt x="0" y="354"/>
                    <a:pt x="0" y="795"/>
                  </a:cubicBezTo>
                  <a:cubicBezTo>
                    <a:pt x="0" y="1223"/>
                    <a:pt x="353" y="1589"/>
                    <a:pt x="794" y="1589"/>
                  </a:cubicBezTo>
                  <a:cubicBezTo>
                    <a:pt x="1235" y="1589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2"/>
            <p:cNvSpPr/>
            <p:nvPr/>
          </p:nvSpPr>
          <p:spPr>
            <a:xfrm>
              <a:off x="5173875" y="12489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3" y="0"/>
                    <a:pt x="0" y="845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2"/>
            <p:cNvSpPr/>
            <p:nvPr/>
          </p:nvSpPr>
          <p:spPr>
            <a:xfrm>
              <a:off x="5352500" y="938375"/>
              <a:ext cx="46000" cy="39500"/>
            </a:xfrm>
            <a:custGeom>
              <a:rect b="b" l="l" r="r" t="t"/>
              <a:pathLst>
                <a:path extrusionOk="0" h="1580" w="1840">
                  <a:moveTo>
                    <a:pt x="1059" y="0"/>
                  </a:moveTo>
                  <a:cubicBezTo>
                    <a:pt x="353" y="0"/>
                    <a:pt x="0" y="857"/>
                    <a:pt x="504" y="1348"/>
                  </a:cubicBezTo>
                  <a:cubicBezTo>
                    <a:pt x="664" y="1508"/>
                    <a:pt x="861" y="1580"/>
                    <a:pt x="1054" y="1580"/>
                  </a:cubicBezTo>
                  <a:cubicBezTo>
                    <a:pt x="1455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2"/>
            <p:cNvSpPr/>
            <p:nvPr/>
          </p:nvSpPr>
          <p:spPr>
            <a:xfrm>
              <a:off x="5722650" y="1358275"/>
              <a:ext cx="46000" cy="39525"/>
            </a:xfrm>
            <a:custGeom>
              <a:rect b="b" l="l" r="r" t="t"/>
              <a:pathLst>
                <a:path extrusionOk="0" h="1581" w="1840">
                  <a:moveTo>
                    <a:pt x="1046" y="1"/>
                  </a:moveTo>
                  <a:cubicBezTo>
                    <a:pt x="353" y="1"/>
                    <a:pt x="0" y="858"/>
                    <a:pt x="492" y="1349"/>
                  </a:cubicBezTo>
                  <a:cubicBezTo>
                    <a:pt x="655" y="1509"/>
                    <a:pt x="855" y="1581"/>
                    <a:pt x="1050" y="1581"/>
                  </a:cubicBezTo>
                  <a:cubicBezTo>
                    <a:pt x="1455" y="1581"/>
                    <a:pt x="1840" y="1271"/>
                    <a:pt x="1840" y="795"/>
                  </a:cubicBezTo>
                  <a:cubicBezTo>
                    <a:pt x="1840" y="354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2"/>
            <p:cNvSpPr/>
            <p:nvPr/>
          </p:nvSpPr>
          <p:spPr>
            <a:xfrm>
              <a:off x="5859350" y="11573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1"/>
                  </a:moveTo>
                  <a:cubicBezTo>
                    <a:pt x="354" y="1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2"/>
            <p:cNvSpPr/>
            <p:nvPr/>
          </p:nvSpPr>
          <p:spPr>
            <a:xfrm>
              <a:off x="6131225" y="106090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1"/>
                  </a:moveTo>
                  <a:cubicBezTo>
                    <a:pt x="353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41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2"/>
            <p:cNvSpPr/>
            <p:nvPr/>
          </p:nvSpPr>
          <p:spPr>
            <a:xfrm>
              <a:off x="6358050" y="91442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0"/>
                  </a:moveTo>
                  <a:cubicBezTo>
                    <a:pt x="353" y="0"/>
                    <a:pt x="0" y="845"/>
                    <a:pt x="504" y="1336"/>
                  </a:cubicBezTo>
                  <a:cubicBezTo>
                    <a:pt x="664" y="1500"/>
                    <a:pt x="861" y="1573"/>
                    <a:pt x="1054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2"/>
            <p:cNvSpPr/>
            <p:nvPr/>
          </p:nvSpPr>
          <p:spPr>
            <a:xfrm>
              <a:off x="6510200" y="112832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6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0" y="1507"/>
                    <a:pt x="846" y="1578"/>
                    <a:pt x="1039" y="1578"/>
                  </a:cubicBezTo>
                  <a:cubicBezTo>
                    <a:pt x="1446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2"/>
            <p:cNvSpPr/>
            <p:nvPr/>
          </p:nvSpPr>
          <p:spPr>
            <a:xfrm>
              <a:off x="6708025" y="1051150"/>
              <a:ext cx="46025" cy="39425"/>
            </a:xfrm>
            <a:custGeom>
              <a:rect b="b" l="l" r="r" t="t"/>
              <a:pathLst>
                <a:path extrusionOk="0" h="1577" w="1841">
                  <a:moveTo>
                    <a:pt x="1059" y="0"/>
                  </a:moveTo>
                  <a:cubicBezTo>
                    <a:pt x="354" y="0"/>
                    <a:pt x="1" y="844"/>
                    <a:pt x="492" y="1348"/>
                  </a:cubicBezTo>
                  <a:cubicBezTo>
                    <a:pt x="654" y="1506"/>
                    <a:pt x="851" y="1577"/>
                    <a:pt x="1044" y="1577"/>
                  </a:cubicBezTo>
                  <a:cubicBezTo>
                    <a:pt x="1451" y="1577"/>
                    <a:pt x="1840" y="1260"/>
                    <a:pt x="1840" y="781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2"/>
            <p:cNvSpPr/>
            <p:nvPr/>
          </p:nvSpPr>
          <p:spPr>
            <a:xfrm>
              <a:off x="7033125" y="12448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7" y="1"/>
                  </a:moveTo>
                  <a:cubicBezTo>
                    <a:pt x="341" y="1"/>
                    <a:pt x="1" y="858"/>
                    <a:pt x="492" y="1349"/>
                  </a:cubicBezTo>
                  <a:cubicBezTo>
                    <a:pt x="651" y="1507"/>
                    <a:pt x="847" y="1578"/>
                    <a:pt x="1040" y="1578"/>
                  </a:cubicBezTo>
                  <a:cubicBezTo>
                    <a:pt x="1447" y="1578"/>
                    <a:pt x="1841" y="1264"/>
                    <a:pt x="1841" y="795"/>
                  </a:cubicBezTo>
                  <a:cubicBezTo>
                    <a:pt x="1841" y="353"/>
                    <a:pt x="1488" y="1"/>
                    <a:pt x="1047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2"/>
            <p:cNvSpPr/>
            <p:nvPr/>
          </p:nvSpPr>
          <p:spPr>
            <a:xfrm>
              <a:off x="4898850" y="131355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1"/>
                  </a:moveTo>
                  <a:cubicBezTo>
                    <a:pt x="354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1" y="1258"/>
                    <a:pt x="1841" y="782"/>
                  </a:cubicBezTo>
                  <a:cubicBezTo>
                    <a:pt x="1841" y="341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2"/>
            <p:cNvSpPr/>
            <p:nvPr/>
          </p:nvSpPr>
          <p:spPr>
            <a:xfrm>
              <a:off x="5551575" y="123480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0"/>
                  </a:moveTo>
                  <a:cubicBezTo>
                    <a:pt x="354" y="0"/>
                    <a:pt x="1" y="845"/>
                    <a:pt x="505" y="1336"/>
                  </a:cubicBezTo>
                  <a:cubicBezTo>
                    <a:pt x="665" y="1500"/>
                    <a:pt x="862" y="1573"/>
                    <a:pt x="1055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41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2"/>
            <p:cNvSpPr/>
            <p:nvPr/>
          </p:nvSpPr>
          <p:spPr>
            <a:xfrm>
              <a:off x="5887400" y="907725"/>
              <a:ext cx="45075" cy="39575"/>
            </a:xfrm>
            <a:custGeom>
              <a:rect b="b" l="l" r="r" t="t"/>
              <a:pathLst>
                <a:path extrusionOk="0" h="1583" w="1803">
                  <a:moveTo>
                    <a:pt x="896" y="1"/>
                  </a:moveTo>
                  <a:cubicBezTo>
                    <a:pt x="589" y="1"/>
                    <a:pt x="299" y="182"/>
                    <a:pt x="177" y="483"/>
                  </a:cubicBezTo>
                  <a:cubicBezTo>
                    <a:pt x="0" y="886"/>
                    <a:pt x="189" y="1352"/>
                    <a:pt x="593" y="1516"/>
                  </a:cubicBezTo>
                  <a:cubicBezTo>
                    <a:pt x="695" y="1561"/>
                    <a:pt x="802" y="1582"/>
                    <a:pt x="907" y="1582"/>
                  </a:cubicBezTo>
                  <a:cubicBezTo>
                    <a:pt x="1215" y="1582"/>
                    <a:pt x="1507" y="1400"/>
                    <a:pt x="1639" y="1100"/>
                  </a:cubicBezTo>
                  <a:cubicBezTo>
                    <a:pt x="1802" y="697"/>
                    <a:pt x="1613" y="231"/>
                    <a:pt x="1210" y="67"/>
                  </a:cubicBezTo>
                  <a:cubicBezTo>
                    <a:pt x="1107" y="22"/>
                    <a:pt x="1001" y="1"/>
                    <a:pt x="89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2"/>
            <p:cNvSpPr/>
            <p:nvPr/>
          </p:nvSpPr>
          <p:spPr>
            <a:xfrm>
              <a:off x="6166200" y="1209275"/>
              <a:ext cx="39700" cy="39725"/>
            </a:xfrm>
            <a:custGeom>
              <a:rect b="b" l="l" r="r" t="t"/>
              <a:pathLst>
                <a:path extrusionOk="0" h="1589" w="1588">
                  <a:moveTo>
                    <a:pt x="794" y="1"/>
                  </a:moveTo>
                  <a:cubicBezTo>
                    <a:pt x="366" y="1"/>
                    <a:pt x="0" y="354"/>
                    <a:pt x="0" y="795"/>
                  </a:cubicBezTo>
                  <a:cubicBezTo>
                    <a:pt x="0" y="1223"/>
                    <a:pt x="366" y="1588"/>
                    <a:pt x="794" y="1588"/>
                  </a:cubicBezTo>
                  <a:cubicBezTo>
                    <a:pt x="1235" y="1588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2"/>
            <p:cNvSpPr/>
            <p:nvPr/>
          </p:nvSpPr>
          <p:spPr>
            <a:xfrm>
              <a:off x="6373800" y="1380650"/>
              <a:ext cx="39700" cy="39400"/>
            </a:xfrm>
            <a:custGeom>
              <a:rect b="b" l="l" r="r" t="t"/>
              <a:pathLst>
                <a:path extrusionOk="0" h="1576" w="1588">
                  <a:moveTo>
                    <a:pt x="794" y="1"/>
                  </a:moveTo>
                  <a:cubicBezTo>
                    <a:pt x="353" y="1"/>
                    <a:pt x="0" y="353"/>
                    <a:pt x="0" y="794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94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2"/>
            <p:cNvSpPr/>
            <p:nvPr/>
          </p:nvSpPr>
          <p:spPr>
            <a:xfrm>
              <a:off x="6594950" y="134442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5" y="1500"/>
                    <a:pt x="855" y="1573"/>
                    <a:pt x="1050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2"/>
            <p:cNvSpPr/>
            <p:nvPr/>
          </p:nvSpPr>
          <p:spPr>
            <a:xfrm>
              <a:off x="6731025" y="1382850"/>
              <a:ext cx="46025" cy="39475"/>
            </a:xfrm>
            <a:custGeom>
              <a:rect b="b" l="l" r="r" t="t"/>
              <a:pathLst>
                <a:path extrusionOk="0" h="1579" w="1841">
                  <a:moveTo>
                    <a:pt x="1059" y="1"/>
                  </a:moveTo>
                  <a:cubicBezTo>
                    <a:pt x="353" y="1"/>
                    <a:pt x="1" y="858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5"/>
                    <a:pt x="1840" y="795"/>
                  </a:cubicBezTo>
                  <a:cubicBezTo>
                    <a:pt x="1840" y="354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2"/>
            <p:cNvSpPr/>
            <p:nvPr/>
          </p:nvSpPr>
          <p:spPr>
            <a:xfrm>
              <a:off x="6891700" y="111635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46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1" y="1500"/>
                    <a:pt x="850" y="1573"/>
                    <a:pt x="1045" y="1573"/>
                  </a:cubicBezTo>
                  <a:cubicBezTo>
                    <a:pt x="1450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2"/>
            <p:cNvSpPr/>
            <p:nvPr/>
          </p:nvSpPr>
          <p:spPr>
            <a:xfrm>
              <a:off x="7059275" y="10354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4" y="0"/>
                    <a:pt x="1" y="844"/>
                    <a:pt x="505" y="1348"/>
                  </a:cubicBezTo>
                  <a:cubicBezTo>
                    <a:pt x="663" y="1507"/>
                    <a:pt x="858" y="1577"/>
                    <a:pt x="1049" y="1577"/>
                  </a:cubicBezTo>
                  <a:cubicBezTo>
                    <a:pt x="1452" y="1577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2"/>
            <p:cNvSpPr/>
            <p:nvPr/>
          </p:nvSpPr>
          <p:spPr>
            <a:xfrm>
              <a:off x="4708275" y="856450"/>
              <a:ext cx="2575650" cy="667875"/>
            </a:xfrm>
            <a:custGeom>
              <a:rect b="b" l="l" r="r" t="t"/>
              <a:pathLst>
                <a:path extrusionOk="0" h="26715" w="103026">
                  <a:moveTo>
                    <a:pt x="55432" y="1"/>
                  </a:moveTo>
                  <a:lnTo>
                    <a:pt x="46271" y="7952"/>
                  </a:lnTo>
                  <a:lnTo>
                    <a:pt x="35938" y="5507"/>
                  </a:lnTo>
                  <a:lnTo>
                    <a:pt x="35913" y="5507"/>
                  </a:lnTo>
                  <a:lnTo>
                    <a:pt x="27294" y="11934"/>
                  </a:lnTo>
                  <a:lnTo>
                    <a:pt x="16382" y="6188"/>
                  </a:lnTo>
                  <a:lnTo>
                    <a:pt x="11480" y="23287"/>
                  </a:lnTo>
                  <a:lnTo>
                    <a:pt x="0" y="26526"/>
                  </a:lnTo>
                  <a:lnTo>
                    <a:pt x="38" y="26664"/>
                  </a:lnTo>
                  <a:lnTo>
                    <a:pt x="11593" y="23401"/>
                  </a:lnTo>
                  <a:lnTo>
                    <a:pt x="16470" y="6389"/>
                  </a:lnTo>
                  <a:lnTo>
                    <a:pt x="27306" y="12098"/>
                  </a:lnTo>
                  <a:lnTo>
                    <a:pt x="35938" y="5659"/>
                  </a:lnTo>
                  <a:lnTo>
                    <a:pt x="46309" y="8103"/>
                  </a:lnTo>
                  <a:lnTo>
                    <a:pt x="55419" y="215"/>
                  </a:lnTo>
                  <a:lnTo>
                    <a:pt x="64958" y="12186"/>
                  </a:lnTo>
                  <a:lnTo>
                    <a:pt x="64970" y="12211"/>
                  </a:lnTo>
                  <a:lnTo>
                    <a:pt x="79663" y="15815"/>
                  </a:lnTo>
                  <a:lnTo>
                    <a:pt x="79714" y="15827"/>
                  </a:lnTo>
                  <a:lnTo>
                    <a:pt x="87186" y="5293"/>
                  </a:lnTo>
                  <a:lnTo>
                    <a:pt x="90815" y="19368"/>
                  </a:lnTo>
                  <a:lnTo>
                    <a:pt x="90815" y="19394"/>
                  </a:lnTo>
                  <a:lnTo>
                    <a:pt x="102950" y="26715"/>
                  </a:lnTo>
                  <a:lnTo>
                    <a:pt x="103025" y="26589"/>
                  </a:lnTo>
                  <a:lnTo>
                    <a:pt x="90941" y="19305"/>
                  </a:lnTo>
                  <a:lnTo>
                    <a:pt x="87249" y="4966"/>
                  </a:lnTo>
                  <a:lnTo>
                    <a:pt x="79651" y="15664"/>
                  </a:lnTo>
                  <a:lnTo>
                    <a:pt x="65046" y="12085"/>
                  </a:lnTo>
                  <a:lnTo>
                    <a:pt x="5543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2"/>
            <p:cNvSpPr/>
            <p:nvPr/>
          </p:nvSpPr>
          <p:spPr>
            <a:xfrm>
              <a:off x="4558950" y="1523350"/>
              <a:ext cx="2813800" cy="3825"/>
            </a:xfrm>
            <a:custGeom>
              <a:rect b="b" l="l" r="r" t="t"/>
              <a:pathLst>
                <a:path extrusionOk="0" h="153" w="112552">
                  <a:moveTo>
                    <a:pt x="1" y="1"/>
                  </a:moveTo>
                  <a:lnTo>
                    <a:pt x="1" y="152"/>
                  </a:lnTo>
                  <a:lnTo>
                    <a:pt x="112552" y="152"/>
                  </a:lnTo>
                  <a:lnTo>
                    <a:pt x="112552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2"/>
            <p:cNvSpPr/>
            <p:nvPr/>
          </p:nvSpPr>
          <p:spPr>
            <a:xfrm>
              <a:off x="4967225" y="14187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4" y="1506"/>
                    <a:pt x="850" y="1577"/>
                    <a:pt x="1043" y="1577"/>
                  </a:cubicBezTo>
                  <a:cubicBezTo>
                    <a:pt x="1451" y="1577"/>
                    <a:pt x="1840" y="1261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2"/>
            <p:cNvSpPr/>
            <p:nvPr/>
          </p:nvSpPr>
          <p:spPr>
            <a:xfrm>
              <a:off x="5101172" y="992325"/>
              <a:ext cx="42875" cy="39850"/>
            </a:xfrm>
            <a:custGeom>
              <a:rect b="b" l="l" r="r" t="t"/>
              <a:pathLst>
                <a:path extrusionOk="0" h="1594" w="1715">
                  <a:moveTo>
                    <a:pt x="849" y="1"/>
                  </a:moveTo>
                  <a:cubicBezTo>
                    <a:pt x="810" y="1"/>
                    <a:pt x="771" y="4"/>
                    <a:pt x="731" y="9"/>
                  </a:cubicBezTo>
                  <a:cubicBezTo>
                    <a:pt x="290" y="85"/>
                    <a:pt x="1" y="488"/>
                    <a:pt x="76" y="917"/>
                  </a:cubicBezTo>
                  <a:cubicBezTo>
                    <a:pt x="133" y="1317"/>
                    <a:pt x="482" y="1593"/>
                    <a:pt x="866" y="1593"/>
                  </a:cubicBezTo>
                  <a:cubicBezTo>
                    <a:pt x="905" y="1593"/>
                    <a:pt x="944" y="1590"/>
                    <a:pt x="983" y="1584"/>
                  </a:cubicBezTo>
                  <a:cubicBezTo>
                    <a:pt x="1412" y="1509"/>
                    <a:pt x="1714" y="1106"/>
                    <a:pt x="1639" y="665"/>
                  </a:cubicBezTo>
                  <a:cubicBezTo>
                    <a:pt x="1581" y="276"/>
                    <a:pt x="1233" y="1"/>
                    <a:pt x="84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2"/>
            <p:cNvSpPr/>
            <p:nvPr/>
          </p:nvSpPr>
          <p:spPr>
            <a:xfrm>
              <a:off x="5364775" y="11362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6" y="0"/>
                  </a:moveTo>
                  <a:cubicBezTo>
                    <a:pt x="353" y="0"/>
                    <a:pt x="1" y="845"/>
                    <a:pt x="492" y="1349"/>
                  </a:cubicBezTo>
                  <a:cubicBezTo>
                    <a:pt x="654" y="1507"/>
                    <a:pt x="852" y="1578"/>
                    <a:pt x="1045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2"/>
            <p:cNvSpPr/>
            <p:nvPr/>
          </p:nvSpPr>
          <p:spPr>
            <a:xfrm>
              <a:off x="5581825" y="976800"/>
              <a:ext cx="46025" cy="39525"/>
            </a:xfrm>
            <a:custGeom>
              <a:rect b="b" l="l" r="r" t="t"/>
              <a:pathLst>
                <a:path extrusionOk="0" h="1581" w="1841">
                  <a:moveTo>
                    <a:pt x="1059" y="0"/>
                  </a:moveTo>
                  <a:cubicBezTo>
                    <a:pt x="353" y="0"/>
                    <a:pt x="1" y="857"/>
                    <a:pt x="505" y="1349"/>
                  </a:cubicBezTo>
                  <a:cubicBezTo>
                    <a:pt x="664" y="1508"/>
                    <a:pt x="861" y="1580"/>
                    <a:pt x="1055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2"/>
            <p:cNvSpPr/>
            <p:nvPr/>
          </p:nvSpPr>
          <p:spPr>
            <a:xfrm>
              <a:off x="5838875" y="103602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4" y="0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2"/>
            <p:cNvSpPr/>
            <p:nvPr/>
          </p:nvSpPr>
          <p:spPr>
            <a:xfrm>
              <a:off x="6316150" y="1138400"/>
              <a:ext cx="39700" cy="39400"/>
            </a:xfrm>
            <a:custGeom>
              <a:rect b="b" l="l" r="r" t="t"/>
              <a:pathLst>
                <a:path extrusionOk="0" h="1576" w="1588">
                  <a:moveTo>
                    <a:pt x="794" y="1"/>
                  </a:moveTo>
                  <a:cubicBezTo>
                    <a:pt x="353" y="1"/>
                    <a:pt x="0" y="353"/>
                    <a:pt x="0" y="782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82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2"/>
            <p:cNvSpPr/>
            <p:nvPr/>
          </p:nvSpPr>
          <p:spPr>
            <a:xfrm>
              <a:off x="6675275" y="123007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46" y="0"/>
                  </a:moveTo>
                  <a:cubicBezTo>
                    <a:pt x="353" y="0"/>
                    <a:pt x="0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6863325" y="967025"/>
              <a:ext cx="46350" cy="39350"/>
            </a:xfrm>
            <a:custGeom>
              <a:rect b="b" l="l" r="r" t="t"/>
              <a:pathLst>
                <a:path extrusionOk="0" h="1574" w="1854">
                  <a:moveTo>
                    <a:pt x="1059" y="1"/>
                  </a:moveTo>
                  <a:cubicBezTo>
                    <a:pt x="354" y="1"/>
                    <a:pt x="1" y="845"/>
                    <a:pt x="505" y="1336"/>
                  </a:cubicBezTo>
                  <a:cubicBezTo>
                    <a:pt x="665" y="1500"/>
                    <a:pt x="863" y="1574"/>
                    <a:pt x="1058" y="1574"/>
                  </a:cubicBezTo>
                  <a:cubicBezTo>
                    <a:pt x="1463" y="1574"/>
                    <a:pt x="1853" y="1258"/>
                    <a:pt x="1853" y="782"/>
                  </a:cubicBezTo>
                  <a:cubicBezTo>
                    <a:pt x="1853" y="341"/>
                    <a:pt x="1500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6956275" y="132300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504" y="1336"/>
                  </a:cubicBezTo>
                  <a:cubicBezTo>
                    <a:pt x="664" y="1500"/>
                    <a:pt x="861" y="1574"/>
                    <a:pt x="1055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"/>
          <p:cNvSpPr txBox="1"/>
          <p:nvPr>
            <p:ph idx="1" type="subTitle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58" name="Google Shape;258;p13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3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3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3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3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3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3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3"/>
          <p:cNvSpPr/>
          <p:nvPr/>
        </p:nvSpPr>
        <p:spPr>
          <a:xfrm>
            <a:off x="285750" y="4542650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3"/>
          <p:cNvSpPr/>
          <p:nvPr/>
        </p:nvSpPr>
        <p:spPr>
          <a:xfrm>
            <a:off x="439150" y="48034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3"/>
          <p:cNvSpPr txBox="1"/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269" name="Google Shape;269;p13"/>
          <p:cNvSpPr txBox="1"/>
          <p:nvPr>
            <p:ph idx="2" type="subTitle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70" name="Google Shape;270;p13"/>
          <p:cNvSpPr txBox="1"/>
          <p:nvPr>
            <p:ph hasCustomPrompt="1" idx="3" type="title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1" name="Google Shape;271;p13"/>
          <p:cNvSpPr txBox="1"/>
          <p:nvPr>
            <p:ph idx="4" type="ctrTitle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272" name="Google Shape;272;p13"/>
          <p:cNvSpPr txBox="1"/>
          <p:nvPr>
            <p:ph idx="5" type="subTitle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73" name="Google Shape;273;p13"/>
          <p:cNvSpPr txBox="1"/>
          <p:nvPr>
            <p:ph hasCustomPrompt="1" idx="6" type="title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4" name="Google Shape;274;p13"/>
          <p:cNvSpPr txBox="1"/>
          <p:nvPr>
            <p:ph idx="7" type="ctrTitle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275" name="Google Shape;275;p13"/>
          <p:cNvSpPr txBox="1"/>
          <p:nvPr>
            <p:ph idx="8" type="ctrTitle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276" name="Google Shape;276;p13"/>
          <p:cNvSpPr txBox="1"/>
          <p:nvPr>
            <p:ph hasCustomPrompt="1" idx="9" type="title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7" name="Google Shape;277;p13"/>
          <p:cNvSpPr txBox="1"/>
          <p:nvPr>
            <p:ph idx="13" type="ctrTitle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"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4"/>
          <p:cNvSpPr txBox="1"/>
          <p:nvPr>
            <p:ph type="ctrTitle"/>
          </p:nvPr>
        </p:nvSpPr>
        <p:spPr>
          <a:xfrm>
            <a:off x="4696481" y="1365079"/>
            <a:ext cx="26556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280" name="Google Shape;280;p14"/>
          <p:cNvSpPr txBox="1"/>
          <p:nvPr>
            <p:ph idx="1" type="subTitle"/>
          </p:nvPr>
        </p:nvSpPr>
        <p:spPr>
          <a:xfrm>
            <a:off x="4696481" y="1835141"/>
            <a:ext cx="3039300" cy="9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81" name="Google Shape;281;p14"/>
          <p:cNvSpPr txBox="1"/>
          <p:nvPr>
            <p:ph idx="2" type="ctrTitle"/>
          </p:nvPr>
        </p:nvSpPr>
        <p:spPr>
          <a:xfrm>
            <a:off x="1900150" y="3127942"/>
            <a:ext cx="24729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282" name="Google Shape;282;p14"/>
          <p:cNvSpPr txBox="1"/>
          <p:nvPr>
            <p:ph idx="3" type="subTitle"/>
          </p:nvPr>
        </p:nvSpPr>
        <p:spPr>
          <a:xfrm>
            <a:off x="1333875" y="3598390"/>
            <a:ext cx="3039300" cy="11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83" name="Google Shape;283;p14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14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14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14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7" name="Google Shape;287;p14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288" name="Google Shape;288;p14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14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0" name="Google Shape;290;p14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14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14"/>
          <p:cNvSpPr txBox="1"/>
          <p:nvPr>
            <p:ph idx="4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_1"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5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15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15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15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8" name="Google Shape;298;p1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299" name="Google Shape;299;p15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15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1" name="Google Shape;301;p15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15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15"/>
          <p:cNvSpPr txBox="1"/>
          <p:nvPr>
            <p:ph type="ctrTitle"/>
          </p:nvPr>
        </p:nvSpPr>
        <p:spPr>
          <a:xfrm>
            <a:off x="891226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04" name="Google Shape;304;p15"/>
          <p:cNvSpPr txBox="1"/>
          <p:nvPr>
            <p:ph idx="1" type="subTitle"/>
          </p:nvPr>
        </p:nvSpPr>
        <p:spPr>
          <a:xfrm>
            <a:off x="891226" y="349110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05" name="Google Shape;305;p15"/>
          <p:cNvSpPr txBox="1"/>
          <p:nvPr>
            <p:ph idx="2" type="ctrTitle"/>
          </p:nvPr>
        </p:nvSpPr>
        <p:spPr>
          <a:xfrm>
            <a:off x="3503173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06" name="Google Shape;306;p15"/>
          <p:cNvSpPr txBox="1"/>
          <p:nvPr>
            <p:ph idx="3" type="subTitle"/>
          </p:nvPr>
        </p:nvSpPr>
        <p:spPr>
          <a:xfrm>
            <a:off x="3503173" y="349110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07" name="Google Shape;307;p15"/>
          <p:cNvSpPr txBox="1"/>
          <p:nvPr>
            <p:ph idx="4" type="ctrTitle"/>
          </p:nvPr>
        </p:nvSpPr>
        <p:spPr>
          <a:xfrm>
            <a:off x="6124594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08" name="Google Shape;308;p15"/>
          <p:cNvSpPr txBox="1"/>
          <p:nvPr>
            <p:ph idx="5" type="subTitle"/>
          </p:nvPr>
        </p:nvSpPr>
        <p:spPr>
          <a:xfrm>
            <a:off x="6124594" y="349110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09" name="Google Shape;309;p15"/>
          <p:cNvSpPr txBox="1"/>
          <p:nvPr>
            <p:ph idx="6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_1_1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6"/>
          <p:cNvSpPr txBox="1"/>
          <p:nvPr>
            <p:ph type="ctrTitle"/>
          </p:nvPr>
        </p:nvSpPr>
        <p:spPr>
          <a:xfrm>
            <a:off x="1121525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12" name="Google Shape;312;p16"/>
          <p:cNvSpPr txBox="1"/>
          <p:nvPr>
            <p:ph idx="1" type="subTitle"/>
          </p:nvPr>
        </p:nvSpPr>
        <p:spPr>
          <a:xfrm>
            <a:off x="961925" y="1643751"/>
            <a:ext cx="22005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13" name="Google Shape;313;p16"/>
          <p:cNvSpPr txBox="1"/>
          <p:nvPr>
            <p:ph idx="2" type="ctrTitle"/>
          </p:nvPr>
        </p:nvSpPr>
        <p:spPr>
          <a:xfrm>
            <a:off x="3628263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14" name="Google Shape;314;p16"/>
          <p:cNvSpPr txBox="1"/>
          <p:nvPr>
            <p:ph idx="3" type="subTitle"/>
          </p:nvPr>
        </p:nvSpPr>
        <p:spPr>
          <a:xfrm>
            <a:off x="3468663" y="1643759"/>
            <a:ext cx="22005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15" name="Google Shape;315;p16"/>
          <p:cNvSpPr txBox="1"/>
          <p:nvPr>
            <p:ph idx="4" type="ctrTitle"/>
          </p:nvPr>
        </p:nvSpPr>
        <p:spPr>
          <a:xfrm>
            <a:off x="6142624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16" name="Google Shape;316;p16"/>
          <p:cNvSpPr txBox="1"/>
          <p:nvPr>
            <p:ph idx="5" type="subTitle"/>
          </p:nvPr>
        </p:nvSpPr>
        <p:spPr>
          <a:xfrm>
            <a:off x="5947924" y="1643751"/>
            <a:ext cx="22707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17" name="Google Shape;317;p16"/>
          <p:cNvSpPr txBox="1"/>
          <p:nvPr>
            <p:ph idx="6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18" name="Google Shape;318;p16"/>
          <p:cNvSpPr txBox="1"/>
          <p:nvPr>
            <p:ph idx="7" type="ctrTitle"/>
          </p:nvPr>
        </p:nvSpPr>
        <p:spPr>
          <a:xfrm>
            <a:off x="1121525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19" name="Google Shape;319;p16"/>
          <p:cNvSpPr txBox="1"/>
          <p:nvPr>
            <p:ph idx="8" type="subTitle"/>
          </p:nvPr>
        </p:nvSpPr>
        <p:spPr>
          <a:xfrm>
            <a:off x="961925" y="3479251"/>
            <a:ext cx="22005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20" name="Google Shape;320;p16"/>
          <p:cNvSpPr txBox="1"/>
          <p:nvPr>
            <p:ph idx="9" type="ctrTitle"/>
          </p:nvPr>
        </p:nvSpPr>
        <p:spPr>
          <a:xfrm>
            <a:off x="3628263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21" name="Google Shape;321;p16"/>
          <p:cNvSpPr txBox="1"/>
          <p:nvPr>
            <p:ph idx="13" type="subTitle"/>
          </p:nvPr>
        </p:nvSpPr>
        <p:spPr>
          <a:xfrm>
            <a:off x="3533613" y="3479251"/>
            <a:ext cx="20706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22" name="Google Shape;322;p16"/>
          <p:cNvSpPr txBox="1"/>
          <p:nvPr>
            <p:ph idx="14" type="ctrTitle"/>
          </p:nvPr>
        </p:nvSpPr>
        <p:spPr>
          <a:xfrm>
            <a:off x="6142624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23" name="Google Shape;323;p16"/>
          <p:cNvSpPr txBox="1"/>
          <p:nvPr>
            <p:ph idx="15" type="subTitle"/>
          </p:nvPr>
        </p:nvSpPr>
        <p:spPr>
          <a:xfrm>
            <a:off x="5947924" y="3479251"/>
            <a:ext cx="22707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24" name="Google Shape;324;p16"/>
          <p:cNvSpPr/>
          <p:nvPr/>
        </p:nvSpPr>
        <p:spPr>
          <a:xfrm>
            <a:off x="7573050" y="27737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16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16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16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16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16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16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16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16"/>
          <p:cNvSpPr/>
          <p:nvPr/>
        </p:nvSpPr>
        <p:spPr>
          <a:xfrm>
            <a:off x="564075" y="47539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2"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7"/>
          <p:cNvSpPr txBox="1"/>
          <p:nvPr>
            <p:ph type="ctrTitle"/>
          </p:nvPr>
        </p:nvSpPr>
        <p:spPr>
          <a:xfrm>
            <a:off x="1218541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35" name="Google Shape;335;p17"/>
          <p:cNvSpPr txBox="1"/>
          <p:nvPr>
            <p:ph idx="1" type="subTitle"/>
          </p:nvPr>
        </p:nvSpPr>
        <p:spPr>
          <a:xfrm>
            <a:off x="1218541" y="1865495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36" name="Google Shape;336;p17"/>
          <p:cNvSpPr txBox="1"/>
          <p:nvPr>
            <p:ph idx="2" type="ctrTitle"/>
          </p:nvPr>
        </p:nvSpPr>
        <p:spPr>
          <a:xfrm>
            <a:off x="6054555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37" name="Google Shape;337;p17"/>
          <p:cNvSpPr txBox="1"/>
          <p:nvPr>
            <p:ph idx="3" type="subTitle"/>
          </p:nvPr>
        </p:nvSpPr>
        <p:spPr>
          <a:xfrm>
            <a:off x="6054555" y="1865495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38" name="Google Shape;338;p17"/>
          <p:cNvSpPr txBox="1"/>
          <p:nvPr>
            <p:ph idx="4" type="ctrTitle"/>
          </p:nvPr>
        </p:nvSpPr>
        <p:spPr>
          <a:xfrm>
            <a:off x="1218541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39" name="Google Shape;339;p17"/>
          <p:cNvSpPr txBox="1"/>
          <p:nvPr>
            <p:ph idx="5" type="subTitle"/>
          </p:nvPr>
        </p:nvSpPr>
        <p:spPr>
          <a:xfrm>
            <a:off x="1116841" y="3271106"/>
            <a:ext cx="20847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40" name="Google Shape;340;p17"/>
          <p:cNvSpPr txBox="1"/>
          <p:nvPr>
            <p:ph idx="6" type="ctrTitle"/>
          </p:nvPr>
        </p:nvSpPr>
        <p:spPr>
          <a:xfrm>
            <a:off x="6054555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41" name="Google Shape;341;p17"/>
          <p:cNvSpPr txBox="1"/>
          <p:nvPr>
            <p:ph idx="7" type="subTitle"/>
          </p:nvPr>
        </p:nvSpPr>
        <p:spPr>
          <a:xfrm>
            <a:off x="6054555" y="3271106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42" name="Google Shape;342;p17"/>
          <p:cNvSpPr txBox="1"/>
          <p:nvPr>
            <p:ph idx="8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43" name="Google Shape;343;p17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17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17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17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17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17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17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17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17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17"/>
          <p:cNvSpPr/>
          <p:nvPr/>
        </p:nvSpPr>
        <p:spPr>
          <a:xfrm>
            <a:off x="816650" y="4612675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2_1"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8"/>
          <p:cNvSpPr txBox="1"/>
          <p:nvPr>
            <p:ph type="ctrTitle"/>
          </p:nvPr>
        </p:nvSpPr>
        <p:spPr>
          <a:xfrm>
            <a:off x="915161" y="2299544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5" name="Google Shape;355;p18"/>
          <p:cNvSpPr txBox="1"/>
          <p:nvPr>
            <p:ph idx="1" type="subTitle"/>
          </p:nvPr>
        </p:nvSpPr>
        <p:spPr>
          <a:xfrm>
            <a:off x="879139" y="1777397"/>
            <a:ext cx="1917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6" name="Google Shape;356;p18"/>
          <p:cNvSpPr txBox="1"/>
          <p:nvPr>
            <p:ph idx="2" type="ctrTitle"/>
          </p:nvPr>
        </p:nvSpPr>
        <p:spPr>
          <a:xfrm>
            <a:off x="6345518" y="2299544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7" name="Google Shape;357;p18"/>
          <p:cNvSpPr txBox="1"/>
          <p:nvPr>
            <p:ph idx="3" type="subTitle"/>
          </p:nvPr>
        </p:nvSpPr>
        <p:spPr>
          <a:xfrm>
            <a:off x="6345518" y="1777397"/>
            <a:ext cx="1881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8" name="Google Shape;358;p18"/>
          <p:cNvSpPr txBox="1"/>
          <p:nvPr>
            <p:ph idx="4" type="ctrTitle"/>
          </p:nvPr>
        </p:nvSpPr>
        <p:spPr>
          <a:xfrm>
            <a:off x="915161" y="286152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9" name="Google Shape;359;p18"/>
          <p:cNvSpPr txBox="1"/>
          <p:nvPr>
            <p:ph idx="5" type="subTitle"/>
          </p:nvPr>
        </p:nvSpPr>
        <p:spPr>
          <a:xfrm>
            <a:off x="915161" y="3353275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0" name="Google Shape;360;p18"/>
          <p:cNvSpPr txBox="1"/>
          <p:nvPr>
            <p:ph idx="6" type="ctrTitle"/>
          </p:nvPr>
        </p:nvSpPr>
        <p:spPr>
          <a:xfrm>
            <a:off x="6345518" y="286152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1" name="Google Shape;361;p18"/>
          <p:cNvSpPr txBox="1"/>
          <p:nvPr>
            <p:ph idx="7" type="subTitle"/>
          </p:nvPr>
        </p:nvSpPr>
        <p:spPr>
          <a:xfrm>
            <a:off x="6345518" y="3353275"/>
            <a:ext cx="16566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2" name="Google Shape;362;p18"/>
          <p:cNvSpPr txBox="1"/>
          <p:nvPr>
            <p:ph idx="8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63" name="Google Shape;363;p18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18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18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18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18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18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18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18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18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18"/>
          <p:cNvSpPr/>
          <p:nvPr/>
        </p:nvSpPr>
        <p:spPr>
          <a:xfrm>
            <a:off x="816650" y="4612675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9"/>
          <p:cNvSpPr txBox="1"/>
          <p:nvPr>
            <p:ph type="title"/>
          </p:nvPr>
        </p:nvSpPr>
        <p:spPr>
          <a:xfrm>
            <a:off x="2471150" y="1830075"/>
            <a:ext cx="3823200" cy="112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7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75" name="Google Shape;375;p19"/>
          <p:cNvSpPr txBox="1"/>
          <p:nvPr>
            <p:ph idx="1" type="subTitle"/>
          </p:nvPr>
        </p:nvSpPr>
        <p:spPr>
          <a:xfrm>
            <a:off x="2902550" y="540000"/>
            <a:ext cx="2960400" cy="13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76" name="Google Shape;376;p19"/>
          <p:cNvSpPr txBox="1"/>
          <p:nvPr/>
        </p:nvSpPr>
        <p:spPr>
          <a:xfrm>
            <a:off x="2289500" y="3592806"/>
            <a:ext cx="4186500" cy="93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CREDITS: This presentation template was created by </a:t>
            </a:r>
            <a:r>
              <a:rPr lang="en" sz="1000">
                <a:solidFill>
                  <a:schemeClr val="accent1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including icons by </a:t>
            </a:r>
            <a:r>
              <a:rPr lang="en" sz="1000">
                <a:solidFill>
                  <a:schemeClr val="accent2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and infographics &amp; images by </a:t>
            </a:r>
            <a:r>
              <a:rPr lang="en" sz="1000">
                <a:solidFill>
                  <a:schemeClr val="accent3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1000">
              <a:solidFill>
                <a:schemeClr val="accent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77" name="Google Shape;377;p19"/>
          <p:cNvSpPr/>
          <p:nvPr/>
        </p:nvSpPr>
        <p:spPr>
          <a:xfrm>
            <a:off x="858247" y="1380669"/>
            <a:ext cx="130760" cy="131015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19"/>
          <p:cNvSpPr/>
          <p:nvPr/>
        </p:nvSpPr>
        <p:spPr>
          <a:xfrm>
            <a:off x="1802448" y="4340187"/>
            <a:ext cx="131015" cy="131015"/>
          </a:xfrm>
          <a:custGeom>
            <a:rect b="b" l="l" r="r" t="t"/>
            <a:pathLst>
              <a:path extrusionOk="0" h="4634" w="4634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19"/>
          <p:cNvSpPr/>
          <p:nvPr/>
        </p:nvSpPr>
        <p:spPr>
          <a:xfrm>
            <a:off x="7196621" y="809541"/>
            <a:ext cx="131015" cy="131015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19"/>
          <p:cNvSpPr/>
          <p:nvPr/>
        </p:nvSpPr>
        <p:spPr>
          <a:xfrm>
            <a:off x="7826485" y="4005523"/>
            <a:ext cx="105796" cy="106050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29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19"/>
          <p:cNvSpPr/>
          <p:nvPr/>
        </p:nvSpPr>
        <p:spPr>
          <a:xfrm>
            <a:off x="6669747" y="3108456"/>
            <a:ext cx="62397" cy="62397"/>
          </a:xfrm>
          <a:custGeom>
            <a:rect b="b" l="l" r="r" t="t"/>
            <a:pathLst>
              <a:path extrusionOk="0" fill="none" h="2207" w="2207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cap="flat" cmpd="sng" w="13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19"/>
          <p:cNvSpPr/>
          <p:nvPr/>
        </p:nvSpPr>
        <p:spPr>
          <a:xfrm>
            <a:off x="2127273" y="2530788"/>
            <a:ext cx="112298" cy="112553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19"/>
          <p:cNvSpPr/>
          <p:nvPr/>
        </p:nvSpPr>
        <p:spPr>
          <a:xfrm>
            <a:off x="7418926" y="3240515"/>
            <a:ext cx="112298" cy="112553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19"/>
          <p:cNvSpPr/>
          <p:nvPr/>
        </p:nvSpPr>
        <p:spPr>
          <a:xfrm>
            <a:off x="7751274" y="1218584"/>
            <a:ext cx="86853" cy="86825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5" name="Google Shape;385;p19"/>
          <p:cNvGrpSpPr/>
          <p:nvPr/>
        </p:nvGrpSpPr>
        <p:grpSpPr>
          <a:xfrm>
            <a:off x="6669747" y="-389684"/>
            <a:ext cx="143766" cy="2106420"/>
            <a:chOff x="6780548" y="337714"/>
            <a:chExt cx="133252" cy="1952377"/>
          </a:xfrm>
        </p:grpSpPr>
        <p:sp>
          <p:nvSpPr>
            <p:cNvPr id="386" name="Google Shape;386;p19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19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8" name="Google Shape;388;p19"/>
          <p:cNvGrpSpPr/>
          <p:nvPr/>
        </p:nvGrpSpPr>
        <p:grpSpPr>
          <a:xfrm>
            <a:off x="1510029" y="507749"/>
            <a:ext cx="203534" cy="2663107"/>
            <a:chOff x="250617" y="2402301"/>
            <a:chExt cx="188650" cy="2468354"/>
          </a:xfrm>
        </p:grpSpPr>
        <p:sp>
          <p:nvSpPr>
            <p:cNvPr id="389" name="Google Shape;389;p19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19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9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9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3" name="Google Shape;393;p19"/>
          <p:cNvGrpSpPr/>
          <p:nvPr/>
        </p:nvGrpSpPr>
        <p:grpSpPr>
          <a:xfrm>
            <a:off x="385355" y="1380671"/>
            <a:ext cx="199237" cy="2828935"/>
            <a:chOff x="1608717" y="1280046"/>
            <a:chExt cx="199237" cy="2828935"/>
          </a:xfrm>
        </p:grpSpPr>
        <p:sp>
          <p:nvSpPr>
            <p:cNvPr id="394" name="Google Shape;394;p19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19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19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7" name="Google Shape;397;p19"/>
          <p:cNvSpPr/>
          <p:nvPr/>
        </p:nvSpPr>
        <p:spPr>
          <a:xfrm>
            <a:off x="1050592" y="3209646"/>
            <a:ext cx="9132" cy="2718457"/>
          </a:xfrm>
          <a:custGeom>
            <a:rect b="b" l="l" r="r" t="t"/>
            <a:pathLst>
              <a:path extrusionOk="0" h="96152" w="323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19"/>
          <p:cNvSpPr/>
          <p:nvPr/>
        </p:nvSpPr>
        <p:spPr>
          <a:xfrm>
            <a:off x="7090326" y="2590809"/>
            <a:ext cx="9132" cy="1822361"/>
          </a:xfrm>
          <a:custGeom>
            <a:rect b="b" l="l" r="r" t="t"/>
            <a:pathLst>
              <a:path extrusionOk="0" h="64457" w="323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9" name="Google Shape;399;p19"/>
          <p:cNvGrpSpPr/>
          <p:nvPr/>
        </p:nvGrpSpPr>
        <p:grpSpPr>
          <a:xfrm>
            <a:off x="989005" y="-389666"/>
            <a:ext cx="62143" cy="897428"/>
            <a:chOff x="2038689" y="173907"/>
            <a:chExt cx="57599" cy="831799"/>
          </a:xfrm>
        </p:grpSpPr>
        <p:sp>
          <p:nvSpPr>
            <p:cNvPr id="400" name="Google Shape;400;p19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19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2" name="Google Shape;402;p19"/>
          <p:cNvGrpSpPr/>
          <p:nvPr/>
        </p:nvGrpSpPr>
        <p:grpSpPr>
          <a:xfrm>
            <a:off x="8568723" y="2184809"/>
            <a:ext cx="214702" cy="2308597"/>
            <a:chOff x="8008096" y="2108910"/>
            <a:chExt cx="199001" cy="2139769"/>
          </a:xfrm>
        </p:grpSpPr>
        <p:sp>
          <p:nvSpPr>
            <p:cNvPr id="403" name="Google Shape;403;p19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19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5" name="Google Shape;405;p19"/>
          <p:cNvSpPr/>
          <p:nvPr/>
        </p:nvSpPr>
        <p:spPr>
          <a:xfrm>
            <a:off x="6423211" y="3192659"/>
            <a:ext cx="86853" cy="86825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6" name="Google Shape;406;p19"/>
          <p:cNvGrpSpPr/>
          <p:nvPr/>
        </p:nvGrpSpPr>
        <p:grpSpPr>
          <a:xfrm>
            <a:off x="8221223" y="9"/>
            <a:ext cx="214702" cy="2308597"/>
            <a:chOff x="8008096" y="2108910"/>
            <a:chExt cx="199001" cy="2139769"/>
          </a:xfrm>
        </p:grpSpPr>
        <p:sp>
          <p:nvSpPr>
            <p:cNvPr id="407" name="Google Shape;407;p19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19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ist">
  <p:cSld name="CUSTOM_4"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0"/>
          <p:cNvSpPr txBox="1"/>
          <p:nvPr>
            <p:ph idx="1" type="body"/>
          </p:nvPr>
        </p:nvSpPr>
        <p:spPr>
          <a:xfrm>
            <a:off x="597375" y="1063525"/>
            <a:ext cx="3908700" cy="37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  <a:defRPr sz="1200"/>
            </a:lvl1pPr>
            <a:lvl2pPr indent="-292100" lvl="1" marL="9144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indent="-292100" lvl="2" marL="13716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indent="-292100" lvl="3" marL="18288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indent="-292100" lvl="4" marL="22860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indent="-292100" lvl="5" marL="27432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indent="-292100" lvl="6" marL="32004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indent="-292100" lvl="7" marL="36576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indent="-292100" lvl="8" marL="4114800" rtl="0">
              <a:spcBef>
                <a:spcPts val="1600"/>
              </a:spcBef>
              <a:spcAft>
                <a:spcPts val="1600"/>
              </a:spcAft>
              <a:buSzPts val="1000"/>
              <a:buFont typeface="Nunito Light"/>
              <a:buChar char="■"/>
              <a:defRPr/>
            </a:lvl9pPr>
          </a:lstStyle>
          <a:p/>
        </p:txBody>
      </p:sp>
      <p:sp>
        <p:nvSpPr>
          <p:cNvPr id="411" name="Google Shape;411;p20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412" name="Google Shape;412;p20"/>
          <p:cNvSpPr txBox="1"/>
          <p:nvPr>
            <p:ph idx="2" type="body"/>
          </p:nvPr>
        </p:nvSpPr>
        <p:spPr>
          <a:xfrm>
            <a:off x="4690125" y="1063525"/>
            <a:ext cx="3908700" cy="37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200"/>
            </a:lvl1pPr>
            <a:lvl2pPr indent="-292100" lvl="1" marL="9144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/>
            </a:lvl2pPr>
            <a:lvl3pPr indent="-292100" lvl="2" marL="13716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/>
            </a:lvl3pPr>
            <a:lvl4pPr indent="-292100" lvl="3" marL="18288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/>
            </a:lvl4pPr>
            <a:lvl5pPr indent="-292100" lvl="4" marL="22860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5pPr>
            <a:lvl6pPr indent="-292100" lvl="5" marL="27432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6pPr>
            <a:lvl7pPr indent="-292100" lvl="6" marL="32004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/>
            </a:lvl7pPr>
            <a:lvl8pPr indent="-292100" lvl="7" marL="36576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8pPr>
            <a:lvl9pPr indent="-292100" lvl="8" marL="41148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9pPr>
          </a:lstStyle>
          <a:p/>
        </p:txBody>
      </p:sp>
      <p:sp>
        <p:nvSpPr>
          <p:cNvPr id="413" name="Google Shape;413;p20"/>
          <p:cNvSpPr/>
          <p:nvPr/>
        </p:nvSpPr>
        <p:spPr>
          <a:xfrm>
            <a:off x="8829925" y="1123700"/>
            <a:ext cx="108650" cy="108625"/>
          </a:xfrm>
          <a:custGeom>
            <a:rect b="b" l="l" r="r" t="t"/>
            <a:pathLst>
              <a:path extrusionOk="0" h="4345" w="4346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20"/>
          <p:cNvSpPr/>
          <p:nvPr/>
        </p:nvSpPr>
        <p:spPr>
          <a:xfrm>
            <a:off x="9156250" y="1340450"/>
            <a:ext cx="111450" cy="110975"/>
          </a:xfrm>
          <a:custGeom>
            <a:rect b="b" l="l" r="r" t="t"/>
            <a:pathLst>
              <a:path extrusionOk="0" h="4439" w="4458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20"/>
          <p:cNvSpPr/>
          <p:nvPr/>
        </p:nvSpPr>
        <p:spPr>
          <a:xfrm>
            <a:off x="5809850" y="214400"/>
            <a:ext cx="108625" cy="108625"/>
          </a:xfrm>
          <a:custGeom>
            <a:rect b="b" l="l" r="r" t="t"/>
            <a:pathLst>
              <a:path extrusionOk="0" h="4345" w="4345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20"/>
          <p:cNvSpPr/>
          <p:nvPr/>
        </p:nvSpPr>
        <p:spPr>
          <a:xfrm>
            <a:off x="7079800" y="420088"/>
            <a:ext cx="164825" cy="164375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20"/>
          <p:cNvSpPr/>
          <p:nvPr/>
        </p:nvSpPr>
        <p:spPr>
          <a:xfrm>
            <a:off x="7952700" y="278513"/>
            <a:ext cx="44975" cy="44500"/>
          </a:xfrm>
          <a:custGeom>
            <a:rect b="b" l="l" r="r" t="t"/>
            <a:pathLst>
              <a:path extrusionOk="0" h="1780" w="1799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20"/>
          <p:cNvSpPr/>
          <p:nvPr/>
        </p:nvSpPr>
        <p:spPr>
          <a:xfrm>
            <a:off x="7372450" y="-69325"/>
            <a:ext cx="155925" cy="155925"/>
          </a:xfrm>
          <a:custGeom>
            <a:rect b="b" l="l" r="r" t="t"/>
            <a:pathLst>
              <a:path extrusionOk="0" h="6237" w="6237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20"/>
          <p:cNvSpPr/>
          <p:nvPr/>
        </p:nvSpPr>
        <p:spPr>
          <a:xfrm>
            <a:off x="8464275" y="355050"/>
            <a:ext cx="155925" cy="156400"/>
          </a:xfrm>
          <a:custGeom>
            <a:rect b="b" l="l" r="r" t="t"/>
            <a:pathLst>
              <a:path extrusionOk="0" h="6256" w="6237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20"/>
          <p:cNvSpPr/>
          <p:nvPr/>
        </p:nvSpPr>
        <p:spPr>
          <a:xfrm>
            <a:off x="7264275" y="607363"/>
            <a:ext cx="122675" cy="122675"/>
          </a:xfrm>
          <a:custGeom>
            <a:rect b="b" l="l" r="r" t="t"/>
            <a:pathLst>
              <a:path extrusionOk="0" h="4907" w="4907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20"/>
          <p:cNvSpPr/>
          <p:nvPr/>
        </p:nvSpPr>
        <p:spPr>
          <a:xfrm>
            <a:off x="6298850" y="907625"/>
            <a:ext cx="155925" cy="155900"/>
          </a:xfrm>
          <a:custGeom>
            <a:rect b="b" l="l" r="r" t="t"/>
            <a:pathLst>
              <a:path extrusionOk="0" h="6236" w="6237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20"/>
          <p:cNvSpPr/>
          <p:nvPr/>
        </p:nvSpPr>
        <p:spPr>
          <a:xfrm>
            <a:off x="-83000" y="4540463"/>
            <a:ext cx="164825" cy="164375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20"/>
          <p:cNvSpPr/>
          <p:nvPr/>
        </p:nvSpPr>
        <p:spPr>
          <a:xfrm>
            <a:off x="101475" y="4727738"/>
            <a:ext cx="122675" cy="122675"/>
          </a:xfrm>
          <a:custGeom>
            <a:rect b="b" l="l" r="r" t="t"/>
            <a:pathLst>
              <a:path extrusionOk="0" h="4907" w="4907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/>
          <p:nvPr/>
        </p:nvSpPr>
        <p:spPr>
          <a:xfrm>
            <a:off x="720239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" name="Google Shape;41;p3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42" name="Google Shape;42;p3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3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" name="Google Shape;46;p3"/>
          <p:cNvGrpSpPr/>
          <p:nvPr/>
        </p:nvGrpSpPr>
        <p:grpSpPr>
          <a:xfrm>
            <a:off x="3643898" y="-436198"/>
            <a:ext cx="133252" cy="1952377"/>
            <a:chOff x="6780548" y="337714"/>
            <a:chExt cx="133252" cy="1952377"/>
          </a:xfrm>
        </p:grpSpPr>
        <p:sp>
          <p:nvSpPr>
            <p:cNvPr id="47" name="Google Shape;47;p3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" name="Google Shape;49;p3"/>
          <p:cNvSpPr/>
          <p:nvPr/>
        </p:nvSpPr>
        <p:spPr>
          <a:xfrm>
            <a:off x="8935726" y="10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51" name="Google Shape;51;p3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" name="Google Shape;53;p3"/>
          <p:cNvGrpSpPr/>
          <p:nvPr/>
        </p:nvGrpSpPr>
        <p:grpSpPr>
          <a:xfrm>
            <a:off x="520996" y="1091548"/>
            <a:ext cx="199001" cy="2139769"/>
            <a:chOff x="8008096" y="2108910"/>
            <a:chExt cx="199001" cy="2139769"/>
          </a:xfrm>
        </p:grpSpPr>
        <p:sp>
          <p:nvSpPr>
            <p:cNvPr id="54" name="Google Shape;54;p3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" name="Google Shape;56;p3"/>
          <p:cNvSpPr txBox="1"/>
          <p:nvPr>
            <p:ph type="ctrTitle"/>
          </p:nvPr>
        </p:nvSpPr>
        <p:spPr>
          <a:xfrm>
            <a:off x="2031287" y="1742775"/>
            <a:ext cx="2622000" cy="83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7" name="Google Shape;57;p3"/>
          <p:cNvSpPr txBox="1"/>
          <p:nvPr>
            <p:ph idx="1" type="subTitle"/>
          </p:nvPr>
        </p:nvSpPr>
        <p:spPr>
          <a:xfrm>
            <a:off x="1791587" y="2417450"/>
            <a:ext cx="3101400" cy="10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8" name="Google Shape;58;p3"/>
          <p:cNvSpPr txBox="1"/>
          <p:nvPr>
            <p:ph hasCustomPrompt="1" idx="2" type="title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5"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/>
          <p:nvPr>
            <p:ph idx="1" type="body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4"/>
          <p:cNvSpPr txBox="1"/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62" name="Google Shape;62;p4"/>
          <p:cNvSpPr/>
          <p:nvPr/>
        </p:nvSpPr>
        <p:spPr>
          <a:xfrm>
            <a:off x="720000" y="46901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2058475" y="41522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1432075" y="4296400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2194725" y="44747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1585475" y="4695513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" name="Google Shape;67;p4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7686100" y="45688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68125" y="3769263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 txBox="1"/>
          <p:nvPr>
            <p:ph type="ctrTitle"/>
          </p:nvPr>
        </p:nvSpPr>
        <p:spPr>
          <a:xfrm>
            <a:off x="923625" y="1196026"/>
            <a:ext cx="982200" cy="577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80" name="Google Shape;80;p5"/>
          <p:cNvSpPr txBox="1"/>
          <p:nvPr>
            <p:ph idx="1" type="subTitle"/>
          </p:nvPr>
        </p:nvSpPr>
        <p:spPr>
          <a:xfrm>
            <a:off x="923637" y="1684093"/>
            <a:ext cx="26205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81" name="Google Shape;81;p5"/>
          <p:cNvSpPr txBox="1"/>
          <p:nvPr>
            <p:ph idx="2" type="ctrTitle"/>
          </p:nvPr>
        </p:nvSpPr>
        <p:spPr>
          <a:xfrm>
            <a:off x="7050379" y="1196025"/>
            <a:ext cx="1137300" cy="577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82" name="Google Shape;82;p5"/>
          <p:cNvSpPr txBox="1"/>
          <p:nvPr>
            <p:ph idx="3" type="subTitle"/>
          </p:nvPr>
        </p:nvSpPr>
        <p:spPr>
          <a:xfrm>
            <a:off x="5450166" y="1684093"/>
            <a:ext cx="27375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83" name="Google Shape;83;p5"/>
          <p:cNvSpPr txBox="1"/>
          <p:nvPr>
            <p:ph idx="4" type="ctrTitle"/>
          </p:nvPr>
        </p:nvSpPr>
        <p:spPr>
          <a:xfrm>
            <a:off x="618825" y="411675"/>
            <a:ext cx="4618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84" name="Google Shape;84;p5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5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5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8" name="Google Shape;88;p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89" name="Google Shape;89;p5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" name="Google Shape;91;p5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5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95" name="Google Shape;95;p6"/>
          <p:cNvSpPr/>
          <p:nvPr/>
        </p:nvSpPr>
        <p:spPr>
          <a:xfrm>
            <a:off x="7573050" y="27737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6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6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6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6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6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6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6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6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6"/>
          <p:cNvSpPr/>
          <p:nvPr/>
        </p:nvSpPr>
        <p:spPr>
          <a:xfrm>
            <a:off x="564075" y="47539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"/>
          <p:cNvSpPr txBox="1"/>
          <p:nvPr>
            <p:ph idx="1" type="body"/>
          </p:nvPr>
        </p:nvSpPr>
        <p:spPr>
          <a:xfrm>
            <a:off x="618306" y="2199025"/>
            <a:ext cx="1905900" cy="12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7" name="Google Shape;107;p7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108" name="Google Shape;108;p7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7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7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7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2" name="Google Shape;112;p7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113" name="Google Shape;113;p7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" name="Google Shape;115;p7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7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"/>
          <p:cNvSpPr txBox="1"/>
          <p:nvPr>
            <p:ph type="title"/>
          </p:nvPr>
        </p:nvSpPr>
        <p:spPr>
          <a:xfrm>
            <a:off x="2037000" y="1496400"/>
            <a:ext cx="5070000" cy="215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9" name="Google Shape;119;p8"/>
          <p:cNvSpPr/>
          <p:nvPr/>
        </p:nvSpPr>
        <p:spPr>
          <a:xfrm>
            <a:off x="1060456" y="1158638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8"/>
          <p:cNvSpPr/>
          <p:nvPr/>
        </p:nvSpPr>
        <p:spPr>
          <a:xfrm>
            <a:off x="779974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8"/>
          <p:cNvSpPr/>
          <p:nvPr/>
        </p:nvSpPr>
        <p:spPr>
          <a:xfrm>
            <a:off x="5257933" y="2452405"/>
            <a:ext cx="57599" cy="57599"/>
          </a:xfrm>
          <a:custGeom>
            <a:rect b="b" l="l" r="r" t="t"/>
            <a:pathLst>
              <a:path extrusionOk="0" fill="none" h="2198" w="2198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cap="flat" cmpd="sng" w="13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8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8"/>
          <p:cNvSpPr/>
          <p:nvPr/>
        </p:nvSpPr>
        <p:spPr>
          <a:xfrm>
            <a:off x="2307882" y="3002386"/>
            <a:ext cx="104086" cy="104322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8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5" name="Google Shape;125;p8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26" name="Google Shape;126;p8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8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" name="Google Shape;129;p8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8"/>
          <p:cNvSpPr/>
          <p:nvPr/>
        </p:nvSpPr>
        <p:spPr>
          <a:xfrm>
            <a:off x="6293004" y="835609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8"/>
          <p:cNvSpPr/>
          <p:nvPr/>
        </p:nvSpPr>
        <p:spPr>
          <a:xfrm>
            <a:off x="1778504" y="2156778"/>
            <a:ext cx="119993" cy="119966"/>
          </a:xfrm>
          <a:custGeom>
            <a:rect b="b" l="l" r="r" t="t"/>
            <a:pathLst>
              <a:path extrusionOk="0" h="4578" w="4579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2" name="Google Shape;132;p8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133" name="Google Shape;133;p8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" name="Google Shape;135;p8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136" name="Google Shape;136;p8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" name="Google Shape;138;p8"/>
          <p:cNvGrpSpPr/>
          <p:nvPr/>
        </p:nvGrpSpPr>
        <p:grpSpPr>
          <a:xfrm>
            <a:off x="6967836" y="85439"/>
            <a:ext cx="133252" cy="1952377"/>
            <a:chOff x="6780548" y="337714"/>
            <a:chExt cx="133252" cy="1952377"/>
          </a:xfrm>
        </p:grpSpPr>
        <p:sp>
          <p:nvSpPr>
            <p:cNvPr id="139" name="Google Shape;139;p8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1" name="Google Shape;141;p8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42" name="Google Shape;142;p8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8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8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6" name="Google Shape;146;p8"/>
          <p:cNvGrpSpPr/>
          <p:nvPr/>
        </p:nvGrpSpPr>
        <p:grpSpPr>
          <a:xfrm>
            <a:off x="982417" y="1695096"/>
            <a:ext cx="199237" cy="2828935"/>
            <a:chOff x="1608717" y="1280046"/>
            <a:chExt cx="199237" cy="2828935"/>
          </a:xfrm>
        </p:grpSpPr>
        <p:sp>
          <p:nvSpPr>
            <p:cNvPr id="147" name="Google Shape;147;p8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8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8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0" name="Google Shape;150;p8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1" name="Google Shape;151;p8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152" name="Google Shape;152;p8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8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4" name="Google Shape;154;p8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155" name="Google Shape;155;p8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8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7" name="Google Shape;157;p8"/>
          <p:cNvSpPr/>
          <p:nvPr/>
        </p:nvSpPr>
        <p:spPr>
          <a:xfrm>
            <a:off x="2702019" y="1158651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8" name="Google Shape;158;p8"/>
          <p:cNvGrpSpPr/>
          <p:nvPr/>
        </p:nvGrpSpPr>
        <p:grpSpPr>
          <a:xfrm>
            <a:off x="4095146" y="-859690"/>
            <a:ext cx="199001" cy="2139769"/>
            <a:chOff x="8008096" y="2108910"/>
            <a:chExt cx="199001" cy="2139769"/>
          </a:xfrm>
        </p:grpSpPr>
        <p:sp>
          <p:nvSpPr>
            <p:cNvPr id="159" name="Google Shape;159;p8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8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1" name="Google Shape;161;p8"/>
          <p:cNvGrpSpPr/>
          <p:nvPr/>
        </p:nvGrpSpPr>
        <p:grpSpPr>
          <a:xfrm>
            <a:off x="6333286" y="3704939"/>
            <a:ext cx="133252" cy="1952377"/>
            <a:chOff x="6780548" y="337714"/>
            <a:chExt cx="133252" cy="1952377"/>
          </a:xfrm>
        </p:grpSpPr>
        <p:sp>
          <p:nvSpPr>
            <p:cNvPr id="162" name="Google Shape;162;p8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8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4" name="Google Shape;164;p8"/>
          <p:cNvGrpSpPr/>
          <p:nvPr/>
        </p:nvGrpSpPr>
        <p:grpSpPr>
          <a:xfrm>
            <a:off x="2702021" y="3612763"/>
            <a:ext cx="121172" cy="760495"/>
            <a:chOff x="5245196" y="3136513"/>
            <a:chExt cx="121172" cy="760495"/>
          </a:xfrm>
        </p:grpSpPr>
        <p:sp>
          <p:nvSpPr>
            <p:cNvPr id="165" name="Google Shape;165;p8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8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7" name="Google Shape;167;p8"/>
          <p:cNvSpPr/>
          <p:nvPr/>
        </p:nvSpPr>
        <p:spPr>
          <a:xfrm>
            <a:off x="5539523" y="4516718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8"/>
          <p:cNvSpPr/>
          <p:nvPr/>
        </p:nvSpPr>
        <p:spPr>
          <a:xfrm>
            <a:off x="6994217" y="3378784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1" name="Google Shape;171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2" name="Google Shape;172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"/>
          <p:cNvSpPr txBox="1"/>
          <p:nvPr>
            <p:ph type="title"/>
          </p:nvPr>
        </p:nvSpPr>
        <p:spPr>
          <a:xfrm>
            <a:off x="581925" y="3391646"/>
            <a:ext cx="4126500" cy="132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1" Type="http://schemas.openxmlformats.org/officeDocument/2006/relationships/image" Target="../media/image18.png"/><Relationship Id="rId10" Type="http://schemas.openxmlformats.org/officeDocument/2006/relationships/image" Target="../media/image11.png"/><Relationship Id="rId12" Type="http://schemas.openxmlformats.org/officeDocument/2006/relationships/image" Target="../media/image15.png"/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0.png"/><Relationship Id="rId4" Type="http://schemas.openxmlformats.org/officeDocument/2006/relationships/image" Target="../media/image10.png"/><Relationship Id="rId9" Type="http://schemas.openxmlformats.org/officeDocument/2006/relationships/image" Target="../media/image7.png"/><Relationship Id="rId5" Type="http://schemas.openxmlformats.org/officeDocument/2006/relationships/image" Target="../media/image4.png"/><Relationship Id="rId6" Type="http://schemas.openxmlformats.org/officeDocument/2006/relationships/image" Target="../media/image16.png"/><Relationship Id="rId7" Type="http://schemas.openxmlformats.org/officeDocument/2006/relationships/image" Target="../media/image2.png"/><Relationship Id="rId8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3"/>
          <p:cNvSpPr txBox="1"/>
          <p:nvPr>
            <p:ph idx="1" type="subTitle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CFCC"/>
                </a:solidFill>
              </a:rPr>
              <a:t> S63-1 Noord</a:t>
            </a:r>
            <a:endParaRPr>
              <a:solidFill>
                <a:srgbClr val="00CFCC"/>
              </a:solidFill>
            </a:endParaRPr>
          </a:p>
        </p:txBody>
      </p:sp>
      <p:sp>
        <p:nvSpPr>
          <p:cNvPr id="431" name="Google Shape;431;p23"/>
          <p:cNvSpPr txBox="1"/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Oplevering Sprint </a:t>
            </a:r>
            <a:r>
              <a:rPr lang="en">
                <a:solidFill>
                  <a:srgbClr val="FFFFFF"/>
                </a:solidFill>
              </a:rPr>
              <a:t>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32" name="Google Shape;432;p23"/>
          <p:cNvSpPr/>
          <p:nvPr/>
        </p:nvSpPr>
        <p:spPr>
          <a:xfrm>
            <a:off x="1917281" y="4715495"/>
            <a:ext cx="121434" cy="121434"/>
          </a:xfrm>
          <a:custGeom>
            <a:rect b="b" l="l" r="r" t="t"/>
            <a:pathLst>
              <a:path extrusionOk="0" h="4634" w="4634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23"/>
          <p:cNvSpPr/>
          <p:nvPr/>
        </p:nvSpPr>
        <p:spPr>
          <a:xfrm>
            <a:off x="7047944" y="3537816"/>
            <a:ext cx="57834" cy="57834"/>
          </a:xfrm>
          <a:custGeom>
            <a:rect b="b" l="l" r="r" t="t"/>
            <a:pathLst>
              <a:path extrusionOk="0" fill="none" h="2207" w="2207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cap="flat" cmpd="sng" w="13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23"/>
          <p:cNvSpPr/>
          <p:nvPr/>
        </p:nvSpPr>
        <p:spPr>
          <a:xfrm>
            <a:off x="2307882" y="3002386"/>
            <a:ext cx="104086" cy="104322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23"/>
          <p:cNvSpPr/>
          <p:nvPr/>
        </p:nvSpPr>
        <p:spPr>
          <a:xfrm>
            <a:off x="6293004" y="835609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23"/>
          <p:cNvSpPr/>
          <p:nvPr/>
        </p:nvSpPr>
        <p:spPr>
          <a:xfrm>
            <a:off x="5969504" y="3118803"/>
            <a:ext cx="119993" cy="119966"/>
          </a:xfrm>
          <a:custGeom>
            <a:rect b="b" l="l" r="r" t="t"/>
            <a:pathLst>
              <a:path extrusionOk="0" h="4578" w="4579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23"/>
          <p:cNvSpPr/>
          <p:nvPr/>
        </p:nvSpPr>
        <p:spPr>
          <a:xfrm>
            <a:off x="2924242" y="4302208"/>
            <a:ext cx="119993" cy="119993"/>
          </a:xfrm>
          <a:custGeom>
            <a:rect b="b" l="l" r="r" t="t"/>
            <a:pathLst>
              <a:path extrusionOk="0" h="4579" w="4579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8" name="Google Shape;438;p23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39" name="Google Shape;439;p23"/>
            <p:cNvSpPr/>
            <p:nvPr/>
          </p:nvSpPr>
          <p:spPr>
            <a:xfrm>
              <a:off x="6232314" y="4648280"/>
              <a:ext cx="121434" cy="121198"/>
            </a:xfrm>
            <a:custGeom>
              <a:rect b="b" l="l" r="r" t="t"/>
              <a:pathLst>
                <a:path extrusionOk="0" h="4625" w="4634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3"/>
            <p:cNvSpPr/>
            <p:nvPr/>
          </p:nvSpPr>
          <p:spPr>
            <a:xfrm>
              <a:off x="6288681" y="3696331"/>
              <a:ext cx="8700" cy="872731"/>
            </a:xfrm>
            <a:custGeom>
              <a:rect b="b" l="l" r="r" t="t"/>
              <a:pathLst>
                <a:path extrusionOk="0" h="33304" w="332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1" name="Google Shape;441;p23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42" name="Google Shape;442;p23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3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4" name="Google Shape;444;p23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45" name="Google Shape;445;p23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3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3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8" name="Google Shape;448;p23"/>
          <p:cNvSpPr/>
          <p:nvPr/>
        </p:nvSpPr>
        <p:spPr>
          <a:xfrm>
            <a:off x="2355692" y="3696328"/>
            <a:ext cx="8464" cy="2519663"/>
          </a:xfrm>
          <a:custGeom>
            <a:rect b="b" l="l" r="r" t="t"/>
            <a:pathLst>
              <a:path extrusionOk="0" h="96152" w="323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23"/>
          <p:cNvSpPr/>
          <p:nvPr/>
        </p:nvSpPr>
        <p:spPr>
          <a:xfrm>
            <a:off x="7446601" y="3454956"/>
            <a:ext cx="8464" cy="1689096"/>
          </a:xfrm>
          <a:custGeom>
            <a:rect b="b" l="l" r="r" t="t"/>
            <a:pathLst>
              <a:path extrusionOk="0" h="64457" w="323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0" name="Google Shape;450;p23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1" name="Google Shape;451;p23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3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3" name="Google Shape;453;p23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454" name="Google Shape;454;p23"/>
            <p:cNvSpPr/>
            <p:nvPr/>
          </p:nvSpPr>
          <p:spPr>
            <a:xfrm>
              <a:off x="4475150" y="4052605"/>
              <a:ext cx="199001" cy="220121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3"/>
            <p:cNvSpPr/>
            <p:nvPr/>
          </p:nvSpPr>
          <p:spPr>
            <a:xfrm>
              <a:off x="4522600" y="4494201"/>
              <a:ext cx="104095" cy="115148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3"/>
            <p:cNvSpPr/>
            <p:nvPr/>
          </p:nvSpPr>
          <p:spPr>
            <a:xfrm>
              <a:off x="4534403" y="4830814"/>
              <a:ext cx="80477" cy="88990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7" name="Google Shape;457;p23"/>
          <p:cNvSpPr txBox="1"/>
          <p:nvPr>
            <p:ph idx="1" type="subTitle"/>
          </p:nvPr>
        </p:nvSpPr>
        <p:spPr>
          <a:xfrm>
            <a:off x="143250" y="3965905"/>
            <a:ext cx="3295500" cy="107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Faruk Aydin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Maarten Blömer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Jursley Gonzalez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Nick Krijgsman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Vincent Andersen</a:t>
            </a:r>
            <a:endParaRPr sz="1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32"/>
          <p:cNvSpPr/>
          <p:nvPr/>
        </p:nvSpPr>
        <p:spPr>
          <a:xfrm>
            <a:off x="3357125" y="1059200"/>
            <a:ext cx="5431800" cy="38232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32"/>
          <p:cNvSpPr txBox="1"/>
          <p:nvPr>
            <p:ph idx="8" type="ctrTitle"/>
          </p:nvPr>
        </p:nvSpPr>
        <p:spPr>
          <a:xfrm>
            <a:off x="621630" y="411675"/>
            <a:ext cx="5888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01. PROMISED DELIVERABLES</a:t>
            </a:r>
            <a:endParaRPr sz="3000"/>
          </a:p>
        </p:txBody>
      </p:sp>
      <p:sp>
        <p:nvSpPr>
          <p:cNvPr id="578" name="Google Shape;578;p32"/>
          <p:cNvSpPr txBox="1"/>
          <p:nvPr/>
        </p:nvSpPr>
        <p:spPr>
          <a:xfrm>
            <a:off x="1213216" y="2306545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Share Tech"/>
                <a:ea typeface="Share Tech"/>
                <a:cs typeface="Share Tech"/>
                <a:sym typeface="Share Tech"/>
              </a:rPr>
              <a:t>Website</a:t>
            </a:r>
            <a:endParaRPr sz="2000">
              <a:solidFill>
                <a:srgbClr val="FFFFFF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579" name="Google Shape;579;p32"/>
          <p:cNvSpPr txBox="1"/>
          <p:nvPr/>
        </p:nvSpPr>
        <p:spPr>
          <a:xfrm>
            <a:off x="425325" y="2769325"/>
            <a:ext cx="3161700" cy="18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C3B1"/>
                </a:solidFill>
                <a:latin typeface="Maven Pro"/>
                <a:ea typeface="Maven Pro"/>
                <a:cs typeface="Maven Pro"/>
                <a:sym typeface="Maven Pro"/>
              </a:rPr>
              <a:t>+</a:t>
            </a:r>
            <a:r>
              <a:rPr lang="en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Consumptie data available</a:t>
            </a:r>
            <a:endParaRPr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C3B1"/>
                </a:solidFill>
                <a:latin typeface="Maven Pro"/>
                <a:ea typeface="Maven Pro"/>
                <a:cs typeface="Maven Pro"/>
                <a:sym typeface="Maven Pro"/>
              </a:rPr>
              <a:t>+</a:t>
            </a: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Simulation infrastructure done </a:t>
            </a:r>
            <a:b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</a:b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with extra options</a:t>
            </a:r>
            <a:endParaRPr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C3B1"/>
                </a:solidFill>
                <a:latin typeface="Maven Pro"/>
                <a:ea typeface="Maven Pro"/>
                <a:cs typeface="Maven Pro"/>
                <a:sym typeface="Maven Pro"/>
              </a:rPr>
              <a:t>+</a:t>
            </a:r>
            <a:r>
              <a:rPr lang="en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Weather forecast in northern region location</a:t>
            </a:r>
            <a:endParaRPr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C3B1"/>
                </a:solidFill>
                <a:latin typeface="Maven Pro"/>
                <a:ea typeface="Maven Pro"/>
                <a:cs typeface="Maven Pro"/>
                <a:sym typeface="Maven Pro"/>
              </a:rPr>
              <a:t>+</a:t>
            </a: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Map with production locations</a:t>
            </a:r>
            <a:endParaRPr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C3B1"/>
                </a:solidFill>
                <a:latin typeface="Maven Pro"/>
                <a:ea typeface="Maven Pro"/>
                <a:cs typeface="Maven Pro"/>
                <a:sym typeface="Maven Pro"/>
              </a:rPr>
              <a:t>+</a:t>
            </a:r>
            <a:r>
              <a:rPr lang="en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Market-ready</a:t>
            </a:r>
            <a:br>
              <a:rPr lang="en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</a:br>
            <a:r>
              <a:rPr lang="en">
                <a:solidFill>
                  <a:srgbClr val="00C3B1"/>
                </a:solidFill>
                <a:latin typeface="Maven Pro"/>
                <a:ea typeface="Maven Pro"/>
                <a:cs typeface="Maven Pro"/>
                <a:sym typeface="Maven Pro"/>
              </a:rPr>
              <a:t>+</a:t>
            </a:r>
            <a:r>
              <a:rPr lang="en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Invoice-ready</a:t>
            </a:r>
            <a:endParaRPr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580" name="Google Shape;580;p32"/>
          <p:cNvSpPr/>
          <p:nvPr/>
        </p:nvSpPr>
        <p:spPr>
          <a:xfrm>
            <a:off x="1728825" y="1740150"/>
            <a:ext cx="723900" cy="723900"/>
          </a:xfrm>
          <a:prstGeom prst="rect">
            <a:avLst/>
          </a:pr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p32"/>
          <p:cNvSpPr/>
          <p:nvPr/>
        </p:nvSpPr>
        <p:spPr>
          <a:xfrm>
            <a:off x="4902125" y="1222425"/>
            <a:ext cx="723900" cy="7239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82" name="Google Shape;582;p32"/>
          <p:cNvCxnSpPr>
            <a:stCxn id="583" idx="3"/>
            <a:endCxn id="581" idx="1"/>
          </p:cNvCxnSpPr>
          <p:nvPr/>
        </p:nvCxnSpPr>
        <p:spPr>
          <a:xfrm flipH="1" rot="10800000">
            <a:off x="4227575" y="1584300"/>
            <a:ext cx="674700" cy="518100"/>
          </a:xfrm>
          <a:prstGeom prst="bentConnector3">
            <a:avLst>
              <a:gd fmla="val 49937" name="adj1"/>
            </a:avLst>
          </a:prstGeom>
          <a:noFill/>
          <a:ln cap="flat" cmpd="sng" w="9525">
            <a:solidFill>
              <a:srgbClr val="FFD6E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84" name="Google Shape;58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4749" y="1844799"/>
            <a:ext cx="592062" cy="514601"/>
          </a:xfrm>
          <a:prstGeom prst="rect">
            <a:avLst/>
          </a:prstGeom>
          <a:noFill/>
          <a:ln>
            <a:noFill/>
          </a:ln>
        </p:spPr>
      </p:pic>
      <p:sp>
        <p:nvSpPr>
          <p:cNvPr id="583" name="Google Shape;583;p32"/>
          <p:cNvSpPr/>
          <p:nvPr/>
        </p:nvSpPr>
        <p:spPr>
          <a:xfrm>
            <a:off x="3503675" y="1740450"/>
            <a:ext cx="723900" cy="723900"/>
          </a:xfrm>
          <a:prstGeom prst="rect">
            <a:avLst/>
          </a:prstGeom>
          <a:solidFill>
            <a:srgbClr val="9E9E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85" name="Google Shape;585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69600" y="1806375"/>
            <a:ext cx="592050" cy="5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586" name="Google Shape;586;p32"/>
          <p:cNvSpPr/>
          <p:nvPr/>
        </p:nvSpPr>
        <p:spPr>
          <a:xfrm>
            <a:off x="3503675" y="2959350"/>
            <a:ext cx="723900" cy="723900"/>
          </a:xfrm>
          <a:prstGeom prst="rect">
            <a:avLst/>
          </a:prstGeom>
          <a:solidFill>
            <a:srgbClr val="9E9E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87" name="Google Shape;587;p32"/>
          <p:cNvGrpSpPr/>
          <p:nvPr/>
        </p:nvGrpSpPr>
        <p:grpSpPr>
          <a:xfrm>
            <a:off x="3623459" y="3064003"/>
            <a:ext cx="484338" cy="514608"/>
            <a:chOff x="849016" y="2903255"/>
            <a:chExt cx="356655" cy="335425"/>
          </a:xfrm>
        </p:grpSpPr>
        <p:sp>
          <p:nvSpPr>
            <p:cNvPr id="588" name="Google Shape;588;p32"/>
            <p:cNvSpPr/>
            <p:nvPr/>
          </p:nvSpPr>
          <p:spPr>
            <a:xfrm>
              <a:off x="849016" y="2903255"/>
              <a:ext cx="356655" cy="335425"/>
            </a:xfrm>
            <a:custGeom>
              <a:rect b="b" l="l" r="r" t="t"/>
              <a:pathLst>
                <a:path extrusionOk="0" h="10538" w="11205">
                  <a:moveTo>
                    <a:pt x="9835" y="3192"/>
                  </a:moveTo>
                  <a:lnTo>
                    <a:pt x="9835" y="3680"/>
                  </a:lnTo>
                  <a:lnTo>
                    <a:pt x="2692" y="3680"/>
                  </a:lnTo>
                  <a:cubicBezTo>
                    <a:pt x="2608" y="3680"/>
                    <a:pt x="2525" y="3751"/>
                    <a:pt x="2525" y="3847"/>
                  </a:cubicBezTo>
                  <a:cubicBezTo>
                    <a:pt x="2525" y="3930"/>
                    <a:pt x="2608" y="4013"/>
                    <a:pt x="2692" y="4013"/>
                  </a:cubicBezTo>
                  <a:lnTo>
                    <a:pt x="10824" y="4013"/>
                  </a:lnTo>
                  <a:cubicBezTo>
                    <a:pt x="10847" y="4013"/>
                    <a:pt x="10883" y="4037"/>
                    <a:pt x="10883" y="4073"/>
                  </a:cubicBezTo>
                  <a:lnTo>
                    <a:pt x="10883" y="6478"/>
                  </a:lnTo>
                  <a:cubicBezTo>
                    <a:pt x="10883" y="6514"/>
                    <a:pt x="10847" y="6537"/>
                    <a:pt x="10824" y="6537"/>
                  </a:cubicBezTo>
                  <a:lnTo>
                    <a:pt x="382" y="6537"/>
                  </a:lnTo>
                  <a:cubicBezTo>
                    <a:pt x="358" y="6537"/>
                    <a:pt x="322" y="6502"/>
                    <a:pt x="322" y="6478"/>
                  </a:cubicBezTo>
                  <a:lnTo>
                    <a:pt x="322" y="4073"/>
                  </a:lnTo>
                  <a:cubicBezTo>
                    <a:pt x="322" y="4037"/>
                    <a:pt x="358" y="4013"/>
                    <a:pt x="382" y="4013"/>
                  </a:cubicBezTo>
                  <a:lnTo>
                    <a:pt x="2025" y="4013"/>
                  </a:lnTo>
                  <a:cubicBezTo>
                    <a:pt x="2108" y="4013"/>
                    <a:pt x="2192" y="3930"/>
                    <a:pt x="2192" y="3847"/>
                  </a:cubicBezTo>
                  <a:cubicBezTo>
                    <a:pt x="2192" y="3751"/>
                    <a:pt x="2108" y="3680"/>
                    <a:pt x="2025" y="3680"/>
                  </a:cubicBezTo>
                  <a:lnTo>
                    <a:pt x="1394" y="3680"/>
                  </a:lnTo>
                  <a:lnTo>
                    <a:pt x="1394" y="3192"/>
                  </a:lnTo>
                  <a:close/>
                  <a:moveTo>
                    <a:pt x="9824" y="6871"/>
                  </a:moveTo>
                  <a:lnTo>
                    <a:pt x="9824" y="7359"/>
                  </a:lnTo>
                  <a:lnTo>
                    <a:pt x="1382" y="7359"/>
                  </a:lnTo>
                  <a:lnTo>
                    <a:pt x="1382" y="6871"/>
                  </a:lnTo>
                  <a:close/>
                  <a:moveTo>
                    <a:pt x="382" y="1"/>
                  </a:moveTo>
                  <a:cubicBezTo>
                    <a:pt x="179" y="1"/>
                    <a:pt x="1" y="180"/>
                    <a:pt x="1" y="394"/>
                  </a:cubicBezTo>
                  <a:lnTo>
                    <a:pt x="1" y="2799"/>
                  </a:lnTo>
                  <a:cubicBezTo>
                    <a:pt x="1" y="3013"/>
                    <a:pt x="179" y="3192"/>
                    <a:pt x="382" y="3192"/>
                  </a:cubicBezTo>
                  <a:lnTo>
                    <a:pt x="1061" y="3192"/>
                  </a:lnTo>
                  <a:lnTo>
                    <a:pt x="1061" y="3680"/>
                  </a:lnTo>
                  <a:lnTo>
                    <a:pt x="382" y="3680"/>
                  </a:lnTo>
                  <a:cubicBezTo>
                    <a:pt x="179" y="3680"/>
                    <a:pt x="1" y="3859"/>
                    <a:pt x="1" y="4073"/>
                  </a:cubicBezTo>
                  <a:lnTo>
                    <a:pt x="1" y="6478"/>
                  </a:lnTo>
                  <a:cubicBezTo>
                    <a:pt x="1" y="6692"/>
                    <a:pt x="179" y="6871"/>
                    <a:pt x="382" y="6871"/>
                  </a:cubicBezTo>
                  <a:lnTo>
                    <a:pt x="1061" y="6871"/>
                  </a:lnTo>
                  <a:lnTo>
                    <a:pt x="1061" y="7359"/>
                  </a:lnTo>
                  <a:lnTo>
                    <a:pt x="382" y="7359"/>
                  </a:lnTo>
                  <a:cubicBezTo>
                    <a:pt x="179" y="7359"/>
                    <a:pt x="1" y="7538"/>
                    <a:pt x="1" y="7740"/>
                  </a:cubicBezTo>
                  <a:lnTo>
                    <a:pt x="1" y="10157"/>
                  </a:lnTo>
                  <a:cubicBezTo>
                    <a:pt x="1" y="10359"/>
                    <a:pt x="179" y="10538"/>
                    <a:pt x="382" y="10538"/>
                  </a:cubicBezTo>
                  <a:lnTo>
                    <a:pt x="5002" y="10538"/>
                  </a:lnTo>
                  <a:cubicBezTo>
                    <a:pt x="5085" y="10538"/>
                    <a:pt x="5168" y="10466"/>
                    <a:pt x="5168" y="10383"/>
                  </a:cubicBezTo>
                  <a:cubicBezTo>
                    <a:pt x="5168" y="10288"/>
                    <a:pt x="5085" y="10216"/>
                    <a:pt x="5002" y="10216"/>
                  </a:cubicBezTo>
                  <a:lnTo>
                    <a:pt x="382" y="10216"/>
                  </a:lnTo>
                  <a:cubicBezTo>
                    <a:pt x="358" y="10216"/>
                    <a:pt x="322" y="10181"/>
                    <a:pt x="322" y="10157"/>
                  </a:cubicBezTo>
                  <a:lnTo>
                    <a:pt x="322" y="7740"/>
                  </a:lnTo>
                  <a:cubicBezTo>
                    <a:pt x="322" y="7716"/>
                    <a:pt x="358" y="7680"/>
                    <a:pt x="382" y="7680"/>
                  </a:cubicBezTo>
                  <a:lnTo>
                    <a:pt x="10824" y="7680"/>
                  </a:lnTo>
                  <a:cubicBezTo>
                    <a:pt x="10847" y="7680"/>
                    <a:pt x="10883" y="7716"/>
                    <a:pt x="10883" y="7740"/>
                  </a:cubicBezTo>
                  <a:lnTo>
                    <a:pt x="10883" y="10157"/>
                  </a:lnTo>
                  <a:cubicBezTo>
                    <a:pt x="10883" y="10181"/>
                    <a:pt x="10847" y="10216"/>
                    <a:pt x="10824" y="10216"/>
                  </a:cubicBezTo>
                  <a:lnTo>
                    <a:pt x="5716" y="10216"/>
                  </a:lnTo>
                  <a:cubicBezTo>
                    <a:pt x="5621" y="10216"/>
                    <a:pt x="5549" y="10288"/>
                    <a:pt x="5549" y="10383"/>
                  </a:cubicBezTo>
                  <a:cubicBezTo>
                    <a:pt x="5549" y="10466"/>
                    <a:pt x="5621" y="10538"/>
                    <a:pt x="5716" y="10538"/>
                  </a:cubicBezTo>
                  <a:lnTo>
                    <a:pt x="10824" y="10538"/>
                  </a:lnTo>
                  <a:cubicBezTo>
                    <a:pt x="11026" y="10538"/>
                    <a:pt x="11205" y="10359"/>
                    <a:pt x="11205" y="10157"/>
                  </a:cubicBezTo>
                  <a:lnTo>
                    <a:pt x="11205" y="7740"/>
                  </a:lnTo>
                  <a:cubicBezTo>
                    <a:pt x="11205" y="7538"/>
                    <a:pt x="11026" y="7359"/>
                    <a:pt x="10824" y="7359"/>
                  </a:cubicBezTo>
                  <a:lnTo>
                    <a:pt x="10145" y="7359"/>
                  </a:lnTo>
                  <a:lnTo>
                    <a:pt x="10145" y="6871"/>
                  </a:lnTo>
                  <a:lnTo>
                    <a:pt x="10824" y="6871"/>
                  </a:lnTo>
                  <a:cubicBezTo>
                    <a:pt x="11026" y="6871"/>
                    <a:pt x="11205" y="6692"/>
                    <a:pt x="11205" y="6478"/>
                  </a:cubicBezTo>
                  <a:lnTo>
                    <a:pt x="11205" y="4073"/>
                  </a:lnTo>
                  <a:cubicBezTo>
                    <a:pt x="11205" y="3859"/>
                    <a:pt x="11026" y="3680"/>
                    <a:pt x="10824" y="3680"/>
                  </a:cubicBezTo>
                  <a:lnTo>
                    <a:pt x="10145" y="3680"/>
                  </a:lnTo>
                  <a:lnTo>
                    <a:pt x="10145" y="3192"/>
                  </a:lnTo>
                  <a:lnTo>
                    <a:pt x="10824" y="3192"/>
                  </a:lnTo>
                  <a:cubicBezTo>
                    <a:pt x="11026" y="3192"/>
                    <a:pt x="11205" y="3013"/>
                    <a:pt x="11205" y="2799"/>
                  </a:cubicBezTo>
                  <a:lnTo>
                    <a:pt x="11205" y="394"/>
                  </a:lnTo>
                  <a:cubicBezTo>
                    <a:pt x="11205" y="180"/>
                    <a:pt x="11026" y="1"/>
                    <a:pt x="10824" y="1"/>
                  </a:cubicBezTo>
                  <a:lnTo>
                    <a:pt x="9716" y="1"/>
                  </a:lnTo>
                  <a:cubicBezTo>
                    <a:pt x="9633" y="1"/>
                    <a:pt x="9550" y="72"/>
                    <a:pt x="9550" y="168"/>
                  </a:cubicBezTo>
                  <a:cubicBezTo>
                    <a:pt x="9550" y="251"/>
                    <a:pt x="9633" y="334"/>
                    <a:pt x="9716" y="334"/>
                  </a:cubicBezTo>
                  <a:lnTo>
                    <a:pt x="10824" y="334"/>
                  </a:lnTo>
                  <a:cubicBezTo>
                    <a:pt x="10847" y="334"/>
                    <a:pt x="10883" y="358"/>
                    <a:pt x="10883" y="394"/>
                  </a:cubicBezTo>
                  <a:lnTo>
                    <a:pt x="10883" y="2799"/>
                  </a:lnTo>
                  <a:cubicBezTo>
                    <a:pt x="10883" y="2835"/>
                    <a:pt x="10847" y="2858"/>
                    <a:pt x="10824" y="2858"/>
                  </a:cubicBezTo>
                  <a:lnTo>
                    <a:pt x="382" y="2858"/>
                  </a:lnTo>
                  <a:cubicBezTo>
                    <a:pt x="358" y="2858"/>
                    <a:pt x="322" y="2835"/>
                    <a:pt x="322" y="2799"/>
                  </a:cubicBezTo>
                  <a:lnTo>
                    <a:pt x="322" y="394"/>
                  </a:lnTo>
                  <a:cubicBezTo>
                    <a:pt x="322" y="358"/>
                    <a:pt x="358" y="334"/>
                    <a:pt x="382" y="334"/>
                  </a:cubicBezTo>
                  <a:lnTo>
                    <a:pt x="9062" y="334"/>
                  </a:lnTo>
                  <a:cubicBezTo>
                    <a:pt x="9157" y="334"/>
                    <a:pt x="9228" y="251"/>
                    <a:pt x="9228" y="168"/>
                  </a:cubicBezTo>
                  <a:cubicBezTo>
                    <a:pt x="9228" y="72"/>
                    <a:pt x="9157" y="1"/>
                    <a:pt x="906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32"/>
            <p:cNvSpPr/>
            <p:nvPr/>
          </p:nvSpPr>
          <p:spPr>
            <a:xfrm>
              <a:off x="1137046" y="2932825"/>
              <a:ext cx="43607" cy="43607"/>
            </a:xfrm>
            <a:custGeom>
              <a:rect b="b" l="l" r="r" t="t"/>
              <a:pathLst>
                <a:path extrusionOk="0" h="1370" w="1370">
                  <a:moveTo>
                    <a:pt x="679" y="322"/>
                  </a:moveTo>
                  <a:cubicBezTo>
                    <a:pt x="882" y="322"/>
                    <a:pt x="1036" y="489"/>
                    <a:pt x="1036" y="679"/>
                  </a:cubicBezTo>
                  <a:cubicBezTo>
                    <a:pt x="1036" y="882"/>
                    <a:pt x="882" y="1036"/>
                    <a:pt x="679" y="1036"/>
                  </a:cubicBezTo>
                  <a:cubicBezTo>
                    <a:pt x="489" y="1036"/>
                    <a:pt x="322" y="870"/>
                    <a:pt x="322" y="679"/>
                  </a:cubicBezTo>
                  <a:cubicBezTo>
                    <a:pt x="322" y="489"/>
                    <a:pt x="489" y="322"/>
                    <a:pt x="679" y="322"/>
                  </a:cubicBezTo>
                  <a:close/>
                  <a:moveTo>
                    <a:pt x="679" y="1"/>
                  </a:moveTo>
                  <a:cubicBezTo>
                    <a:pt x="310" y="1"/>
                    <a:pt x="1" y="310"/>
                    <a:pt x="1" y="679"/>
                  </a:cubicBezTo>
                  <a:cubicBezTo>
                    <a:pt x="1" y="1060"/>
                    <a:pt x="310" y="1370"/>
                    <a:pt x="679" y="1370"/>
                  </a:cubicBezTo>
                  <a:cubicBezTo>
                    <a:pt x="1060" y="1370"/>
                    <a:pt x="1370" y="1060"/>
                    <a:pt x="1370" y="679"/>
                  </a:cubicBezTo>
                  <a:cubicBezTo>
                    <a:pt x="1370" y="310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32"/>
            <p:cNvSpPr/>
            <p:nvPr/>
          </p:nvSpPr>
          <p:spPr>
            <a:xfrm>
              <a:off x="1080579" y="2932825"/>
              <a:ext cx="43607" cy="43607"/>
            </a:xfrm>
            <a:custGeom>
              <a:rect b="b" l="l" r="r" t="t"/>
              <a:pathLst>
                <a:path extrusionOk="0" h="1370" w="1370">
                  <a:moveTo>
                    <a:pt x="691" y="322"/>
                  </a:moveTo>
                  <a:cubicBezTo>
                    <a:pt x="882" y="322"/>
                    <a:pt x="1048" y="489"/>
                    <a:pt x="1048" y="679"/>
                  </a:cubicBezTo>
                  <a:cubicBezTo>
                    <a:pt x="1048" y="882"/>
                    <a:pt x="882" y="1036"/>
                    <a:pt x="691" y="1036"/>
                  </a:cubicBezTo>
                  <a:cubicBezTo>
                    <a:pt x="489" y="1036"/>
                    <a:pt x="334" y="870"/>
                    <a:pt x="334" y="679"/>
                  </a:cubicBezTo>
                  <a:cubicBezTo>
                    <a:pt x="334" y="489"/>
                    <a:pt x="489" y="322"/>
                    <a:pt x="691" y="322"/>
                  </a:cubicBezTo>
                  <a:close/>
                  <a:moveTo>
                    <a:pt x="691" y="1"/>
                  </a:moveTo>
                  <a:cubicBezTo>
                    <a:pt x="310" y="1"/>
                    <a:pt x="1" y="310"/>
                    <a:pt x="1" y="679"/>
                  </a:cubicBezTo>
                  <a:cubicBezTo>
                    <a:pt x="1" y="1060"/>
                    <a:pt x="310" y="1370"/>
                    <a:pt x="691" y="1370"/>
                  </a:cubicBezTo>
                  <a:cubicBezTo>
                    <a:pt x="1060" y="1370"/>
                    <a:pt x="1370" y="1060"/>
                    <a:pt x="1370" y="679"/>
                  </a:cubicBezTo>
                  <a:cubicBezTo>
                    <a:pt x="1370" y="310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32"/>
            <p:cNvSpPr/>
            <p:nvPr/>
          </p:nvSpPr>
          <p:spPr>
            <a:xfrm>
              <a:off x="879350" y="2949122"/>
              <a:ext cx="187988" cy="10631"/>
            </a:xfrm>
            <a:custGeom>
              <a:rect b="b" l="l" r="r" t="t"/>
              <a:pathLst>
                <a:path extrusionOk="0" h="334" w="5906">
                  <a:moveTo>
                    <a:pt x="167" y="1"/>
                  </a:moveTo>
                  <a:cubicBezTo>
                    <a:pt x="72" y="1"/>
                    <a:pt x="0" y="84"/>
                    <a:pt x="0" y="167"/>
                  </a:cubicBezTo>
                  <a:cubicBezTo>
                    <a:pt x="0" y="263"/>
                    <a:pt x="72" y="334"/>
                    <a:pt x="167" y="334"/>
                  </a:cubicBezTo>
                  <a:lnTo>
                    <a:pt x="5739" y="334"/>
                  </a:lnTo>
                  <a:cubicBezTo>
                    <a:pt x="5834" y="334"/>
                    <a:pt x="5906" y="263"/>
                    <a:pt x="5906" y="167"/>
                  </a:cubicBezTo>
                  <a:cubicBezTo>
                    <a:pt x="5906" y="84"/>
                    <a:pt x="5834" y="1"/>
                    <a:pt x="573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32"/>
            <p:cNvSpPr/>
            <p:nvPr/>
          </p:nvSpPr>
          <p:spPr>
            <a:xfrm>
              <a:off x="1137046" y="3050309"/>
              <a:ext cx="43607" cy="43607"/>
            </a:xfrm>
            <a:custGeom>
              <a:rect b="b" l="l" r="r" t="t"/>
              <a:pathLst>
                <a:path extrusionOk="0" h="1370" w="1370">
                  <a:moveTo>
                    <a:pt x="679" y="322"/>
                  </a:moveTo>
                  <a:cubicBezTo>
                    <a:pt x="882" y="322"/>
                    <a:pt x="1036" y="489"/>
                    <a:pt x="1036" y="679"/>
                  </a:cubicBezTo>
                  <a:cubicBezTo>
                    <a:pt x="1036" y="882"/>
                    <a:pt x="882" y="1036"/>
                    <a:pt x="679" y="1036"/>
                  </a:cubicBezTo>
                  <a:cubicBezTo>
                    <a:pt x="489" y="1036"/>
                    <a:pt x="322" y="882"/>
                    <a:pt x="322" y="679"/>
                  </a:cubicBezTo>
                  <a:cubicBezTo>
                    <a:pt x="322" y="489"/>
                    <a:pt x="489" y="322"/>
                    <a:pt x="679" y="322"/>
                  </a:cubicBezTo>
                  <a:close/>
                  <a:moveTo>
                    <a:pt x="679" y="1"/>
                  </a:moveTo>
                  <a:cubicBezTo>
                    <a:pt x="310" y="1"/>
                    <a:pt x="1" y="310"/>
                    <a:pt x="1" y="679"/>
                  </a:cubicBezTo>
                  <a:cubicBezTo>
                    <a:pt x="1" y="1060"/>
                    <a:pt x="310" y="1370"/>
                    <a:pt x="679" y="1370"/>
                  </a:cubicBezTo>
                  <a:cubicBezTo>
                    <a:pt x="1060" y="1370"/>
                    <a:pt x="1370" y="1060"/>
                    <a:pt x="1370" y="679"/>
                  </a:cubicBezTo>
                  <a:cubicBezTo>
                    <a:pt x="1370" y="310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32"/>
            <p:cNvSpPr/>
            <p:nvPr/>
          </p:nvSpPr>
          <p:spPr>
            <a:xfrm>
              <a:off x="1080579" y="3050309"/>
              <a:ext cx="43607" cy="43607"/>
            </a:xfrm>
            <a:custGeom>
              <a:rect b="b" l="l" r="r" t="t"/>
              <a:pathLst>
                <a:path extrusionOk="0" h="1370" w="1370">
                  <a:moveTo>
                    <a:pt x="691" y="322"/>
                  </a:moveTo>
                  <a:cubicBezTo>
                    <a:pt x="882" y="322"/>
                    <a:pt x="1048" y="489"/>
                    <a:pt x="1048" y="679"/>
                  </a:cubicBezTo>
                  <a:cubicBezTo>
                    <a:pt x="1048" y="882"/>
                    <a:pt x="882" y="1036"/>
                    <a:pt x="691" y="1036"/>
                  </a:cubicBezTo>
                  <a:cubicBezTo>
                    <a:pt x="489" y="1036"/>
                    <a:pt x="334" y="882"/>
                    <a:pt x="334" y="679"/>
                  </a:cubicBezTo>
                  <a:cubicBezTo>
                    <a:pt x="334" y="489"/>
                    <a:pt x="489" y="322"/>
                    <a:pt x="691" y="322"/>
                  </a:cubicBezTo>
                  <a:close/>
                  <a:moveTo>
                    <a:pt x="691" y="1"/>
                  </a:moveTo>
                  <a:cubicBezTo>
                    <a:pt x="310" y="1"/>
                    <a:pt x="1" y="310"/>
                    <a:pt x="1" y="679"/>
                  </a:cubicBezTo>
                  <a:cubicBezTo>
                    <a:pt x="1" y="1060"/>
                    <a:pt x="310" y="1370"/>
                    <a:pt x="691" y="1370"/>
                  </a:cubicBezTo>
                  <a:cubicBezTo>
                    <a:pt x="1060" y="1370"/>
                    <a:pt x="1370" y="1060"/>
                    <a:pt x="1370" y="679"/>
                  </a:cubicBezTo>
                  <a:cubicBezTo>
                    <a:pt x="1370" y="310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32"/>
            <p:cNvSpPr/>
            <p:nvPr/>
          </p:nvSpPr>
          <p:spPr>
            <a:xfrm>
              <a:off x="879350" y="3066988"/>
              <a:ext cx="187988" cy="10249"/>
            </a:xfrm>
            <a:custGeom>
              <a:rect b="b" l="l" r="r" t="t"/>
              <a:pathLst>
                <a:path extrusionOk="0" h="322" w="5906">
                  <a:moveTo>
                    <a:pt x="167" y="0"/>
                  </a:moveTo>
                  <a:cubicBezTo>
                    <a:pt x="72" y="0"/>
                    <a:pt x="0" y="72"/>
                    <a:pt x="0" y="155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5739" y="322"/>
                  </a:lnTo>
                  <a:cubicBezTo>
                    <a:pt x="5834" y="322"/>
                    <a:pt x="5906" y="250"/>
                    <a:pt x="5906" y="155"/>
                  </a:cubicBezTo>
                  <a:cubicBezTo>
                    <a:pt x="5906" y="72"/>
                    <a:pt x="5834" y="0"/>
                    <a:pt x="573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32"/>
            <p:cNvSpPr/>
            <p:nvPr/>
          </p:nvSpPr>
          <p:spPr>
            <a:xfrm>
              <a:off x="1137046" y="3167794"/>
              <a:ext cx="43607" cy="43607"/>
            </a:xfrm>
            <a:custGeom>
              <a:rect b="b" l="l" r="r" t="t"/>
              <a:pathLst>
                <a:path extrusionOk="0" h="1370" w="1370">
                  <a:moveTo>
                    <a:pt x="679" y="310"/>
                  </a:moveTo>
                  <a:cubicBezTo>
                    <a:pt x="882" y="310"/>
                    <a:pt x="1036" y="477"/>
                    <a:pt x="1036" y="667"/>
                  </a:cubicBezTo>
                  <a:cubicBezTo>
                    <a:pt x="1036" y="870"/>
                    <a:pt x="882" y="1024"/>
                    <a:pt x="679" y="1024"/>
                  </a:cubicBezTo>
                  <a:cubicBezTo>
                    <a:pt x="489" y="1024"/>
                    <a:pt x="322" y="858"/>
                    <a:pt x="322" y="667"/>
                  </a:cubicBezTo>
                  <a:cubicBezTo>
                    <a:pt x="322" y="477"/>
                    <a:pt x="489" y="310"/>
                    <a:pt x="679" y="310"/>
                  </a:cubicBezTo>
                  <a:close/>
                  <a:moveTo>
                    <a:pt x="679" y="0"/>
                  </a:moveTo>
                  <a:cubicBezTo>
                    <a:pt x="310" y="0"/>
                    <a:pt x="1" y="310"/>
                    <a:pt x="1" y="679"/>
                  </a:cubicBezTo>
                  <a:cubicBezTo>
                    <a:pt x="1" y="1060"/>
                    <a:pt x="310" y="1370"/>
                    <a:pt x="679" y="1370"/>
                  </a:cubicBezTo>
                  <a:cubicBezTo>
                    <a:pt x="1060" y="1370"/>
                    <a:pt x="1370" y="1060"/>
                    <a:pt x="1370" y="679"/>
                  </a:cubicBezTo>
                  <a:cubicBezTo>
                    <a:pt x="1370" y="298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32"/>
            <p:cNvSpPr/>
            <p:nvPr/>
          </p:nvSpPr>
          <p:spPr>
            <a:xfrm>
              <a:off x="1080579" y="3167794"/>
              <a:ext cx="43607" cy="43607"/>
            </a:xfrm>
            <a:custGeom>
              <a:rect b="b" l="l" r="r" t="t"/>
              <a:pathLst>
                <a:path extrusionOk="0" h="1370" w="1370">
                  <a:moveTo>
                    <a:pt x="691" y="310"/>
                  </a:moveTo>
                  <a:cubicBezTo>
                    <a:pt x="882" y="310"/>
                    <a:pt x="1048" y="477"/>
                    <a:pt x="1048" y="667"/>
                  </a:cubicBezTo>
                  <a:cubicBezTo>
                    <a:pt x="1048" y="870"/>
                    <a:pt x="882" y="1024"/>
                    <a:pt x="691" y="1024"/>
                  </a:cubicBezTo>
                  <a:cubicBezTo>
                    <a:pt x="489" y="1024"/>
                    <a:pt x="334" y="858"/>
                    <a:pt x="334" y="667"/>
                  </a:cubicBezTo>
                  <a:cubicBezTo>
                    <a:pt x="334" y="477"/>
                    <a:pt x="489" y="310"/>
                    <a:pt x="691" y="310"/>
                  </a:cubicBezTo>
                  <a:close/>
                  <a:moveTo>
                    <a:pt x="691" y="0"/>
                  </a:moveTo>
                  <a:cubicBezTo>
                    <a:pt x="310" y="0"/>
                    <a:pt x="1" y="310"/>
                    <a:pt x="1" y="679"/>
                  </a:cubicBezTo>
                  <a:cubicBezTo>
                    <a:pt x="1" y="1060"/>
                    <a:pt x="310" y="1370"/>
                    <a:pt x="691" y="1370"/>
                  </a:cubicBezTo>
                  <a:cubicBezTo>
                    <a:pt x="1060" y="1370"/>
                    <a:pt x="1370" y="1060"/>
                    <a:pt x="1370" y="679"/>
                  </a:cubicBezTo>
                  <a:cubicBezTo>
                    <a:pt x="1370" y="298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32"/>
            <p:cNvSpPr/>
            <p:nvPr/>
          </p:nvSpPr>
          <p:spPr>
            <a:xfrm>
              <a:off x="879350" y="3184473"/>
              <a:ext cx="187988" cy="10249"/>
            </a:xfrm>
            <a:custGeom>
              <a:rect b="b" l="l" r="r" t="t"/>
              <a:pathLst>
                <a:path extrusionOk="0" h="322" w="5906">
                  <a:moveTo>
                    <a:pt x="167" y="0"/>
                  </a:moveTo>
                  <a:cubicBezTo>
                    <a:pt x="72" y="0"/>
                    <a:pt x="0" y="72"/>
                    <a:pt x="0" y="155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5739" y="322"/>
                  </a:lnTo>
                  <a:cubicBezTo>
                    <a:pt x="5834" y="322"/>
                    <a:pt x="5906" y="250"/>
                    <a:pt x="5906" y="155"/>
                  </a:cubicBezTo>
                  <a:cubicBezTo>
                    <a:pt x="5906" y="48"/>
                    <a:pt x="5834" y="0"/>
                    <a:pt x="573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32"/>
            <p:cNvSpPr/>
            <p:nvPr/>
          </p:nvSpPr>
          <p:spPr>
            <a:xfrm>
              <a:off x="879350" y="3083285"/>
              <a:ext cx="25432" cy="10631"/>
            </a:xfrm>
            <a:custGeom>
              <a:rect b="b" l="l" r="r" t="t"/>
              <a:pathLst>
                <a:path extrusionOk="0" h="334" w="799">
                  <a:moveTo>
                    <a:pt x="167" y="0"/>
                  </a:moveTo>
                  <a:cubicBezTo>
                    <a:pt x="72" y="0"/>
                    <a:pt x="0" y="84"/>
                    <a:pt x="0" y="167"/>
                  </a:cubicBezTo>
                  <a:cubicBezTo>
                    <a:pt x="0" y="262"/>
                    <a:pt x="72" y="334"/>
                    <a:pt x="167" y="334"/>
                  </a:cubicBezTo>
                  <a:lnTo>
                    <a:pt x="643" y="334"/>
                  </a:lnTo>
                  <a:cubicBezTo>
                    <a:pt x="727" y="334"/>
                    <a:pt x="798" y="262"/>
                    <a:pt x="798" y="167"/>
                  </a:cubicBezTo>
                  <a:cubicBezTo>
                    <a:pt x="798" y="84"/>
                    <a:pt x="727" y="0"/>
                    <a:pt x="64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99" name="Google Shape;599;p32"/>
          <p:cNvCxnSpPr>
            <a:endCxn id="586" idx="0"/>
          </p:cNvCxnSpPr>
          <p:nvPr/>
        </p:nvCxnSpPr>
        <p:spPr>
          <a:xfrm>
            <a:off x="3865625" y="2464350"/>
            <a:ext cx="0" cy="495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00" name="Google Shape;600;p32"/>
          <p:cNvGrpSpPr/>
          <p:nvPr/>
        </p:nvGrpSpPr>
        <p:grpSpPr>
          <a:xfrm>
            <a:off x="4968140" y="1295471"/>
            <a:ext cx="592063" cy="577802"/>
            <a:chOff x="3527780" y="2885263"/>
            <a:chExt cx="347435" cy="345534"/>
          </a:xfrm>
        </p:grpSpPr>
        <p:sp>
          <p:nvSpPr>
            <p:cNvPr id="601" name="Google Shape;601;p32"/>
            <p:cNvSpPr/>
            <p:nvPr/>
          </p:nvSpPr>
          <p:spPr>
            <a:xfrm>
              <a:off x="3527780" y="2885263"/>
              <a:ext cx="347435" cy="345534"/>
            </a:xfrm>
            <a:custGeom>
              <a:rect b="b" l="l" r="r" t="t"/>
              <a:pathLst>
                <a:path extrusionOk="0" h="10907" w="10967">
                  <a:moveTo>
                    <a:pt x="3751" y="298"/>
                  </a:moveTo>
                  <a:cubicBezTo>
                    <a:pt x="3811" y="298"/>
                    <a:pt x="3847" y="345"/>
                    <a:pt x="3847" y="405"/>
                  </a:cubicBezTo>
                  <a:cubicBezTo>
                    <a:pt x="3847" y="464"/>
                    <a:pt x="3811" y="512"/>
                    <a:pt x="3751" y="512"/>
                  </a:cubicBezTo>
                  <a:cubicBezTo>
                    <a:pt x="3692" y="512"/>
                    <a:pt x="3644" y="464"/>
                    <a:pt x="3644" y="405"/>
                  </a:cubicBezTo>
                  <a:cubicBezTo>
                    <a:pt x="3656" y="345"/>
                    <a:pt x="3704" y="298"/>
                    <a:pt x="3751" y="298"/>
                  </a:cubicBezTo>
                  <a:close/>
                  <a:moveTo>
                    <a:pt x="5490" y="298"/>
                  </a:moveTo>
                  <a:cubicBezTo>
                    <a:pt x="5549" y="298"/>
                    <a:pt x="5597" y="345"/>
                    <a:pt x="5597" y="405"/>
                  </a:cubicBezTo>
                  <a:cubicBezTo>
                    <a:pt x="5597" y="464"/>
                    <a:pt x="5549" y="512"/>
                    <a:pt x="5490" y="512"/>
                  </a:cubicBezTo>
                  <a:cubicBezTo>
                    <a:pt x="5430" y="512"/>
                    <a:pt x="5382" y="464"/>
                    <a:pt x="5382" y="405"/>
                  </a:cubicBezTo>
                  <a:cubicBezTo>
                    <a:pt x="5382" y="345"/>
                    <a:pt x="5430" y="298"/>
                    <a:pt x="5490" y="298"/>
                  </a:cubicBezTo>
                  <a:close/>
                  <a:moveTo>
                    <a:pt x="7216" y="298"/>
                  </a:moveTo>
                  <a:cubicBezTo>
                    <a:pt x="7276" y="298"/>
                    <a:pt x="7323" y="345"/>
                    <a:pt x="7323" y="405"/>
                  </a:cubicBezTo>
                  <a:cubicBezTo>
                    <a:pt x="7323" y="464"/>
                    <a:pt x="7276" y="512"/>
                    <a:pt x="7216" y="512"/>
                  </a:cubicBezTo>
                  <a:cubicBezTo>
                    <a:pt x="7156" y="512"/>
                    <a:pt x="7109" y="464"/>
                    <a:pt x="7109" y="405"/>
                  </a:cubicBezTo>
                  <a:cubicBezTo>
                    <a:pt x="7109" y="345"/>
                    <a:pt x="7156" y="298"/>
                    <a:pt x="7216" y="298"/>
                  </a:cubicBezTo>
                  <a:close/>
                  <a:moveTo>
                    <a:pt x="394" y="3632"/>
                  </a:moveTo>
                  <a:cubicBezTo>
                    <a:pt x="453" y="3632"/>
                    <a:pt x="501" y="3679"/>
                    <a:pt x="501" y="3739"/>
                  </a:cubicBezTo>
                  <a:cubicBezTo>
                    <a:pt x="501" y="3798"/>
                    <a:pt x="453" y="3846"/>
                    <a:pt x="394" y="3846"/>
                  </a:cubicBezTo>
                  <a:cubicBezTo>
                    <a:pt x="334" y="3846"/>
                    <a:pt x="287" y="3798"/>
                    <a:pt x="287" y="3739"/>
                  </a:cubicBezTo>
                  <a:cubicBezTo>
                    <a:pt x="287" y="3679"/>
                    <a:pt x="334" y="3632"/>
                    <a:pt x="394" y="3632"/>
                  </a:cubicBezTo>
                  <a:close/>
                  <a:moveTo>
                    <a:pt x="10562" y="3655"/>
                  </a:moveTo>
                  <a:cubicBezTo>
                    <a:pt x="10621" y="3655"/>
                    <a:pt x="10669" y="3691"/>
                    <a:pt x="10669" y="3763"/>
                  </a:cubicBezTo>
                  <a:cubicBezTo>
                    <a:pt x="10669" y="3822"/>
                    <a:pt x="10621" y="3858"/>
                    <a:pt x="10562" y="3858"/>
                  </a:cubicBezTo>
                  <a:cubicBezTo>
                    <a:pt x="10502" y="3858"/>
                    <a:pt x="10454" y="3822"/>
                    <a:pt x="10454" y="3763"/>
                  </a:cubicBezTo>
                  <a:cubicBezTo>
                    <a:pt x="10454" y="3691"/>
                    <a:pt x="10502" y="3655"/>
                    <a:pt x="10562" y="3655"/>
                  </a:cubicBezTo>
                  <a:close/>
                  <a:moveTo>
                    <a:pt x="394" y="5382"/>
                  </a:moveTo>
                  <a:cubicBezTo>
                    <a:pt x="453" y="5382"/>
                    <a:pt x="501" y="5417"/>
                    <a:pt x="501" y="5477"/>
                  </a:cubicBezTo>
                  <a:cubicBezTo>
                    <a:pt x="501" y="5548"/>
                    <a:pt x="453" y="5584"/>
                    <a:pt x="394" y="5584"/>
                  </a:cubicBezTo>
                  <a:cubicBezTo>
                    <a:pt x="334" y="5584"/>
                    <a:pt x="287" y="5548"/>
                    <a:pt x="287" y="5477"/>
                  </a:cubicBezTo>
                  <a:cubicBezTo>
                    <a:pt x="287" y="5417"/>
                    <a:pt x="334" y="5382"/>
                    <a:pt x="394" y="5382"/>
                  </a:cubicBezTo>
                  <a:close/>
                  <a:moveTo>
                    <a:pt x="10562" y="5382"/>
                  </a:moveTo>
                  <a:cubicBezTo>
                    <a:pt x="10621" y="5382"/>
                    <a:pt x="10669" y="5429"/>
                    <a:pt x="10669" y="5489"/>
                  </a:cubicBezTo>
                  <a:cubicBezTo>
                    <a:pt x="10669" y="5548"/>
                    <a:pt x="10621" y="5584"/>
                    <a:pt x="10562" y="5584"/>
                  </a:cubicBezTo>
                  <a:cubicBezTo>
                    <a:pt x="10502" y="5584"/>
                    <a:pt x="10454" y="5548"/>
                    <a:pt x="10454" y="5489"/>
                  </a:cubicBezTo>
                  <a:cubicBezTo>
                    <a:pt x="10454" y="5429"/>
                    <a:pt x="10502" y="5382"/>
                    <a:pt x="10562" y="5382"/>
                  </a:cubicBezTo>
                  <a:close/>
                  <a:moveTo>
                    <a:pt x="394" y="7108"/>
                  </a:moveTo>
                  <a:cubicBezTo>
                    <a:pt x="453" y="7108"/>
                    <a:pt x="501" y="7144"/>
                    <a:pt x="501" y="7215"/>
                  </a:cubicBezTo>
                  <a:cubicBezTo>
                    <a:pt x="501" y="7275"/>
                    <a:pt x="453" y="7311"/>
                    <a:pt x="394" y="7311"/>
                  </a:cubicBezTo>
                  <a:cubicBezTo>
                    <a:pt x="334" y="7311"/>
                    <a:pt x="287" y="7275"/>
                    <a:pt x="287" y="7215"/>
                  </a:cubicBezTo>
                  <a:cubicBezTo>
                    <a:pt x="287" y="7144"/>
                    <a:pt x="334" y="7108"/>
                    <a:pt x="394" y="7108"/>
                  </a:cubicBezTo>
                  <a:close/>
                  <a:moveTo>
                    <a:pt x="10562" y="7120"/>
                  </a:moveTo>
                  <a:cubicBezTo>
                    <a:pt x="10621" y="7120"/>
                    <a:pt x="10669" y="7168"/>
                    <a:pt x="10669" y="7227"/>
                  </a:cubicBezTo>
                  <a:cubicBezTo>
                    <a:pt x="10669" y="7287"/>
                    <a:pt x="10621" y="7334"/>
                    <a:pt x="10562" y="7334"/>
                  </a:cubicBezTo>
                  <a:cubicBezTo>
                    <a:pt x="10502" y="7334"/>
                    <a:pt x="10454" y="7287"/>
                    <a:pt x="10454" y="7227"/>
                  </a:cubicBezTo>
                  <a:cubicBezTo>
                    <a:pt x="10454" y="7168"/>
                    <a:pt x="10502" y="7120"/>
                    <a:pt x="10562" y="7120"/>
                  </a:cubicBezTo>
                  <a:close/>
                  <a:moveTo>
                    <a:pt x="3751" y="10454"/>
                  </a:moveTo>
                  <a:cubicBezTo>
                    <a:pt x="3811" y="10454"/>
                    <a:pt x="3847" y="10501"/>
                    <a:pt x="3847" y="10561"/>
                  </a:cubicBezTo>
                  <a:cubicBezTo>
                    <a:pt x="3847" y="10621"/>
                    <a:pt x="3811" y="10668"/>
                    <a:pt x="3751" y="10668"/>
                  </a:cubicBezTo>
                  <a:cubicBezTo>
                    <a:pt x="3692" y="10668"/>
                    <a:pt x="3644" y="10621"/>
                    <a:pt x="3644" y="10561"/>
                  </a:cubicBezTo>
                  <a:cubicBezTo>
                    <a:pt x="3644" y="10501"/>
                    <a:pt x="3680" y="10454"/>
                    <a:pt x="3751" y="10454"/>
                  </a:cubicBezTo>
                  <a:close/>
                  <a:moveTo>
                    <a:pt x="5490" y="10454"/>
                  </a:moveTo>
                  <a:cubicBezTo>
                    <a:pt x="5549" y="10454"/>
                    <a:pt x="5597" y="10501"/>
                    <a:pt x="5597" y="10561"/>
                  </a:cubicBezTo>
                  <a:cubicBezTo>
                    <a:pt x="5597" y="10621"/>
                    <a:pt x="5537" y="10668"/>
                    <a:pt x="5490" y="10668"/>
                  </a:cubicBezTo>
                  <a:cubicBezTo>
                    <a:pt x="5430" y="10668"/>
                    <a:pt x="5382" y="10621"/>
                    <a:pt x="5382" y="10561"/>
                  </a:cubicBezTo>
                  <a:cubicBezTo>
                    <a:pt x="5382" y="10501"/>
                    <a:pt x="5430" y="10454"/>
                    <a:pt x="5490" y="10454"/>
                  </a:cubicBezTo>
                  <a:close/>
                  <a:moveTo>
                    <a:pt x="7216" y="10454"/>
                  </a:moveTo>
                  <a:cubicBezTo>
                    <a:pt x="7276" y="10454"/>
                    <a:pt x="7323" y="10501"/>
                    <a:pt x="7323" y="10561"/>
                  </a:cubicBezTo>
                  <a:cubicBezTo>
                    <a:pt x="7323" y="10621"/>
                    <a:pt x="7276" y="10668"/>
                    <a:pt x="7216" y="10668"/>
                  </a:cubicBezTo>
                  <a:cubicBezTo>
                    <a:pt x="7156" y="10668"/>
                    <a:pt x="7109" y="10621"/>
                    <a:pt x="7109" y="10561"/>
                  </a:cubicBezTo>
                  <a:cubicBezTo>
                    <a:pt x="7109" y="10501"/>
                    <a:pt x="7156" y="10454"/>
                    <a:pt x="7216" y="10454"/>
                  </a:cubicBezTo>
                  <a:close/>
                  <a:moveTo>
                    <a:pt x="3811" y="0"/>
                  </a:moveTo>
                  <a:cubicBezTo>
                    <a:pt x="3561" y="0"/>
                    <a:pt x="3394" y="203"/>
                    <a:pt x="3394" y="417"/>
                  </a:cubicBezTo>
                  <a:cubicBezTo>
                    <a:pt x="3394" y="595"/>
                    <a:pt x="3489" y="750"/>
                    <a:pt x="3656" y="810"/>
                  </a:cubicBezTo>
                  <a:lnTo>
                    <a:pt x="3656" y="1738"/>
                  </a:lnTo>
                  <a:lnTo>
                    <a:pt x="1965" y="1738"/>
                  </a:lnTo>
                  <a:cubicBezTo>
                    <a:pt x="1870" y="1738"/>
                    <a:pt x="1799" y="1810"/>
                    <a:pt x="1799" y="1893"/>
                  </a:cubicBezTo>
                  <a:lnTo>
                    <a:pt x="1799" y="3596"/>
                  </a:lnTo>
                  <a:lnTo>
                    <a:pt x="799" y="3596"/>
                  </a:lnTo>
                  <a:cubicBezTo>
                    <a:pt x="739" y="3441"/>
                    <a:pt x="596" y="3322"/>
                    <a:pt x="418" y="3322"/>
                  </a:cubicBezTo>
                  <a:cubicBezTo>
                    <a:pt x="179" y="3322"/>
                    <a:pt x="1" y="3524"/>
                    <a:pt x="1" y="3739"/>
                  </a:cubicBezTo>
                  <a:cubicBezTo>
                    <a:pt x="1" y="3977"/>
                    <a:pt x="191" y="4155"/>
                    <a:pt x="418" y="4155"/>
                  </a:cubicBezTo>
                  <a:cubicBezTo>
                    <a:pt x="596" y="4155"/>
                    <a:pt x="739" y="4048"/>
                    <a:pt x="799" y="3893"/>
                  </a:cubicBezTo>
                  <a:lnTo>
                    <a:pt x="1727" y="3893"/>
                  </a:lnTo>
                  <a:lnTo>
                    <a:pt x="1727" y="5310"/>
                  </a:lnTo>
                  <a:lnTo>
                    <a:pt x="799" y="5310"/>
                  </a:lnTo>
                  <a:cubicBezTo>
                    <a:pt x="739" y="5156"/>
                    <a:pt x="596" y="5036"/>
                    <a:pt x="418" y="5036"/>
                  </a:cubicBezTo>
                  <a:cubicBezTo>
                    <a:pt x="179" y="5036"/>
                    <a:pt x="1" y="5227"/>
                    <a:pt x="1" y="5453"/>
                  </a:cubicBezTo>
                  <a:cubicBezTo>
                    <a:pt x="1" y="5691"/>
                    <a:pt x="191" y="5870"/>
                    <a:pt x="418" y="5870"/>
                  </a:cubicBezTo>
                  <a:cubicBezTo>
                    <a:pt x="596" y="5870"/>
                    <a:pt x="739" y="5763"/>
                    <a:pt x="799" y="5608"/>
                  </a:cubicBezTo>
                  <a:lnTo>
                    <a:pt x="1727" y="5608"/>
                  </a:lnTo>
                  <a:lnTo>
                    <a:pt x="1727" y="7013"/>
                  </a:lnTo>
                  <a:lnTo>
                    <a:pt x="799" y="7013"/>
                  </a:lnTo>
                  <a:cubicBezTo>
                    <a:pt x="739" y="6870"/>
                    <a:pt x="596" y="6751"/>
                    <a:pt x="418" y="6751"/>
                  </a:cubicBezTo>
                  <a:cubicBezTo>
                    <a:pt x="179" y="6751"/>
                    <a:pt x="1" y="6941"/>
                    <a:pt x="1" y="7168"/>
                  </a:cubicBezTo>
                  <a:cubicBezTo>
                    <a:pt x="1" y="7406"/>
                    <a:pt x="191" y="7584"/>
                    <a:pt x="418" y="7584"/>
                  </a:cubicBezTo>
                  <a:cubicBezTo>
                    <a:pt x="596" y="7584"/>
                    <a:pt x="739" y="7477"/>
                    <a:pt x="799" y="7311"/>
                  </a:cubicBezTo>
                  <a:lnTo>
                    <a:pt x="1727" y="7311"/>
                  </a:lnTo>
                  <a:lnTo>
                    <a:pt x="1727" y="9013"/>
                  </a:lnTo>
                  <a:cubicBezTo>
                    <a:pt x="1727" y="9097"/>
                    <a:pt x="1799" y="9180"/>
                    <a:pt x="1882" y="9180"/>
                  </a:cubicBezTo>
                  <a:lnTo>
                    <a:pt x="3585" y="9180"/>
                  </a:lnTo>
                  <a:lnTo>
                    <a:pt x="3585" y="10097"/>
                  </a:lnTo>
                  <a:cubicBezTo>
                    <a:pt x="3430" y="10156"/>
                    <a:pt x="3311" y="10311"/>
                    <a:pt x="3311" y="10490"/>
                  </a:cubicBezTo>
                  <a:cubicBezTo>
                    <a:pt x="3311" y="10728"/>
                    <a:pt x="3513" y="10906"/>
                    <a:pt x="3727" y="10906"/>
                  </a:cubicBezTo>
                  <a:cubicBezTo>
                    <a:pt x="3966" y="10906"/>
                    <a:pt x="4144" y="10704"/>
                    <a:pt x="4144" y="10490"/>
                  </a:cubicBezTo>
                  <a:cubicBezTo>
                    <a:pt x="4144" y="10311"/>
                    <a:pt x="4049" y="10156"/>
                    <a:pt x="3882" y="10097"/>
                  </a:cubicBezTo>
                  <a:lnTo>
                    <a:pt x="3882" y="9180"/>
                  </a:lnTo>
                  <a:lnTo>
                    <a:pt x="5299" y="9180"/>
                  </a:lnTo>
                  <a:lnTo>
                    <a:pt x="5299" y="10097"/>
                  </a:lnTo>
                  <a:cubicBezTo>
                    <a:pt x="5144" y="10156"/>
                    <a:pt x="5025" y="10311"/>
                    <a:pt x="5025" y="10490"/>
                  </a:cubicBezTo>
                  <a:cubicBezTo>
                    <a:pt x="5025" y="10728"/>
                    <a:pt x="5216" y="10906"/>
                    <a:pt x="5442" y="10906"/>
                  </a:cubicBezTo>
                  <a:cubicBezTo>
                    <a:pt x="5680" y="10906"/>
                    <a:pt x="5859" y="10704"/>
                    <a:pt x="5859" y="10490"/>
                  </a:cubicBezTo>
                  <a:cubicBezTo>
                    <a:pt x="5859" y="10311"/>
                    <a:pt x="5752" y="10156"/>
                    <a:pt x="5597" y="10097"/>
                  </a:cubicBezTo>
                  <a:lnTo>
                    <a:pt x="5597" y="9180"/>
                  </a:lnTo>
                  <a:lnTo>
                    <a:pt x="7002" y="9180"/>
                  </a:lnTo>
                  <a:lnTo>
                    <a:pt x="7002" y="10097"/>
                  </a:lnTo>
                  <a:cubicBezTo>
                    <a:pt x="6859" y="10156"/>
                    <a:pt x="6740" y="10311"/>
                    <a:pt x="6740" y="10490"/>
                  </a:cubicBezTo>
                  <a:cubicBezTo>
                    <a:pt x="6740" y="10728"/>
                    <a:pt x="6930" y="10906"/>
                    <a:pt x="7156" y="10906"/>
                  </a:cubicBezTo>
                  <a:cubicBezTo>
                    <a:pt x="7383" y="10906"/>
                    <a:pt x="7573" y="10704"/>
                    <a:pt x="7573" y="10490"/>
                  </a:cubicBezTo>
                  <a:cubicBezTo>
                    <a:pt x="7573" y="10311"/>
                    <a:pt x="7466" y="10156"/>
                    <a:pt x="7299" y="10097"/>
                  </a:cubicBezTo>
                  <a:lnTo>
                    <a:pt x="7299" y="9180"/>
                  </a:lnTo>
                  <a:lnTo>
                    <a:pt x="9002" y="9180"/>
                  </a:lnTo>
                  <a:cubicBezTo>
                    <a:pt x="9085" y="9180"/>
                    <a:pt x="9169" y="9097"/>
                    <a:pt x="9169" y="9013"/>
                  </a:cubicBezTo>
                  <a:lnTo>
                    <a:pt x="9169" y="7311"/>
                  </a:lnTo>
                  <a:lnTo>
                    <a:pt x="10085" y="7311"/>
                  </a:lnTo>
                  <a:cubicBezTo>
                    <a:pt x="10145" y="7465"/>
                    <a:pt x="10300" y="7584"/>
                    <a:pt x="10478" y="7584"/>
                  </a:cubicBezTo>
                  <a:cubicBezTo>
                    <a:pt x="10716" y="7584"/>
                    <a:pt x="10895" y="7394"/>
                    <a:pt x="10895" y="7168"/>
                  </a:cubicBezTo>
                  <a:cubicBezTo>
                    <a:pt x="10895" y="6930"/>
                    <a:pt x="10693" y="6751"/>
                    <a:pt x="10478" y="6751"/>
                  </a:cubicBezTo>
                  <a:cubicBezTo>
                    <a:pt x="10300" y="6751"/>
                    <a:pt x="10145" y="6858"/>
                    <a:pt x="10085" y="7013"/>
                  </a:cubicBezTo>
                  <a:lnTo>
                    <a:pt x="9169" y="7013"/>
                  </a:lnTo>
                  <a:lnTo>
                    <a:pt x="9240" y="5644"/>
                  </a:lnTo>
                  <a:lnTo>
                    <a:pt x="10157" y="5644"/>
                  </a:lnTo>
                  <a:cubicBezTo>
                    <a:pt x="10216" y="5798"/>
                    <a:pt x="10371" y="5918"/>
                    <a:pt x="10550" y="5918"/>
                  </a:cubicBezTo>
                  <a:cubicBezTo>
                    <a:pt x="10788" y="5918"/>
                    <a:pt x="10966" y="5727"/>
                    <a:pt x="10966" y="5501"/>
                  </a:cubicBezTo>
                  <a:cubicBezTo>
                    <a:pt x="10966" y="5263"/>
                    <a:pt x="10776" y="5084"/>
                    <a:pt x="10550" y="5084"/>
                  </a:cubicBezTo>
                  <a:cubicBezTo>
                    <a:pt x="10371" y="5084"/>
                    <a:pt x="10216" y="5191"/>
                    <a:pt x="10157" y="5346"/>
                  </a:cubicBezTo>
                  <a:lnTo>
                    <a:pt x="9240" y="5346"/>
                  </a:lnTo>
                  <a:lnTo>
                    <a:pt x="9240" y="3905"/>
                  </a:lnTo>
                  <a:lnTo>
                    <a:pt x="10157" y="3905"/>
                  </a:lnTo>
                  <a:cubicBezTo>
                    <a:pt x="10216" y="4060"/>
                    <a:pt x="10371" y="4179"/>
                    <a:pt x="10550" y="4179"/>
                  </a:cubicBezTo>
                  <a:cubicBezTo>
                    <a:pt x="10788" y="4179"/>
                    <a:pt x="10966" y="3977"/>
                    <a:pt x="10966" y="3763"/>
                  </a:cubicBezTo>
                  <a:cubicBezTo>
                    <a:pt x="10966" y="3524"/>
                    <a:pt x="10776" y="3346"/>
                    <a:pt x="10550" y="3346"/>
                  </a:cubicBezTo>
                  <a:cubicBezTo>
                    <a:pt x="10371" y="3346"/>
                    <a:pt x="10216" y="3441"/>
                    <a:pt x="10157" y="3608"/>
                  </a:cubicBezTo>
                  <a:lnTo>
                    <a:pt x="9240" y="3608"/>
                  </a:lnTo>
                  <a:lnTo>
                    <a:pt x="9240" y="1917"/>
                  </a:lnTo>
                  <a:cubicBezTo>
                    <a:pt x="9240" y="1822"/>
                    <a:pt x="9169" y="1750"/>
                    <a:pt x="9073" y="1750"/>
                  </a:cubicBezTo>
                  <a:lnTo>
                    <a:pt x="8395" y="1750"/>
                  </a:lnTo>
                  <a:cubicBezTo>
                    <a:pt x="8299" y="1750"/>
                    <a:pt x="8228" y="1822"/>
                    <a:pt x="8228" y="1917"/>
                  </a:cubicBezTo>
                  <a:cubicBezTo>
                    <a:pt x="8228" y="2000"/>
                    <a:pt x="8299" y="2072"/>
                    <a:pt x="8395" y="2072"/>
                  </a:cubicBezTo>
                  <a:lnTo>
                    <a:pt x="8930" y="2072"/>
                  </a:lnTo>
                  <a:lnTo>
                    <a:pt x="8930" y="3763"/>
                  </a:lnTo>
                  <a:lnTo>
                    <a:pt x="8930" y="5489"/>
                  </a:lnTo>
                  <a:lnTo>
                    <a:pt x="8930" y="7215"/>
                  </a:lnTo>
                  <a:lnTo>
                    <a:pt x="8930" y="8906"/>
                  </a:lnTo>
                  <a:lnTo>
                    <a:pt x="2049" y="8906"/>
                  </a:lnTo>
                  <a:lnTo>
                    <a:pt x="2049" y="7215"/>
                  </a:lnTo>
                  <a:lnTo>
                    <a:pt x="2049" y="5489"/>
                  </a:lnTo>
                  <a:lnTo>
                    <a:pt x="2049" y="3763"/>
                  </a:lnTo>
                  <a:lnTo>
                    <a:pt x="2049" y="2060"/>
                  </a:lnTo>
                  <a:lnTo>
                    <a:pt x="7752" y="2060"/>
                  </a:lnTo>
                  <a:cubicBezTo>
                    <a:pt x="7835" y="2060"/>
                    <a:pt x="7918" y="1988"/>
                    <a:pt x="7918" y="1893"/>
                  </a:cubicBezTo>
                  <a:cubicBezTo>
                    <a:pt x="7918" y="1810"/>
                    <a:pt x="7835" y="1738"/>
                    <a:pt x="7752" y="1738"/>
                  </a:cubicBezTo>
                  <a:lnTo>
                    <a:pt x="7383" y="1738"/>
                  </a:lnTo>
                  <a:lnTo>
                    <a:pt x="7383" y="810"/>
                  </a:lnTo>
                  <a:cubicBezTo>
                    <a:pt x="7526" y="750"/>
                    <a:pt x="7645" y="595"/>
                    <a:pt x="7645" y="417"/>
                  </a:cubicBezTo>
                  <a:cubicBezTo>
                    <a:pt x="7645" y="179"/>
                    <a:pt x="7454" y="0"/>
                    <a:pt x="7228" y="0"/>
                  </a:cubicBezTo>
                  <a:cubicBezTo>
                    <a:pt x="6990" y="0"/>
                    <a:pt x="6811" y="203"/>
                    <a:pt x="6811" y="417"/>
                  </a:cubicBezTo>
                  <a:cubicBezTo>
                    <a:pt x="6811" y="595"/>
                    <a:pt x="6918" y="750"/>
                    <a:pt x="7085" y="810"/>
                  </a:cubicBezTo>
                  <a:lnTo>
                    <a:pt x="7085" y="1738"/>
                  </a:lnTo>
                  <a:lnTo>
                    <a:pt x="5668" y="1738"/>
                  </a:lnTo>
                  <a:lnTo>
                    <a:pt x="5668" y="810"/>
                  </a:lnTo>
                  <a:cubicBezTo>
                    <a:pt x="5811" y="750"/>
                    <a:pt x="5930" y="595"/>
                    <a:pt x="5930" y="417"/>
                  </a:cubicBezTo>
                  <a:cubicBezTo>
                    <a:pt x="5930" y="179"/>
                    <a:pt x="5740" y="0"/>
                    <a:pt x="5513" y="0"/>
                  </a:cubicBezTo>
                  <a:cubicBezTo>
                    <a:pt x="5275" y="0"/>
                    <a:pt x="5097" y="203"/>
                    <a:pt x="5097" y="417"/>
                  </a:cubicBezTo>
                  <a:cubicBezTo>
                    <a:pt x="5097" y="595"/>
                    <a:pt x="5204" y="750"/>
                    <a:pt x="5371" y="810"/>
                  </a:cubicBezTo>
                  <a:lnTo>
                    <a:pt x="5371" y="1738"/>
                  </a:lnTo>
                  <a:lnTo>
                    <a:pt x="3954" y="1738"/>
                  </a:lnTo>
                  <a:lnTo>
                    <a:pt x="3954" y="810"/>
                  </a:lnTo>
                  <a:cubicBezTo>
                    <a:pt x="4108" y="750"/>
                    <a:pt x="4216" y="595"/>
                    <a:pt x="4216" y="417"/>
                  </a:cubicBezTo>
                  <a:cubicBezTo>
                    <a:pt x="4216" y="179"/>
                    <a:pt x="4025" y="0"/>
                    <a:pt x="381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32"/>
            <p:cNvSpPr/>
            <p:nvPr/>
          </p:nvSpPr>
          <p:spPr>
            <a:xfrm>
              <a:off x="3599440" y="2956543"/>
              <a:ext cx="204494" cy="204843"/>
            </a:xfrm>
            <a:custGeom>
              <a:rect b="b" l="l" r="r" t="t"/>
              <a:pathLst>
                <a:path extrusionOk="0" h="6466" w="6455">
                  <a:moveTo>
                    <a:pt x="156" y="0"/>
                  </a:moveTo>
                  <a:cubicBezTo>
                    <a:pt x="72" y="0"/>
                    <a:pt x="1" y="84"/>
                    <a:pt x="1" y="167"/>
                  </a:cubicBezTo>
                  <a:lnTo>
                    <a:pt x="1" y="4644"/>
                  </a:lnTo>
                  <a:cubicBezTo>
                    <a:pt x="1" y="4739"/>
                    <a:pt x="72" y="4811"/>
                    <a:pt x="156" y="4811"/>
                  </a:cubicBezTo>
                  <a:cubicBezTo>
                    <a:pt x="251" y="4811"/>
                    <a:pt x="322" y="4739"/>
                    <a:pt x="322" y="4644"/>
                  </a:cubicBezTo>
                  <a:lnTo>
                    <a:pt x="322" y="334"/>
                  </a:lnTo>
                  <a:lnTo>
                    <a:pt x="6133" y="334"/>
                  </a:lnTo>
                  <a:lnTo>
                    <a:pt x="6133" y="6132"/>
                  </a:lnTo>
                  <a:lnTo>
                    <a:pt x="322" y="6132"/>
                  </a:lnTo>
                  <a:lnTo>
                    <a:pt x="322" y="5287"/>
                  </a:lnTo>
                  <a:cubicBezTo>
                    <a:pt x="322" y="5203"/>
                    <a:pt x="251" y="5120"/>
                    <a:pt x="156" y="5120"/>
                  </a:cubicBezTo>
                  <a:cubicBezTo>
                    <a:pt x="72" y="5120"/>
                    <a:pt x="1" y="5203"/>
                    <a:pt x="1" y="5287"/>
                  </a:cubicBezTo>
                  <a:lnTo>
                    <a:pt x="1" y="6299"/>
                  </a:lnTo>
                  <a:cubicBezTo>
                    <a:pt x="1" y="6394"/>
                    <a:pt x="72" y="6466"/>
                    <a:pt x="156" y="6466"/>
                  </a:cubicBezTo>
                  <a:lnTo>
                    <a:pt x="6287" y="6466"/>
                  </a:lnTo>
                  <a:cubicBezTo>
                    <a:pt x="6383" y="6466"/>
                    <a:pt x="6454" y="6394"/>
                    <a:pt x="6454" y="6299"/>
                  </a:cubicBezTo>
                  <a:lnTo>
                    <a:pt x="6454" y="167"/>
                  </a:lnTo>
                  <a:cubicBezTo>
                    <a:pt x="6442" y="84"/>
                    <a:pt x="6383" y="0"/>
                    <a:pt x="628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32"/>
            <p:cNvSpPr/>
            <p:nvPr/>
          </p:nvSpPr>
          <p:spPr>
            <a:xfrm>
              <a:off x="3661691" y="3018763"/>
              <a:ext cx="79992" cy="80372"/>
            </a:xfrm>
            <a:custGeom>
              <a:rect b="b" l="l" r="r" t="t"/>
              <a:pathLst>
                <a:path extrusionOk="0" h="2537" w="2525">
                  <a:moveTo>
                    <a:pt x="155" y="1"/>
                  </a:moveTo>
                  <a:cubicBezTo>
                    <a:pt x="72" y="1"/>
                    <a:pt x="1" y="84"/>
                    <a:pt x="1" y="168"/>
                  </a:cubicBezTo>
                  <a:lnTo>
                    <a:pt x="1" y="2370"/>
                  </a:lnTo>
                  <a:cubicBezTo>
                    <a:pt x="1" y="2466"/>
                    <a:pt x="72" y="2537"/>
                    <a:pt x="155" y="2537"/>
                  </a:cubicBezTo>
                  <a:lnTo>
                    <a:pt x="1013" y="2537"/>
                  </a:lnTo>
                  <a:cubicBezTo>
                    <a:pt x="1096" y="2537"/>
                    <a:pt x="1167" y="2466"/>
                    <a:pt x="1167" y="2370"/>
                  </a:cubicBezTo>
                  <a:cubicBezTo>
                    <a:pt x="1167" y="2287"/>
                    <a:pt x="1096" y="2204"/>
                    <a:pt x="1013" y="2204"/>
                  </a:cubicBezTo>
                  <a:lnTo>
                    <a:pt x="322" y="2204"/>
                  </a:lnTo>
                  <a:lnTo>
                    <a:pt x="322" y="322"/>
                  </a:lnTo>
                  <a:lnTo>
                    <a:pt x="2215" y="322"/>
                  </a:lnTo>
                  <a:lnTo>
                    <a:pt x="2215" y="2204"/>
                  </a:lnTo>
                  <a:lnTo>
                    <a:pt x="1632" y="2204"/>
                  </a:lnTo>
                  <a:cubicBezTo>
                    <a:pt x="1548" y="2204"/>
                    <a:pt x="1465" y="2287"/>
                    <a:pt x="1465" y="2370"/>
                  </a:cubicBezTo>
                  <a:cubicBezTo>
                    <a:pt x="1465" y="2466"/>
                    <a:pt x="1548" y="2537"/>
                    <a:pt x="1632" y="2537"/>
                  </a:cubicBezTo>
                  <a:lnTo>
                    <a:pt x="2346" y="2537"/>
                  </a:lnTo>
                  <a:cubicBezTo>
                    <a:pt x="2441" y="2537"/>
                    <a:pt x="2513" y="2466"/>
                    <a:pt x="2513" y="2370"/>
                  </a:cubicBezTo>
                  <a:lnTo>
                    <a:pt x="2513" y="168"/>
                  </a:lnTo>
                  <a:cubicBezTo>
                    <a:pt x="2525" y="84"/>
                    <a:pt x="2453" y="1"/>
                    <a:pt x="235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32"/>
            <p:cNvSpPr/>
            <p:nvPr/>
          </p:nvSpPr>
          <p:spPr>
            <a:xfrm>
              <a:off x="3625101" y="2982552"/>
              <a:ext cx="18501" cy="18533"/>
            </a:xfrm>
            <a:custGeom>
              <a:rect b="b" l="l" r="r" t="t"/>
              <a:pathLst>
                <a:path extrusionOk="0" h="585" w="584">
                  <a:moveTo>
                    <a:pt x="167" y="1"/>
                  </a:moveTo>
                  <a:cubicBezTo>
                    <a:pt x="84" y="1"/>
                    <a:pt x="1" y="72"/>
                    <a:pt x="1" y="168"/>
                  </a:cubicBezTo>
                  <a:lnTo>
                    <a:pt x="1" y="418"/>
                  </a:lnTo>
                  <a:cubicBezTo>
                    <a:pt x="1" y="513"/>
                    <a:pt x="84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13"/>
                    <a:pt x="584" y="418"/>
                  </a:cubicBezTo>
                  <a:lnTo>
                    <a:pt x="584" y="168"/>
                  </a:lnTo>
                  <a:cubicBezTo>
                    <a:pt x="584" y="72"/>
                    <a:pt x="513" y="1"/>
                    <a:pt x="41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32"/>
            <p:cNvSpPr/>
            <p:nvPr/>
          </p:nvSpPr>
          <p:spPr>
            <a:xfrm>
              <a:off x="3651522" y="2982552"/>
              <a:ext cx="18881" cy="18533"/>
            </a:xfrm>
            <a:custGeom>
              <a:rect b="b" l="l" r="r" t="t"/>
              <a:pathLst>
                <a:path extrusionOk="0" h="585" w="596">
                  <a:moveTo>
                    <a:pt x="167" y="1"/>
                  </a:moveTo>
                  <a:cubicBezTo>
                    <a:pt x="83" y="1"/>
                    <a:pt x="0" y="72"/>
                    <a:pt x="0" y="168"/>
                  </a:cubicBezTo>
                  <a:lnTo>
                    <a:pt x="0" y="418"/>
                  </a:lnTo>
                  <a:cubicBezTo>
                    <a:pt x="0" y="513"/>
                    <a:pt x="83" y="584"/>
                    <a:pt x="167" y="584"/>
                  </a:cubicBezTo>
                  <a:lnTo>
                    <a:pt x="417" y="584"/>
                  </a:lnTo>
                  <a:cubicBezTo>
                    <a:pt x="512" y="584"/>
                    <a:pt x="583" y="513"/>
                    <a:pt x="583" y="418"/>
                  </a:cubicBezTo>
                  <a:lnTo>
                    <a:pt x="583" y="168"/>
                  </a:lnTo>
                  <a:cubicBezTo>
                    <a:pt x="595" y="72"/>
                    <a:pt x="524" y="1"/>
                    <a:pt x="44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32"/>
            <p:cNvSpPr/>
            <p:nvPr/>
          </p:nvSpPr>
          <p:spPr>
            <a:xfrm>
              <a:off x="3679052" y="2982552"/>
              <a:ext cx="18501" cy="18533"/>
            </a:xfrm>
            <a:custGeom>
              <a:rect b="b" l="l" r="r" t="t"/>
              <a:pathLst>
                <a:path extrusionOk="0" h="585" w="584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lnTo>
                    <a:pt x="0" y="418"/>
                  </a:lnTo>
                  <a:cubicBezTo>
                    <a:pt x="0" y="513"/>
                    <a:pt x="72" y="584"/>
                    <a:pt x="167" y="584"/>
                  </a:cubicBezTo>
                  <a:lnTo>
                    <a:pt x="417" y="584"/>
                  </a:lnTo>
                  <a:cubicBezTo>
                    <a:pt x="500" y="584"/>
                    <a:pt x="584" y="513"/>
                    <a:pt x="584" y="418"/>
                  </a:cubicBezTo>
                  <a:lnTo>
                    <a:pt x="584" y="168"/>
                  </a:lnTo>
                  <a:cubicBezTo>
                    <a:pt x="584" y="72"/>
                    <a:pt x="500" y="1"/>
                    <a:pt x="41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32"/>
            <p:cNvSpPr/>
            <p:nvPr/>
          </p:nvSpPr>
          <p:spPr>
            <a:xfrm>
              <a:off x="3705822" y="2982552"/>
              <a:ext cx="18501" cy="18533"/>
            </a:xfrm>
            <a:custGeom>
              <a:rect b="b" l="l" r="r" t="t"/>
              <a:pathLst>
                <a:path extrusionOk="0" h="585" w="584">
                  <a:moveTo>
                    <a:pt x="167" y="1"/>
                  </a:moveTo>
                  <a:cubicBezTo>
                    <a:pt x="72" y="1"/>
                    <a:pt x="1" y="72"/>
                    <a:pt x="1" y="168"/>
                  </a:cubicBezTo>
                  <a:lnTo>
                    <a:pt x="1" y="418"/>
                  </a:lnTo>
                  <a:cubicBezTo>
                    <a:pt x="1" y="513"/>
                    <a:pt x="72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13"/>
                    <a:pt x="584" y="418"/>
                  </a:cubicBezTo>
                  <a:lnTo>
                    <a:pt x="584" y="168"/>
                  </a:lnTo>
                  <a:cubicBezTo>
                    <a:pt x="584" y="72"/>
                    <a:pt x="513" y="1"/>
                    <a:pt x="41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32"/>
            <p:cNvSpPr/>
            <p:nvPr/>
          </p:nvSpPr>
          <p:spPr>
            <a:xfrm>
              <a:off x="3732591" y="2982552"/>
              <a:ext cx="18533" cy="18533"/>
            </a:xfrm>
            <a:custGeom>
              <a:rect b="b" l="l" r="r" t="t"/>
              <a:pathLst>
                <a:path extrusionOk="0" h="585" w="585">
                  <a:moveTo>
                    <a:pt x="168" y="1"/>
                  </a:moveTo>
                  <a:cubicBezTo>
                    <a:pt x="72" y="1"/>
                    <a:pt x="1" y="72"/>
                    <a:pt x="1" y="168"/>
                  </a:cubicBezTo>
                  <a:lnTo>
                    <a:pt x="1" y="418"/>
                  </a:lnTo>
                  <a:cubicBezTo>
                    <a:pt x="1" y="513"/>
                    <a:pt x="72" y="584"/>
                    <a:pt x="168" y="584"/>
                  </a:cubicBezTo>
                  <a:lnTo>
                    <a:pt x="418" y="584"/>
                  </a:lnTo>
                  <a:cubicBezTo>
                    <a:pt x="513" y="584"/>
                    <a:pt x="584" y="513"/>
                    <a:pt x="584" y="418"/>
                  </a:cubicBezTo>
                  <a:lnTo>
                    <a:pt x="584" y="168"/>
                  </a:lnTo>
                  <a:cubicBezTo>
                    <a:pt x="584" y="72"/>
                    <a:pt x="513" y="1"/>
                    <a:pt x="41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32"/>
            <p:cNvSpPr/>
            <p:nvPr/>
          </p:nvSpPr>
          <p:spPr>
            <a:xfrm>
              <a:off x="3759773" y="2982552"/>
              <a:ext cx="18121" cy="18533"/>
            </a:xfrm>
            <a:custGeom>
              <a:rect b="b" l="l" r="r" t="t"/>
              <a:pathLst>
                <a:path extrusionOk="0" h="585" w="572">
                  <a:moveTo>
                    <a:pt x="155" y="1"/>
                  </a:moveTo>
                  <a:cubicBezTo>
                    <a:pt x="72" y="1"/>
                    <a:pt x="0" y="72"/>
                    <a:pt x="0" y="168"/>
                  </a:cubicBezTo>
                  <a:lnTo>
                    <a:pt x="0" y="418"/>
                  </a:lnTo>
                  <a:cubicBezTo>
                    <a:pt x="0" y="513"/>
                    <a:pt x="72" y="584"/>
                    <a:pt x="155" y="584"/>
                  </a:cubicBezTo>
                  <a:lnTo>
                    <a:pt x="417" y="584"/>
                  </a:lnTo>
                  <a:cubicBezTo>
                    <a:pt x="500" y="584"/>
                    <a:pt x="572" y="513"/>
                    <a:pt x="572" y="418"/>
                  </a:cubicBezTo>
                  <a:lnTo>
                    <a:pt x="572" y="168"/>
                  </a:lnTo>
                  <a:cubicBezTo>
                    <a:pt x="572" y="72"/>
                    <a:pt x="500" y="1"/>
                    <a:pt x="41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32"/>
            <p:cNvSpPr/>
            <p:nvPr/>
          </p:nvSpPr>
          <p:spPr>
            <a:xfrm>
              <a:off x="3625101" y="3116844"/>
              <a:ext cx="18501" cy="18501"/>
            </a:xfrm>
            <a:custGeom>
              <a:rect b="b" l="l" r="r" t="t"/>
              <a:pathLst>
                <a:path extrusionOk="0" h="584" w="584">
                  <a:moveTo>
                    <a:pt x="167" y="1"/>
                  </a:moveTo>
                  <a:cubicBezTo>
                    <a:pt x="84" y="1"/>
                    <a:pt x="1" y="84"/>
                    <a:pt x="1" y="167"/>
                  </a:cubicBezTo>
                  <a:lnTo>
                    <a:pt x="1" y="417"/>
                  </a:lnTo>
                  <a:cubicBezTo>
                    <a:pt x="1" y="513"/>
                    <a:pt x="84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13"/>
                    <a:pt x="584" y="417"/>
                  </a:cubicBezTo>
                  <a:lnTo>
                    <a:pt x="584" y="167"/>
                  </a:lnTo>
                  <a:cubicBezTo>
                    <a:pt x="584" y="84"/>
                    <a:pt x="513" y="1"/>
                    <a:pt x="41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32"/>
            <p:cNvSpPr/>
            <p:nvPr/>
          </p:nvSpPr>
          <p:spPr>
            <a:xfrm>
              <a:off x="3651522" y="3116844"/>
              <a:ext cx="18881" cy="18501"/>
            </a:xfrm>
            <a:custGeom>
              <a:rect b="b" l="l" r="r" t="t"/>
              <a:pathLst>
                <a:path extrusionOk="0" h="584" w="596">
                  <a:moveTo>
                    <a:pt x="167" y="1"/>
                  </a:moveTo>
                  <a:cubicBezTo>
                    <a:pt x="83" y="1"/>
                    <a:pt x="0" y="84"/>
                    <a:pt x="0" y="167"/>
                  </a:cubicBezTo>
                  <a:lnTo>
                    <a:pt x="0" y="417"/>
                  </a:lnTo>
                  <a:cubicBezTo>
                    <a:pt x="0" y="513"/>
                    <a:pt x="83" y="584"/>
                    <a:pt x="167" y="584"/>
                  </a:cubicBezTo>
                  <a:lnTo>
                    <a:pt x="417" y="584"/>
                  </a:lnTo>
                  <a:cubicBezTo>
                    <a:pt x="512" y="584"/>
                    <a:pt x="583" y="513"/>
                    <a:pt x="583" y="417"/>
                  </a:cubicBezTo>
                  <a:lnTo>
                    <a:pt x="583" y="167"/>
                  </a:lnTo>
                  <a:cubicBezTo>
                    <a:pt x="595" y="84"/>
                    <a:pt x="524" y="1"/>
                    <a:pt x="44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32"/>
            <p:cNvSpPr/>
            <p:nvPr/>
          </p:nvSpPr>
          <p:spPr>
            <a:xfrm>
              <a:off x="3679052" y="3116844"/>
              <a:ext cx="18501" cy="18501"/>
            </a:xfrm>
            <a:custGeom>
              <a:rect b="b" l="l" r="r" t="t"/>
              <a:pathLst>
                <a:path extrusionOk="0" h="584" w="584">
                  <a:moveTo>
                    <a:pt x="167" y="1"/>
                  </a:moveTo>
                  <a:cubicBezTo>
                    <a:pt x="72" y="1"/>
                    <a:pt x="0" y="84"/>
                    <a:pt x="0" y="167"/>
                  </a:cubicBezTo>
                  <a:lnTo>
                    <a:pt x="0" y="417"/>
                  </a:lnTo>
                  <a:cubicBezTo>
                    <a:pt x="0" y="513"/>
                    <a:pt x="72" y="584"/>
                    <a:pt x="167" y="584"/>
                  </a:cubicBezTo>
                  <a:lnTo>
                    <a:pt x="417" y="584"/>
                  </a:lnTo>
                  <a:cubicBezTo>
                    <a:pt x="500" y="584"/>
                    <a:pt x="584" y="513"/>
                    <a:pt x="584" y="417"/>
                  </a:cubicBezTo>
                  <a:lnTo>
                    <a:pt x="584" y="167"/>
                  </a:lnTo>
                  <a:cubicBezTo>
                    <a:pt x="584" y="84"/>
                    <a:pt x="500" y="1"/>
                    <a:pt x="41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32"/>
            <p:cNvSpPr/>
            <p:nvPr/>
          </p:nvSpPr>
          <p:spPr>
            <a:xfrm>
              <a:off x="3705822" y="3116844"/>
              <a:ext cx="18501" cy="18501"/>
            </a:xfrm>
            <a:custGeom>
              <a:rect b="b" l="l" r="r" t="t"/>
              <a:pathLst>
                <a:path extrusionOk="0" h="584" w="584">
                  <a:moveTo>
                    <a:pt x="167" y="1"/>
                  </a:moveTo>
                  <a:cubicBezTo>
                    <a:pt x="72" y="1"/>
                    <a:pt x="1" y="84"/>
                    <a:pt x="1" y="167"/>
                  </a:cubicBezTo>
                  <a:lnTo>
                    <a:pt x="1" y="417"/>
                  </a:lnTo>
                  <a:cubicBezTo>
                    <a:pt x="1" y="513"/>
                    <a:pt x="72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13"/>
                    <a:pt x="584" y="417"/>
                  </a:cubicBezTo>
                  <a:lnTo>
                    <a:pt x="584" y="167"/>
                  </a:lnTo>
                  <a:cubicBezTo>
                    <a:pt x="584" y="84"/>
                    <a:pt x="513" y="1"/>
                    <a:pt x="41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32"/>
            <p:cNvSpPr/>
            <p:nvPr/>
          </p:nvSpPr>
          <p:spPr>
            <a:xfrm>
              <a:off x="3732591" y="3116844"/>
              <a:ext cx="18533" cy="18501"/>
            </a:xfrm>
            <a:custGeom>
              <a:rect b="b" l="l" r="r" t="t"/>
              <a:pathLst>
                <a:path extrusionOk="0" h="584" w="585">
                  <a:moveTo>
                    <a:pt x="168" y="1"/>
                  </a:moveTo>
                  <a:cubicBezTo>
                    <a:pt x="72" y="1"/>
                    <a:pt x="1" y="84"/>
                    <a:pt x="1" y="167"/>
                  </a:cubicBezTo>
                  <a:lnTo>
                    <a:pt x="1" y="417"/>
                  </a:lnTo>
                  <a:cubicBezTo>
                    <a:pt x="1" y="513"/>
                    <a:pt x="72" y="584"/>
                    <a:pt x="168" y="584"/>
                  </a:cubicBezTo>
                  <a:lnTo>
                    <a:pt x="418" y="584"/>
                  </a:lnTo>
                  <a:cubicBezTo>
                    <a:pt x="513" y="584"/>
                    <a:pt x="584" y="513"/>
                    <a:pt x="584" y="417"/>
                  </a:cubicBezTo>
                  <a:lnTo>
                    <a:pt x="584" y="167"/>
                  </a:lnTo>
                  <a:cubicBezTo>
                    <a:pt x="584" y="84"/>
                    <a:pt x="513" y="1"/>
                    <a:pt x="41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32"/>
            <p:cNvSpPr/>
            <p:nvPr/>
          </p:nvSpPr>
          <p:spPr>
            <a:xfrm>
              <a:off x="3759773" y="3116844"/>
              <a:ext cx="18121" cy="18501"/>
            </a:xfrm>
            <a:custGeom>
              <a:rect b="b" l="l" r="r" t="t"/>
              <a:pathLst>
                <a:path extrusionOk="0" h="584" w="572">
                  <a:moveTo>
                    <a:pt x="155" y="1"/>
                  </a:moveTo>
                  <a:cubicBezTo>
                    <a:pt x="72" y="1"/>
                    <a:pt x="0" y="84"/>
                    <a:pt x="0" y="167"/>
                  </a:cubicBezTo>
                  <a:lnTo>
                    <a:pt x="0" y="417"/>
                  </a:lnTo>
                  <a:cubicBezTo>
                    <a:pt x="0" y="513"/>
                    <a:pt x="72" y="584"/>
                    <a:pt x="155" y="584"/>
                  </a:cubicBezTo>
                  <a:lnTo>
                    <a:pt x="417" y="584"/>
                  </a:lnTo>
                  <a:cubicBezTo>
                    <a:pt x="500" y="584"/>
                    <a:pt x="572" y="513"/>
                    <a:pt x="572" y="417"/>
                  </a:cubicBezTo>
                  <a:lnTo>
                    <a:pt x="572" y="167"/>
                  </a:lnTo>
                  <a:cubicBezTo>
                    <a:pt x="572" y="84"/>
                    <a:pt x="500" y="1"/>
                    <a:pt x="41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32"/>
            <p:cNvSpPr/>
            <p:nvPr/>
          </p:nvSpPr>
          <p:spPr>
            <a:xfrm>
              <a:off x="3625101" y="3009354"/>
              <a:ext cx="18501" cy="18501"/>
            </a:xfrm>
            <a:custGeom>
              <a:rect b="b" l="l" r="r" t="t"/>
              <a:pathLst>
                <a:path extrusionOk="0" h="584" w="584">
                  <a:moveTo>
                    <a:pt x="167" y="0"/>
                  </a:moveTo>
                  <a:cubicBezTo>
                    <a:pt x="84" y="0"/>
                    <a:pt x="1" y="84"/>
                    <a:pt x="1" y="167"/>
                  </a:cubicBezTo>
                  <a:lnTo>
                    <a:pt x="1" y="417"/>
                  </a:lnTo>
                  <a:cubicBezTo>
                    <a:pt x="1" y="512"/>
                    <a:pt x="84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12"/>
                    <a:pt x="584" y="417"/>
                  </a:cubicBezTo>
                  <a:lnTo>
                    <a:pt x="584" y="167"/>
                  </a:lnTo>
                  <a:cubicBezTo>
                    <a:pt x="584" y="84"/>
                    <a:pt x="513" y="0"/>
                    <a:pt x="4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32"/>
            <p:cNvSpPr/>
            <p:nvPr/>
          </p:nvSpPr>
          <p:spPr>
            <a:xfrm>
              <a:off x="3625101" y="3036503"/>
              <a:ext cx="18501" cy="18153"/>
            </a:xfrm>
            <a:custGeom>
              <a:rect b="b" l="l" r="r" t="t"/>
              <a:pathLst>
                <a:path extrusionOk="0" h="573" w="584">
                  <a:moveTo>
                    <a:pt x="167" y="1"/>
                  </a:moveTo>
                  <a:cubicBezTo>
                    <a:pt x="84" y="1"/>
                    <a:pt x="1" y="72"/>
                    <a:pt x="1" y="155"/>
                  </a:cubicBezTo>
                  <a:lnTo>
                    <a:pt x="1" y="417"/>
                  </a:lnTo>
                  <a:cubicBezTo>
                    <a:pt x="1" y="501"/>
                    <a:pt x="84" y="572"/>
                    <a:pt x="167" y="572"/>
                  </a:cubicBezTo>
                  <a:lnTo>
                    <a:pt x="417" y="572"/>
                  </a:lnTo>
                  <a:cubicBezTo>
                    <a:pt x="513" y="572"/>
                    <a:pt x="584" y="501"/>
                    <a:pt x="584" y="417"/>
                  </a:cubicBezTo>
                  <a:lnTo>
                    <a:pt x="584" y="155"/>
                  </a:lnTo>
                  <a:cubicBezTo>
                    <a:pt x="584" y="72"/>
                    <a:pt x="513" y="1"/>
                    <a:pt x="41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32"/>
            <p:cNvSpPr/>
            <p:nvPr/>
          </p:nvSpPr>
          <p:spPr>
            <a:xfrm>
              <a:off x="3625101" y="3063273"/>
              <a:ext cx="18501" cy="18533"/>
            </a:xfrm>
            <a:custGeom>
              <a:rect b="b" l="l" r="r" t="t"/>
              <a:pathLst>
                <a:path extrusionOk="0" h="585" w="584">
                  <a:moveTo>
                    <a:pt x="167" y="1"/>
                  </a:moveTo>
                  <a:cubicBezTo>
                    <a:pt x="84" y="1"/>
                    <a:pt x="1" y="72"/>
                    <a:pt x="1" y="168"/>
                  </a:cubicBezTo>
                  <a:lnTo>
                    <a:pt x="1" y="418"/>
                  </a:lnTo>
                  <a:cubicBezTo>
                    <a:pt x="1" y="501"/>
                    <a:pt x="84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01"/>
                    <a:pt x="584" y="418"/>
                  </a:cubicBezTo>
                  <a:lnTo>
                    <a:pt x="584" y="168"/>
                  </a:lnTo>
                  <a:cubicBezTo>
                    <a:pt x="584" y="72"/>
                    <a:pt x="513" y="1"/>
                    <a:pt x="41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32"/>
            <p:cNvSpPr/>
            <p:nvPr/>
          </p:nvSpPr>
          <p:spPr>
            <a:xfrm>
              <a:off x="3625101" y="3090074"/>
              <a:ext cx="18501" cy="18501"/>
            </a:xfrm>
            <a:custGeom>
              <a:rect b="b" l="l" r="r" t="t"/>
              <a:pathLst>
                <a:path extrusionOk="0" h="584" w="584">
                  <a:moveTo>
                    <a:pt x="167" y="0"/>
                  </a:moveTo>
                  <a:cubicBezTo>
                    <a:pt x="84" y="0"/>
                    <a:pt x="1" y="72"/>
                    <a:pt x="1" y="167"/>
                  </a:cubicBezTo>
                  <a:lnTo>
                    <a:pt x="1" y="417"/>
                  </a:lnTo>
                  <a:cubicBezTo>
                    <a:pt x="1" y="512"/>
                    <a:pt x="84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12"/>
                    <a:pt x="584" y="417"/>
                  </a:cubicBezTo>
                  <a:lnTo>
                    <a:pt x="584" y="167"/>
                  </a:lnTo>
                  <a:cubicBezTo>
                    <a:pt x="584" y="72"/>
                    <a:pt x="513" y="0"/>
                    <a:pt x="4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32"/>
            <p:cNvSpPr/>
            <p:nvPr/>
          </p:nvSpPr>
          <p:spPr>
            <a:xfrm>
              <a:off x="3759773" y="3009354"/>
              <a:ext cx="18121" cy="18501"/>
            </a:xfrm>
            <a:custGeom>
              <a:rect b="b" l="l" r="r" t="t"/>
              <a:pathLst>
                <a:path extrusionOk="0" h="584" w="572">
                  <a:moveTo>
                    <a:pt x="155" y="0"/>
                  </a:moveTo>
                  <a:cubicBezTo>
                    <a:pt x="72" y="0"/>
                    <a:pt x="0" y="84"/>
                    <a:pt x="0" y="167"/>
                  </a:cubicBezTo>
                  <a:lnTo>
                    <a:pt x="0" y="417"/>
                  </a:lnTo>
                  <a:cubicBezTo>
                    <a:pt x="0" y="512"/>
                    <a:pt x="72" y="584"/>
                    <a:pt x="155" y="584"/>
                  </a:cubicBezTo>
                  <a:lnTo>
                    <a:pt x="417" y="584"/>
                  </a:lnTo>
                  <a:cubicBezTo>
                    <a:pt x="500" y="584"/>
                    <a:pt x="572" y="512"/>
                    <a:pt x="572" y="417"/>
                  </a:cubicBezTo>
                  <a:lnTo>
                    <a:pt x="572" y="167"/>
                  </a:lnTo>
                  <a:cubicBezTo>
                    <a:pt x="572" y="84"/>
                    <a:pt x="500" y="0"/>
                    <a:pt x="4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32"/>
            <p:cNvSpPr/>
            <p:nvPr/>
          </p:nvSpPr>
          <p:spPr>
            <a:xfrm>
              <a:off x="3759773" y="3036503"/>
              <a:ext cx="18121" cy="18153"/>
            </a:xfrm>
            <a:custGeom>
              <a:rect b="b" l="l" r="r" t="t"/>
              <a:pathLst>
                <a:path extrusionOk="0" h="573" w="572">
                  <a:moveTo>
                    <a:pt x="155" y="1"/>
                  </a:moveTo>
                  <a:cubicBezTo>
                    <a:pt x="72" y="1"/>
                    <a:pt x="0" y="72"/>
                    <a:pt x="0" y="155"/>
                  </a:cubicBezTo>
                  <a:lnTo>
                    <a:pt x="0" y="417"/>
                  </a:lnTo>
                  <a:cubicBezTo>
                    <a:pt x="0" y="501"/>
                    <a:pt x="72" y="572"/>
                    <a:pt x="155" y="572"/>
                  </a:cubicBezTo>
                  <a:lnTo>
                    <a:pt x="417" y="572"/>
                  </a:lnTo>
                  <a:cubicBezTo>
                    <a:pt x="500" y="572"/>
                    <a:pt x="572" y="501"/>
                    <a:pt x="572" y="417"/>
                  </a:cubicBezTo>
                  <a:lnTo>
                    <a:pt x="572" y="155"/>
                  </a:lnTo>
                  <a:cubicBezTo>
                    <a:pt x="572" y="72"/>
                    <a:pt x="500" y="1"/>
                    <a:pt x="41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32"/>
            <p:cNvSpPr/>
            <p:nvPr/>
          </p:nvSpPr>
          <p:spPr>
            <a:xfrm>
              <a:off x="3759773" y="3063273"/>
              <a:ext cx="18121" cy="18533"/>
            </a:xfrm>
            <a:custGeom>
              <a:rect b="b" l="l" r="r" t="t"/>
              <a:pathLst>
                <a:path extrusionOk="0" h="585" w="572">
                  <a:moveTo>
                    <a:pt x="155" y="1"/>
                  </a:moveTo>
                  <a:cubicBezTo>
                    <a:pt x="72" y="1"/>
                    <a:pt x="0" y="72"/>
                    <a:pt x="0" y="168"/>
                  </a:cubicBezTo>
                  <a:lnTo>
                    <a:pt x="0" y="418"/>
                  </a:lnTo>
                  <a:cubicBezTo>
                    <a:pt x="0" y="501"/>
                    <a:pt x="72" y="584"/>
                    <a:pt x="155" y="584"/>
                  </a:cubicBezTo>
                  <a:lnTo>
                    <a:pt x="417" y="584"/>
                  </a:lnTo>
                  <a:cubicBezTo>
                    <a:pt x="500" y="584"/>
                    <a:pt x="572" y="501"/>
                    <a:pt x="572" y="418"/>
                  </a:cubicBezTo>
                  <a:lnTo>
                    <a:pt x="572" y="168"/>
                  </a:lnTo>
                  <a:cubicBezTo>
                    <a:pt x="572" y="72"/>
                    <a:pt x="500" y="1"/>
                    <a:pt x="41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32"/>
            <p:cNvSpPr/>
            <p:nvPr/>
          </p:nvSpPr>
          <p:spPr>
            <a:xfrm>
              <a:off x="3759773" y="3090074"/>
              <a:ext cx="18121" cy="18501"/>
            </a:xfrm>
            <a:custGeom>
              <a:rect b="b" l="l" r="r" t="t"/>
              <a:pathLst>
                <a:path extrusionOk="0" h="584" w="572">
                  <a:moveTo>
                    <a:pt x="155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417"/>
                  </a:lnTo>
                  <a:cubicBezTo>
                    <a:pt x="0" y="512"/>
                    <a:pt x="72" y="584"/>
                    <a:pt x="155" y="584"/>
                  </a:cubicBezTo>
                  <a:lnTo>
                    <a:pt x="417" y="584"/>
                  </a:lnTo>
                  <a:cubicBezTo>
                    <a:pt x="500" y="584"/>
                    <a:pt x="572" y="512"/>
                    <a:pt x="572" y="417"/>
                  </a:cubicBezTo>
                  <a:lnTo>
                    <a:pt x="572" y="167"/>
                  </a:lnTo>
                  <a:cubicBezTo>
                    <a:pt x="572" y="72"/>
                    <a:pt x="500" y="0"/>
                    <a:pt x="4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4" name="Google Shape;624;p32"/>
          <p:cNvSpPr/>
          <p:nvPr/>
        </p:nvSpPr>
        <p:spPr>
          <a:xfrm>
            <a:off x="6510325" y="1222425"/>
            <a:ext cx="326100" cy="3171600"/>
          </a:xfrm>
          <a:prstGeom prst="can">
            <a:avLst>
              <a:gd fmla="val 25000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" name="Google Shape;625;p32"/>
          <p:cNvSpPr/>
          <p:nvPr/>
        </p:nvSpPr>
        <p:spPr>
          <a:xfrm>
            <a:off x="7720725" y="1222425"/>
            <a:ext cx="723900" cy="723900"/>
          </a:xfrm>
          <a:prstGeom prst="rect">
            <a:avLst/>
          </a:prstGeom>
          <a:solidFill>
            <a:srgbClr val="9E9E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" name="Google Shape;626;p32"/>
          <p:cNvSpPr/>
          <p:nvPr/>
        </p:nvSpPr>
        <p:spPr>
          <a:xfrm>
            <a:off x="7720725" y="2057400"/>
            <a:ext cx="723900" cy="723900"/>
          </a:xfrm>
          <a:prstGeom prst="rect">
            <a:avLst/>
          </a:prstGeom>
          <a:solidFill>
            <a:srgbClr val="9E9E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7" name="Google Shape;627;p32"/>
          <p:cNvSpPr/>
          <p:nvPr/>
        </p:nvSpPr>
        <p:spPr>
          <a:xfrm>
            <a:off x="7720725" y="2892375"/>
            <a:ext cx="723900" cy="723900"/>
          </a:xfrm>
          <a:prstGeom prst="rect">
            <a:avLst/>
          </a:prstGeom>
          <a:solidFill>
            <a:srgbClr val="9E9E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8" name="Google Shape;628;p32"/>
          <p:cNvSpPr/>
          <p:nvPr/>
        </p:nvSpPr>
        <p:spPr>
          <a:xfrm>
            <a:off x="7720725" y="3727350"/>
            <a:ext cx="723900" cy="723900"/>
          </a:xfrm>
          <a:prstGeom prst="rect">
            <a:avLst/>
          </a:prstGeom>
          <a:solidFill>
            <a:srgbClr val="9E9E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29" name="Google Shape;629;p32"/>
          <p:cNvCxnSpPr>
            <a:stCxn id="625" idx="1"/>
          </p:cNvCxnSpPr>
          <p:nvPr/>
        </p:nvCxnSpPr>
        <p:spPr>
          <a:xfrm flipH="1">
            <a:off x="6827925" y="1584375"/>
            <a:ext cx="892800" cy="4818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0" name="Google Shape;630;p32"/>
          <p:cNvCxnSpPr>
            <a:stCxn id="581" idx="3"/>
          </p:cNvCxnSpPr>
          <p:nvPr/>
        </p:nvCxnSpPr>
        <p:spPr>
          <a:xfrm>
            <a:off x="5626025" y="1584375"/>
            <a:ext cx="894000" cy="3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31" name="Google Shape;631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64638" y="2693113"/>
            <a:ext cx="217463" cy="230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32" name="Google Shape;632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840500" y="1342200"/>
            <a:ext cx="484349" cy="484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33" name="Google Shape;633;p3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814625" y="2986273"/>
            <a:ext cx="536100" cy="53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4" name="Google Shape;634;p3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814625" y="2151300"/>
            <a:ext cx="536100" cy="53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5" name="Google Shape;635;p3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777875" y="3784500"/>
            <a:ext cx="6096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636" name="Google Shape;636;p32"/>
          <p:cNvSpPr/>
          <p:nvPr/>
        </p:nvSpPr>
        <p:spPr>
          <a:xfrm>
            <a:off x="5467300" y="1789350"/>
            <a:ext cx="120900" cy="108000"/>
          </a:xfrm>
          <a:prstGeom prst="can">
            <a:avLst>
              <a:gd fmla="val 25000" name="adj"/>
            </a:avLst>
          </a:prstGeom>
          <a:solidFill>
            <a:srgbClr val="99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37" name="Google Shape;637;p32"/>
          <p:cNvCxnSpPr>
            <a:stCxn id="580" idx="3"/>
            <a:endCxn id="585" idx="1"/>
          </p:cNvCxnSpPr>
          <p:nvPr/>
        </p:nvCxnSpPr>
        <p:spPr>
          <a:xfrm>
            <a:off x="2452725" y="2102100"/>
            <a:ext cx="1116900" cy="3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38" name="Google Shape;638;p32"/>
          <p:cNvGrpSpPr/>
          <p:nvPr/>
        </p:nvGrpSpPr>
        <p:grpSpPr>
          <a:xfrm>
            <a:off x="1106726" y="1834355"/>
            <a:ext cx="536089" cy="536095"/>
            <a:chOff x="1958520" y="2302574"/>
            <a:chExt cx="359213" cy="327807"/>
          </a:xfrm>
        </p:grpSpPr>
        <p:sp>
          <p:nvSpPr>
            <p:cNvPr id="639" name="Google Shape;639;p32"/>
            <p:cNvSpPr/>
            <p:nvPr/>
          </p:nvSpPr>
          <p:spPr>
            <a:xfrm>
              <a:off x="1958520" y="2302574"/>
              <a:ext cx="359213" cy="327807"/>
            </a:xfrm>
            <a:custGeom>
              <a:rect b="b" l="l" r="r" t="t"/>
              <a:pathLst>
                <a:path extrusionOk="0" h="10323" w="11312">
                  <a:moveTo>
                    <a:pt x="7168" y="8132"/>
                  </a:moveTo>
                  <a:lnTo>
                    <a:pt x="7501" y="9204"/>
                  </a:lnTo>
                  <a:lnTo>
                    <a:pt x="3799" y="9204"/>
                  </a:lnTo>
                  <a:lnTo>
                    <a:pt x="4120" y="8132"/>
                  </a:lnTo>
                  <a:close/>
                  <a:moveTo>
                    <a:pt x="8466" y="9537"/>
                  </a:moveTo>
                  <a:cubicBezTo>
                    <a:pt x="8597" y="9537"/>
                    <a:pt x="8704" y="9656"/>
                    <a:pt x="8704" y="9775"/>
                  </a:cubicBezTo>
                  <a:cubicBezTo>
                    <a:pt x="8704" y="9906"/>
                    <a:pt x="8597" y="10013"/>
                    <a:pt x="8466" y="10013"/>
                  </a:cubicBezTo>
                  <a:lnTo>
                    <a:pt x="2810" y="10013"/>
                  </a:lnTo>
                  <a:cubicBezTo>
                    <a:pt x="2679" y="10013"/>
                    <a:pt x="2572" y="9906"/>
                    <a:pt x="2572" y="9775"/>
                  </a:cubicBezTo>
                  <a:cubicBezTo>
                    <a:pt x="2572" y="9644"/>
                    <a:pt x="2679" y="9537"/>
                    <a:pt x="2810" y="9537"/>
                  </a:cubicBezTo>
                  <a:close/>
                  <a:moveTo>
                    <a:pt x="1072" y="0"/>
                  </a:moveTo>
                  <a:cubicBezTo>
                    <a:pt x="477" y="0"/>
                    <a:pt x="0" y="476"/>
                    <a:pt x="0" y="1072"/>
                  </a:cubicBezTo>
                  <a:lnTo>
                    <a:pt x="0" y="7049"/>
                  </a:lnTo>
                  <a:cubicBezTo>
                    <a:pt x="0" y="7644"/>
                    <a:pt x="477" y="8120"/>
                    <a:pt x="1072" y="8120"/>
                  </a:cubicBezTo>
                  <a:lnTo>
                    <a:pt x="3763" y="8120"/>
                  </a:lnTo>
                  <a:lnTo>
                    <a:pt x="3441" y="9192"/>
                  </a:lnTo>
                  <a:lnTo>
                    <a:pt x="2822" y="9192"/>
                  </a:lnTo>
                  <a:cubicBezTo>
                    <a:pt x="2513" y="9192"/>
                    <a:pt x="2263" y="9442"/>
                    <a:pt x="2263" y="9751"/>
                  </a:cubicBezTo>
                  <a:cubicBezTo>
                    <a:pt x="2263" y="10073"/>
                    <a:pt x="2513" y="10323"/>
                    <a:pt x="2822" y="10323"/>
                  </a:cubicBezTo>
                  <a:lnTo>
                    <a:pt x="8478" y="10323"/>
                  </a:lnTo>
                  <a:cubicBezTo>
                    <a:pt x="8799" y="10323"/>
                    <a:pt x="9049" y="10073"/>
                    <a:pt x="9049" y="9751"/>
                  </a:cubicBezTo>
                  <a:cubicBezTo>
                    <a:pt x="9049" y="9442"/>
                    <a:pt x="8799" y="9192"/>
                    <a:pt x="8478" y="9192"/>
                  </a:cubicBezTo>
                  <a:lnTo>
                    <a:pt x="7870" y="9192"/>
                  </a:lnTo>
                  <a:lnTo>
                    <a:pt x="7549" y="8120"/>
                  </a:lnTo>
                  <a:lnTo>
                    <a:pt x="10240" y="8120"/>
                  </a:lnTo>
                  <a:cubicBezTo>
                    <a:pt x="10835" y="8120"/>
                    <a:pt x="11311" y="7644"/>
                    <a:pt x="11311" y="7049"/>
                  </a:cubicBezTo>
                  <a:lnTo>
                    <a:pt x="11311" y="1072"/>
                  </a:lnTo>
                  <a:cubicBezTo>
                    <a:pt x="11299" y="488"/>
                    <a:pt x="10823" y="0"/>
                    <a:pt x="10228" y="0"/>
                  </a:cubicBezTo>
                  <a:lnTo>
                    <a:pt x="2786" y="0"/>
                  </a:lnTo>
                  <a:cubicBezTo>
                    <a:pt x="2691" y="0"/>
                    <a:pt x="2620" y="72"/>
                    <a:pt x="2620" y="155"/>
                  </a:cubicBezTo>
                  <a:cubicBezTo>
                    <a:pt x="2620" y="250"/>
                    <a:pt x="2691" y="322"/>
                    <a:pt x="2786" y="322"/>
                  </a:cubicBezTo>
                  <a:lnTo>
                    <a:pt x="10228" y="322"/>
                  </a:lnTo>
                  <a:cubicBezTo>
                    <a:pt x="10621" y="322"/>
                    <a:pt x="10966" y="655"/>
                    <a:pt x="10966" y="1072"/>
                  </a:cubicBezTo>
                  <a:lnTo>
                    <a:pt x="10966" y="7049"/>
                  </a:lnTo>
                  <a:cubicBezTo>
                    <a:pt x="10966" y="7453"/>
                    <a:pt x="10645" y="7799"/>
                    <a:pt x="10228" y="7799"/>
                  </a:cubicBezTo>
                  <a:lnTo>
                    <a:pt x="1072" y="7799"/>
                  </a:lnTo>
                  <a:cubicBezTo>
                    <a:pt x="667" y="7799"/>
                    <a:pt x="322" y="7465"/>
                    <a:pt x="322" y="7049"/>
                  </a:cubicBezTo>
                  <a:lnTo>
                    <a:pt x="322" y="1072"/>
                  </a:lnTo>
                  <a:cubicBezTo>
                    <a:pt x="322" y="667"/>
                    <a:pt x="655" y="322"/>
                    <a:pt x="1072" y="322"/>
                  </a:cubicBezTo>
                  <a:lnTo>
                    <a:pt x="2108" y="322"/>
                  </a:lnTo>
                  <a:cubicBezTo>
                    <a:pt x="2203" y="322"/>
                    <a:pt x="2275" y="250"/>
                    <a:pt x="2275" y="155"/>
                  </a:cubicBezTo>
                  <a:cubicBezTo>
                    <a:pt x="2275" y="72"/>
                    <a:pt x="2203" y="0"/>
                    <a:pt x="21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32"/>
            <p:cNvSpPr/>
            <p:nvPr/>
          </p:nvSpPr>
          <p:spPr>
            <a:xfrm>
              <a:off x="1986877" y="2331313"/>
              <a:ext cx="302117" cy="184909"/>
            </a:xfrm>
            <a:custGeom>
              <a:rect b="b" l="l" r="r" t="t"/>
              <a:pathLst>
                <a:path extrusionOk="0" h="5823" w="9514">
                  <a:moveTo>
                    <a:pt x="179" y="0"/>
                  </a:moveTo>
                  <a:cubicBezTo>
                    <a:pt x="72" y="0"/>
                    <a:pt x="0" y="71"/>
                    <a:pt x="0" y="179"/>
                  </a:cubicBezTo>
                  <a:lnTo>
                    <a:pt x="0" y="5656"/>
                  </a:lnTo>
                  <a:cubicBezTo>
                    <a:pt x="0" y="5739"/>
                    <a:pt x="72" y="5822"/>
                    <a:pt x="167" y="5822"/>
                  </a:cubicBezTo>
                  <a:lnTo>
                    <a:pt x="9347" y="5822"/>
                  </a:lnTo>
                  <a:cubicBezTo>
                    <a:pt x="9430" y="5822"/>
                    <a:pt x="9513" y="5739"/>
                    <a:pt x="9513" y="5656"/>
                  </a:cubicBezTo>
                  <a:lnTo>
                    <a:pt x="9513" y="5072"/>
                  </a:lnTo>
                  <a:cubicBezTo>
                    <a:pt x="9513" y="4989"/>
                    <a:pt x="9430" y="4905"/>
                    <a:pt x="9347" y="4905"/>
                  </a:cubicBezTo>
                  <a:cubicBezTo>
                    <a:pt x="9252" y="4905"/>
                    <a:pt x="9180" y="4989"/>
                    <a:pt x="9180" y="5072"/>
                  </a:cubicBezTo>
                  <a:lnTo>
                    <a:pt x="9180" y="5489"/>
                  </a:lnTo>
                  <a:lnTo>
                    <a:pt x="346" y="5489"/>
                  </a:lnTo>
                  <a:lnTo>
                    <a:pt x="346" y="345"/>
                  </a:lnTo>
                  <a:lnTo>
                    <a:pt x="9180" y="345"/>
                  </a:lnTo>
                  <a:lnTo>
                    <a:pt x="9180" y="4405"/>
                  </a:lnTo>
                  <a:cubicBezTo>
                    <a:pt x="9168" y="4489"/>
                    <a:pt x="9240" y="4572"/>
                    <a:pt x="9347" y="4572"/>
                  </a:cubicBezTo>
                  <a:cubicBezTo>
                    <a:pt x="9430" y="4572"/>
                    <a:pt x="9513" y="4489"/>
                    <a:pt x="9513" y="4405"/>
                  </a:cubicBezTo>
                  <a:lnTo>
                    <a:pt x="9513" y="179"/>
                  </a:lnTo>
                  <a:cubicBezTo>
                    <a:pt x="9513" y="71"/>
                    <a:pt x="9430" y="0"/>
                    <a:pt x="93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32"/>
            <p:cNvSpPr/>
            <p:nvPr/>
          </p:nvSpPr>
          <p:spPr>
            <a:xfrm>
              <a:off x="2131521" y="2526701"/>
              <a:ext cx="11908" cy="10638"/>
            </a:xfrm>
            <a:custGeom>
              <a:rect b="b" l="l" r="r" t="t"/>
              <a:pathLst>
                <a:path extrusionOk="0" h="335" w="375">
                  <a:moveTo>
                    <a:pt x="176" y="0"/>
                  </a:moveTo>
                  <a:cubicBezTo>
                    <a:pt x="167" y="0"/>
                    <a:pt x="158" y="1"/>
                    <a:pt x="148" y="3"/>
                  </a:cubicBezTo>
                  <a:cubicBezTo>
                    <a:pt x="77" y="26"/>
                    <a:pt x="17" y="86"/>
                    <a:pt x="17" y="157"/>
                  </a:cubicBezTo>
                  <a:cubicBezTo>
                    <a:pt x="1" y="258"/>
                    <a:pt x="95" y="334"/>
                    <a:pt x="186" y="334"/>
                  </a:cubicBezTo>
                  <a:cubicBezTo>
                    <a:pt x="225" y="334"/>
                    <a:pt x="263" y="320"/>
                    <a:pt x="291" y="288"/>
                  </a:cubicBezTo>
                  <a:cubicBezTo>
                    <a:pt x="375" y="229"/>
                    <a:pt x="375" y="145"/>
                    <a:pt x="327" y="86"/>
                  </a:cubicBezTo>
                  <a:cubicBezTo>
                    <a:pt x="296" y="34"/>
                    <a:pt x="238" y="0"/>
                    <a:pt x="1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2" name="Google Shape;642;p32"/>
          <p:cNvSpPr txBox="1"/>
          <p:nvPr/>
        </p:nvSpPr>
        <p:spPr>
          <a:xfrm>
            <a:off x="5294575" y="666300"/>
            <a:ext cx="185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Simulation backend</a:t>
            </a:r>
            <a:endParaRPr b="1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cxnSp>
        <p:nvCxnSpPr>
          <p:cNvPr id="643" name="Google Shape;643;p32"/>
          <p:cNvCxnSpPr/>
          <p:nvPr/>
        </p:nvCxnSpPr>
        <p:spPr>
          <a:xfrm>
            <a:off x="6815775" y="4087050"/>
            <a:ext cx="917100" cy="45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4" name="Google Shape;644;p32"/>
          <p:cNvCxnSpPr/>
          <p:nvPr/>
        </p:nvCxnSpPr>
        <p:spPr>
          <a:xfrm>
            <a:off x="6815775" y="3248850"/>
            <a:ext cx="917100" cy="45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5" name="Google Shape;645;p32"/>
          <p:cNvCxnSpPr/>
          <p:nvPr/>
        </p:nvCxnSpPr>
        <p:spPr>
          <a:xfrm>
            <a:off x="6815775" y="2410650"/>
            <a:ext cx="917100" cy="45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6" name="Google Shape;646;p32"/>
          <p:cNvCxnSpPr/>
          <p:nvPr/>
        </p:nvCxnSpPr>
        <p:spPr>
          <a:xfrm>
            <a:off x="6815775" y="1572450"/>
            <a:ext cx="917100" cy="45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7" name="Google Shape;647;p32"/>
          <p:cNvSpPr/>
          <p:nvPr/>
        </p:nvSpPr>
        <p:spPr>
          <a:xfrm>
            <a:off x="4889000" y="2102250"/>
            <a:ext cx="723900" cy="7239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" name="Google Shape;648;p32"/>
          <p:cNvSpPr/>
          <p:nvPr/>
        </p:nvSpPr>
        <p:spPr>
          <a:xfrm>
            <a:off x="4889000" y="2982075"/>
            <a:ext cx="723900" cy="723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9" name="Google Shape;649;p32"/>
          <p:cNvSpPr/>
          <p:nvPr/>
        </p:nvSpPr>
        <p:spPr>
          <a:xfrm>
            <a:off x="4889000" y="3861900"/>
            <a:ext cx="723900" cy="723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50" name="Google Shape;650;p3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968150" y="2168175"/>
            <a:ext cx="592050" cy="5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651" name="Google Shape;651;p32"/>
          <p:cNvSpPr/>
          <p:nvPr/>
        </p:nvSpPr>
        <p:spPr>
          <a:xfrm>
            <a:off x="5155425" y="2718150"/>
            <a:ext cx="217500" cy="108000"/>
          </a:xfrm>
          <a:prstGeom prst="can">
            <a:avLst>
              <a:gd fmla="val 25000" name="adj"/>
            </a:avLst>
          </a:prstGeom>
          <a:solidFill>
            <a:srgbClr val="99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52" name="Google Shape;652;p32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940075" y="3048000"/>
            <a:ext cx="592050" cy="5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653" name="Google Shape;653;p32"/>
          <p:cNvSpPr/>
          <p:nvPr/>
        </p:nvSpPr>
        <p:spPr>
          <a:xfrm>
            <a:off x="5155425" y="3616275"/>
            <a:ext cx="217500" cy="108000"/>
          </a:xfrm>
          <a:prstGeom prst="can">
            <a:avLst>
              <a:gd fmla="val 25000" name="adj"/>
            </a:avLst>
          </a:prstGeom>
          <a:solidFill>
            <a:srgbClr val="99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54" name="Google Shape;654;p32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4968150" y="3927825"/>
            <a:ext cx="592050" cy="5920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55" name="Google Shape;655;p32"/>
          <p:cNvCxnSpPr/>
          <p:nvPr/>
        </p:nvCxnSpPr>
        <p:spPr>
          <a:xfrm>
            <a:off x="5596575" y="4163250"/>
            <a:ext cx="917100" cy="4500"/>
          </a:xfrm>
          <a:prstGeom prst="straightConnector1">
            <a:avLst/>
          </a:prstGeom>
          <a:noFill/>
          <a:ln cap="flat" cmpd="sng" w="9525">
            <a:solidFill>
              <a:srgbClr val="FF997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6" name="Google Shape;656;p32"/>
          <p:cNvCxnSpPr/>
          <p:nvPr/>
        </p:nvCxnSpPr>
        <p:spPr>
          <a:xfrm>
            <a:off x="5596575" y="3401250"/>
            <a:ext cx="917100" cy="45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7" name="Google Shape;657;p32"/>
          <p:cNvCxnSpPr>
            <a:stCxn id="585" idx="3"/>
            <a:endCxn id="650" idx="1"/>
          </p:cNvCxnSpPr>
          <p:nvPr/>
        </p:nvCxnSpPr>
        <p:spPr>
          <a:xfrm>
            <a:off x="4161650" y="2102400"/>
            <a:ext cx="806400" cy="361800"/>
          </a:xfrm>
          <a:prstGeom prst="bentConnector3">
            <a:avLst>
              <a:gd fmla="val 50006" name="adj1"/>
            </a:avLst>
          </a:prstGeom>
          <a:noFill/>
          <a:ln cap="flat" cmpd="sng" w="9525">
            <a:solidFill>
              <a:srgbClr val="FFD6E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33"/>
          <p:cNvSpPr txBox="1"/>
          <p:nvPr>
            <p:ph type="ctrTitle"/>
          </p:nvPr>
        </p:nvSpPr>
        <p:spPr>
          <a:xfrm>
            <a:off x="2683350" y="1710013"/>
            <a:ext cx="3777300" cy="83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SCALABILITY</a:t>
            </a:r>
            <a:endParaRPr/>
          </a:p>
        </p:txBody>
      </p:sp>
      <p:sp>
        <p:nvSpPr>
          <p:cNvPr id="663" name="Google Shape;663;p33"/>
          <p:cNvSpPr txBox="1"/>
          <p:nvPr>
            <p:ph idx="1" type="subTitle"/>
          </p:nvPr>
        </p:nvSpPr>
        <p:spPr>
          <a:xfrm>
            <a:off x="2959787" y="2394938"/>
            <a:ext cx="3101400" cy="10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FE2F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Docker</a:t>
            </a:r>
            <a:endParaRPr>
              <a:solidFill>
                <a:srgbClr val="76A5AF"/>
              </a:solidFill>
            </a:endParaRPr>
          </a:p>
        </p:txBody>
      </p:sp>
      <p:sp>
        <p:nvSpPr>
          <p:cNvPr id="664" name="Google Shape;664;p33"/>
          <p:cNvSpPr/>
          <p:nvPr/>
        </p:nvSpPr>
        <p:spPr>
          <a:xfrm>
            <a:off x="1370476" y="3869000"/>
            <a:ext cx="6279992" cy="104326"/>
          </a:xfrm>
          <a:custGeom>
            <a:rect b="b" l="l" r="r" t="t"/>
            <a:pathLst>
              <a:path extrusionOk="0" h="2382" w="143387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5" name="Google Shape;665;p33"/>
          <p:cNvSpPr/>
          <p:nvPr/>
        </p:nvSpPr>
        <p:spPr>
          <a:xfrm>
            <a:off x="1369950" y="3869000"/>
            <a:ext cx="5074478" cy="104326"/>
          </a:xfrm>
          <a:custGeom>
            <a:rect b="b" l="l" r="r" t="t"/>
            <a:pathLst>
              <a:path extrusionOk="0" h="2382" w="87904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6" name="Google Shape;666;p33"/>
          <p:cNvSpPr txBox="1"/>
          <p:nvPr>
            <p:ph idx="4294967295" type="ctrTitle"/>
          </p:nvPr>
        </p:nvSpPr>
        <p:spPr>
          <a:xfrm>
            <a:off x="621630" y="411675"/>
            <a:ext cx="5888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01. PROMISED DELIVERABLES</a:t>
            </a:r>
            <a:endParaRPr sz="3000"/>
          </a:p>
        </p:txBody>
      </p:sp>
      <p:pic>
        <p:nvPicPr>
          <p:cNvPr id="667" name="Google Shape;66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5450" y="1640425"/>
            <a:ext cx="837300" cy="83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2" name="Google Shape;67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7125" y="1388100"/>
            <a:ext cx="3200400" cy="273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3" name="Google Shape;673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41975" y="1238625"/>
            <a:ext cx="3451175" cy="332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35"/>
          <p:cNvSpPr txBox="1"/>
          <p:nvPr>
            <p:ph type="title"/>
          </p:nvPr>
        </p:nvSpPr>
        <p:spPr>
          <a:xfrm>
            <a:off x="2037000" y="1496400"/>
            <a:ext cx="5070000" cy="215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02. </a:t>
            </a:r>
            <a:br>
              <a:rPr lang="en"/>
            </a:br>
            <a:r>
              <a:rPr lang="en">
                <a:solidFill>
                  <a:schemeClr val="accent3"/>
                </a:solidFill>
              </a:rPr>
              <a:t>DEMO</a:t>
            </a:r>
            <a:endParaRPr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36"/>
          <p:cNvSpPr txBox="1"/>
          <p:nvPr>
            <p:ph type="ctrTitle"/>
          </p:nvPr>
        </p:nvSpPr>
        <p:spPr>
          <a:xfrm>
            <a:off x="3082850" y="912033"/>
            <a:ext cx="3777300" cy="222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GridNorth </a:t>
            </a:r>
            <a:r>
              <a:rPr lang="en"/>
              <a:t>Application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684" name="Google Shape;684;p36"/>
          <p:cNvSpPr txBox="1"/>
          <p:nvPr>
            <p:ph idx="1" type="subTitle"/>
          </p:nvPr>
        </p:nvSpPr>
        <p:spPr>
          <a:xfrm>
            <a:off x="2959775" y="3074044"/>
            <a:ext cx="3101400" cy="52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React.Js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685" name="Google Shape;685;p36"/>
          <p:cNvSpPr/>
          <p:nvPr/>
        </p:nvSpPr>
        <p:spPr>
          <a:xfrm>
            <a:off x="1370476" y="3869000"/>
            <a:ext cx="6279992" cy="104326"/>
          </a:xfrm>
          <a:custGeom>
            <a:rect b="b" l="l" r="r" t="t"/>
            <a:pathLst>
              <a:path extrusionOk="0" h="2382" w="143387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6" name="Google Shape;686;p36"/>
          <p:cNvSpPr/>
          <p:nvPr/>
        </p:nvSpPr>
        <p:spPr>
          <a:xfrm>
            <a:off x="1369950" y="3869000"/>
            <a:ext cx="5074478" cy="104326"/>
          </a:xfrm>
          <a:custGeom>
            <a:rect b="b" l="l" r="r" t="t"/>
            <a:pathLst>
              <a:path extrusionOk="0" h="2382" w="87904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87" name="Google Shape;687;p36"/>
          <p:cNvGrpSpPr/>
          <p:nvPr/>
        </p:nvGrpSpPr>
        <p:grpSpPr>
          <a:xfrm>
            <a:off x="2224205" y="1501443"/>
            <a:ext cx="1001233" cy="1042688"/>
            <a:chOff x="1958520" y="2302574"/>
            <a:chExt cx="359213" cy="327807"/>
          </a:xfrm>
        </p:grpSpPr>
        <p:sp>
          <p:nvSpPr>
            <p:cNvPr id="688" name="Google Shape;688;p36"/>
            <p:cNvSpPr/>
            <p:nvPr/>
          </p:nvSpPr>
          <p:spPr>
            <a:xfrm>
              <a:off x="1958520" y="2302574"/>
              <a:ext cx="359213" cy="327807"/>
            </a:xfrm>
            <a:custGeom>
              <a:rect b="b" l="l" r="r" t="t"/>
              <a:pathLst>
                <a:path extrusionOk="0" h="10323" w="11312">
                  <a:moveTo>
                    <a:pt x="7168" y="8132"/>
                  </a:moveTo>
                  <a:lnTo>
                    <a:pt x="7501" y="9204"/>
                  </a:lnTo>
                  <a:lnTo>
                    <a:pt x="3799" y="9204"/>
                  </a:lnTo>
                  <a:lnTo>
                    <a:pt x="4120" y="8132"/>
                  </a:lnTo>
                  <a:close/>
                  <a:moveTo>
                    <a:pt x="8466" y="9537"/>
                  </a:moveTo>
                  <a:cubicBezTo>
                    <a:pt x="8597" y="9537"/>
                    <a:pt x="8704" y="9656"/>
                    <a:pt x="8704" y="9775"/>
                  </a:cubicBezTo>
                  <a:cubicBezTo>
                    <a:pt x="8704" y="9906"/>
                    <a:pt x="8597" y="10013"/>
                    <a:pt x="8466" y="10013"/>
                  </a:cubicBezTo>
                  <a:lnTo>
                    <a:pt x="2810" y="10013"/>
                  </a:lnTo>
                  <a:cubicBezTo>
                    <a:pt x="2679" y="10013"/>
                    <a:pt x="2572" y="9906"/>
                    <a:pt x="2572" y="9775"/>
                  </a:cubicBezTo>
                  <a:cubicBezTo>
                    <a:pt x="2572" y="9644"/>
                    <a:pt x="2679" y="9537"/>
                    <a:pt x="2810" y="9537"/>
                  </a:cubicBezTo>
                  <a:close/>
                  <a:moveTo>
                    <a:pt x="1072" y="0"/>
                  </a:moveTo>
                  <a:cubicBezTo>
                    <a:pt x="477" y="0"/>
                    <a:pt x="0" y="476"/>
                    <a:pt x="0" y="1072"/>
                  </a:cubicBezTo>
                  <a:lnTo>
                    <a:pt x="0" y="7049"/>
                  </a:lnTo>
                  <a:cubicBezTo>
                    <a:pt x="0" y="7644"/>
                    <a:pt x="477" y="8120"/>
                    <a:pt x="1072" y="8120"/>
                  </a:cubicBezTo>
                  <a:lnTo>
                    <a:pt x="3763" y="8120"/>
                  </a:lnTo>
                  <a:lnTo>
                    <a:pt x="3441" y="9192"/>
                  </a:lnTo>
                  <a:lnTo>
                    <a:pt x="2822" y="9192"/>
                  </a:lnTo>
                  <a:cubicBezTo>
                    <a:pt x="2513" y="9192"/>
                    <a:pt x="2263" y="9442"/>
                    <a:pt x="2263" y="9751"/>
                  </a:cubicBezTo>
                  <a:cubicBezTo>
                    <a:pt x="2263" y="10073"/>
                    <a:pt x="2513" y="10323"/>
                    <a:pt x="2822" y="10323"/>
                  </a:cubicBezTo>
                  <a:lnTo>
                    <a:pt x="8478" y="10323"/>
                  </a:lnTo>
                  <a:cubicBezTo>
                    <a:pt x="8799" y="10323"/>
                    <a:pt x="9049" y="10073"/>
                    <a:pt x="9049" y="9751"/>
                  </a:cubicBezTo>
                  <a:cubicBezTo>
                    <a:pt x="9049" y="9442"/>
                    <a:pt x="8799" y="9192"/>
                    <a:pt x="8478" y="9192"/>
                  </a:cubicBezTo>
                  <a:lnTo>
                    <a:pt x="7870" y="9192"/>
                  </a:lnTo>
                  <a:lnTo>
                    <a:pt x="7549" y="8120"/>
                  </a:lnTo>
                  <a:lnTo>
                    <a:pt x="10240" y="8120"/>
                  </a:lnTo>
                  <a:cubicBezTo>
                    <a:pt x="10835" y="8120"/>
                    <a:pt x="11311" y="7644"/>
                    <a:pt x="11311" y="7049"/>
                  </a:cubicBezTo>
                  <a:lnTo>
                    <a:pt x="11311" y="1072"/>
                  </a:lnTo>
                  <a:cubicBezTo>
                    <a:pt x="11299" y="488"/>
                    <a:pt x="10823" y="0"/>
                    <a:pt x="10228" y="0"/>
                  </a:cubicBezTo>
                  <a:lnTo>
                    <a:pt x="2786" y="0"/>
                  </a:lnTo>
                  <a:cubicBezTo>
                    <a:pt x="2691" y="0"/>
                    <a:pt x="2620" y="72"/>
                    <a:pt x="2620" y="155"/>
                  </a:cubicBezTo>
                  <a:cubicBezTo>
                    <a:pt x="2620" y="250"/>
                    <a:pt x="2691" y="322"/>
                    <a:pt x="2786" y="322"/>
                  </a:cubicBezTo>
                  <a:lnTo>
                    <a:pt x="10228" y="322"/>
                  </a:lnTo>
                  <a:cubicBezTo>
                    <a:pt x="10621" y="322"/>
                    <a:pt x="10966" y="655"/>
                    <a:pt x="10966" y="1072"/>
                  </a:cubicBezTo>
                  <a:lnTo>
                    <a:pt x="10966" y="7049"/>
                  </a:lnTo>
                  <a:cubicBezTo>
                    <a:pt x="10966" y="7453"/>
                    <a:pt x="10645" y="7799"/>
                    <a:pt x="10228" y="7799"/>
                  </a:cubicBezTo>
                  <a:lnTo>
                    <a:pt x="1072" y="7799"/>
                  </a:lnTo>
                  <a:cubicBezTo>
                    <a:pt x="667" y="7799"/>
                    <a:pt x="322" y="7465"/>
                    <a:pt x="322" y="7049"/>
                  </a:cubicBezTo>
                  <a:lnTo>
                    <a:pt x="322" y="1072"/>
                  </a:lnTo>
                  <a:cubicBezTo>
                    <a:pt x="322" y="667"/>
                    <a:pt x="655" y="322"/>
                    <a:pt x="1072" y="322"/>
                  </a:cubicBezTo>
                  <a:lnTo>
                    <a:pt x="2108" y="322"/>
                  </a:lnTo>
                  <a:cubicBezTo>
                    <a:pt x="2203" y="322"/>
                    <a:pt x="2275" y="250"/>
                    <a:pt x="2275" y="155"/>
                  </a:cubicBezTo>
                  <a:cubicBezTo>
                    <a:pt x="2275" y="72"/>
                    <a:pt x="2203" y="0"/>
                    <a:pt x="21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36"/>
            <p:cNvSpPr/>
            <p:nvPr/>
          </p:nvSpPr>
          <p:spPr>
            <a:xfrm>
              <a:off x="1986877" y="2331313"/>
              <a:ext cx="302117" cy="184909"/>
            </a:xfrm>
            <a:custGeom>
              <a:rect b="b" l="l" r="r" t="t"/>
              <a:pathLst>
                <a:path extrusionOk="0" h="5823" w="9514">
                  <a:moveTo>
                    <a:pt x="179" y="0"/>
                  </a:moveTo>
                  <a:cubicBezTo>
                    <a:pt x="72" y="0"/>
                    <a:pt x="0" y="71"/>
                    <a:pt x="0" y="179"/>
                  </a:cubicBezTo>
                  <a:lnTo>
                    <a:pt x="0" y="5656"/>
                  </a:lnTo>
                  <a:cubicBezTo>
                    <a:pt x="0" y="5739"/>
                    <a:pt x="72" y="5822"/>
                    <a:pt x="167" y="5822"/>
                  </a:cubicBezTo>
                  <a:lnTo>
                    <a:pt x="9347" y="5822"/>
                  </a:lnTo>
                  <a:cubicBezTo>
                    <a:pt x="9430" y="5822"/>
                    <a:pt x="9513" y="5739"/>
                    <a:pt x="9513" y="5656"/>
                  </a:cubicBezTo>
                  <a:lnTo>
                    <a:pt x="9513" y="5072"/>
                  </a:lnTo>
                  <a:cubicBezTo>
                    <a:pt x="9513" y="4989"/>
                    <a:pt x="9430" y="4905"/>
                    <a:pt x="9347" y="4905"/>
                  </a:cubicBezTo>
                  <a:cubicBezTo>
                    <a:pt x="9252" y="4905"/>
                    <a:pt x="9180" y="4989"/>
                    <a:pt x="9180" y="5072"/>
                  </a:cubicBezTo>
                  <a:lnTo>
                    <a:pt x="9180" y="5489"/>
                  </a:lnTo>
                  <a:lnTo>
                    <a:pt x="346" y="5489"/>
                  </a:lnTo>
                  <a:lnTo>
                    <a:pt x="346" y="345"/>
                  </a:lnTo>
                  <a:lnTo>
                    <a:pt x="9180" y="345"/>
                  </a:lnTo>
                  <a:lnTo>
                    <a:pt x="9180" y="4405"/>
                  </a:lnTo>
                  <a:cubicBezTo>
                    <a:pt x="9168" y="4489"/>
                    <a:pt x="9240" y="4572"/>
                    <a:pt x="9347" y="4572"/>
                  </a:cubicBezTo>
                  <a:cubicBezTo>
                    <a:pt x="9430" y="4572"/>
                    <a:pt x="9513" y="4489"/>
                    <a:pt x="9513" y="4405"/>
                  </a:cubicBezTo>
                  <a:lnTo>
                    <a:pt x="9513" y="179"/>
                  </a:lnTo>
                  <a:cubicBezTo>
                    <a:pt x="9513" y="71"/>
                    <a:pt x="9430" y="0"/>
                    <a:pt x="93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36"/>
            <p:cNvSpPr/>
            <p:nvPr/>
          </p:nvSpPr>
          <p:spPr>
            <a:xfrm>
              <a:off x="2131521" y="2526701"/>
              <a:ext cx="11908" cy="10638"/>
            </a:xfrm>
            <a:custGeom>
              <a:rect b="b" l="l" r="r" t="t"/>
              <a:pathLst>
                <a:path extrusionOk="0" h="335" w="375">
                  <a:moveTo>
                    <a:pt x="176" y="0"/>
                  </a:moveTo>
                  <a:cubicBezTo>
                    <a:pt x="167" y="0"/>
                    <a:pt x="158" y="1"/>
                    <a:pt x="148" y="3"/>
                  </a:cubicBezTo>
                  <a:cubicBezTo>
                    <a:pt x="77" y="26"/>
                    <a:pt x="17" y="86"/>
                    <a:pt x="17" y="157"/>
                  </a:cubicBezTo>
                  <a:cubicBezTo>
                    <a:pt x="1" y="258"/>
                    <a:pt x="95" y="334"/>
                    <a:pt x="186" y="334"/>
                  </a:cubicBezTo>
                  <a:cubicBezTo>
                    <a:pt x="225" y="334"/>
                    <a:pt x="263" y="320"/>
                    <a:pt x="291" y="288"/>
                  </a:cubicBezTo>
                  <a:cubicBezTo>
                    <a:pt x="375" y="229"/>
                    <a:pt x="375" y="145"/>
                    <a:pt x="327" y="86"/>
                  </a:cubicBezTo>
                  <a:cubicBezTo>
                    <a:pt x="296" y="34"/>
                    <a:pt x="238" y="0"/>
                    <a:pt x="1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1" name="Google Shape;691;p36"/>
          <p:cNvSpPr txBox="1"/>
          <p:nvPr>
            <p:ph idx="4294967295" type="ctrTitle"/>
          </p:nvPr>
        </p:nvSpPr>
        <p:spPr>
          <a:xfrm>
            <a:off x="621630" y="411675"/>
            <a:ext cx="5888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02. DEMO</a:t>
            </a:r>
            <a:endParaRPr sz="3000"/>
          </a:p>
        </p:txBody>
      </p:sp>
      <p:pic>
        <p:nvPicPr>
          <p:cNvPr id="692" name="Google Shape;69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0575" y="3126225"/>
            <a:ext cx="480525" cy="417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37"/>
          <p:cNvSpPr txBox="1"/>
          <p:nvPr>
            <p:ph type="title"/>
          </p:nvPr>
        </p:nvSpPr>
        <p:spPr>
          <a:xfrm>
            <a:off x="1704000" y="1263600"/>
            <a:ext cx="5736000" cy="261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r>
              <a:rPr lang="en"/>
              <a:t>. </a:t>
            </a:r>
            <a:r>
              <a:rPr lang="en">
                <a:solidFill>
                  <a:schemeClr val="accent3"/>
                </a:solidFill>
              </a:rPr>
              <a:t>RETROSPECTIVE</a:t>
            </a:r>
            <a:endParaRPr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38"/>
          <p:cNvSpPr txBox="1"/>
          <p:nvPr>
            <p:ph idx="4294967295" type="ctrTitle"/>
          </p:nvPr>
        </p:nvSpPr>
        <p:spPr>
          <a:xfrm>
            <a:off x="621630" y="411675"/>
            <a:ext cx="5888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03. RETROSPECTIVE</a:t>
            </a:r>
            <a:endParaRPr sz="3000"/>
          </a:p>
        </p:txBody>
      </p:sp>
      <p:pic>
        <p:nvPicPr>
          <p:cNvPr id="703" name="Google Shape;70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41875"/>
            <a:ext cx="8839198" cy="37801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39"/>
          <p:cNvSpPr txBox="1"/>
          <p:nvPr>
            <p:ph type="title"/>
          </p:nvPr>
        </p:nvSpPr>
        <p:spPr>
          <a:xfrm>
            <a:off x="1704000" y="1263600"/>
            <a:ext cx="5736000" cy="261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r>
              <a:rPr lang="en"/>
              <a:t>. </a:t>
            </a:r>
            <a:br>
              <a:rPr lang="en"/>
            </a:br>
            <a:r>
              <a:rPr lang="en">
                <a:solidFill>
                  <a:schemeClr val="accent3"/>
                </a:solidFill>
              </a:rPr>
              <a:t>SPRINT 4 PROMISES</a:t>
            </a:r>
            <a:endParaRPr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40"/>
          <p:cNvSpPr txBox="1"/>
          <p:nvPr>
            <p:ph type="ctrTitle"/>
          </p:nvPr>
        </p:nvSpPr>
        <p:spPr>
          <a:xfrm>
            <a:off x="2031274" y="1742775"/>
            <a:ext cx="2861700" cy="83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doel</a:t>
            </a:r>
            <a:endParaRPr/>
          </a:p>
        </p:txBody>
      </p:sp>
      <p:sp>
        <p:nvSpPr>
          <p:cNvPr id="714" name="Google Shape;714;p40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5" name="Google Shape;715;p40"/>
          <p:cNvSpPr txBox="1"/>
          <p:nvPr>
            <p:ph idx="1" type="subTitle"/>
          </p:nvPr>
        </p:nvSpPr>
        <p:spPr>
          <a:xfrm>
            <a:off x="1791575" y="2417450"/>
            <a:ext cx="3281700" cy="13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Applicatie online deployen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&amp;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Integratie met de (inter)nationale markt</a:t>
            </a:r>
            <a:endParaRPr/>
          </a:p>
        </p:txBody>
      </p:sp>
      <p:sp>
        <p:nvSpPr>
          <p:cNvPr id="716" name="Google Shape;716;p40"/>
          <p:cNvSpPr txBox="1"/>
          <p:nvPr>
            <p:ph idx="2" type="title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0</a:t>
            </a:r>
            <a:r>
              <a:rPr lang="en">
                <a:solidFill>
                  <a:schemeClr val="dk2"/>
                </a:solidFill>
              </a:rPr>
              <a:t>4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717" name="Google Shape;717;p40"/>
          <p:cNvSpPr/>
          <p:nvPr/>
        </p:nvSpPr>
        <p:spPr>
          <a:xfrm>
            <a:off x="1370476" y="3869000"/>
            <a:ext cx="6279992" cy="104326"/>
          </a:xfrm>
          <a:custGeom>
            <a:rect b="b" l="l" r="r" t="t"/>
            <a:pathLst>
              <a:path extrusionOk="0" h="2382" w="143387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8" name="Google Shape;718;p40"/>
          <p:cNvSpPr/>
          <p:nvPr/>
        </p:nvSpPr>
        <p:spPr>
          <a:xfrm>
            <a:off x="1369950" y="3869000"/>
            <a:ext cx="5074478" cy="104326"/>
          </a:xfrm>
          <a:custGeom>
            <a:rect b="b" l="l" r="r" t="t"/>
            <a:pathLst>
              <a:path extrusionOk="0" h="2382" w="87904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19" name="Google Shape;719;p40"/>
          <p:cNvCxnSpPr>
            <a:stCxn id="714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20" name="Google Shape;720;p40"/>
          <p:cNvSpPr txBox="1"/>
          <p:nvPr>
            <p:ph idx="4294967295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04. SPRINT </a:t>
            </a:r>
            <a:r>
              <a:rPr lang="en"/>
              <a:t>4</a:t>
            </a:r>
            <a:r>
              <a:rPr lang="en"/>
              <a:t> PROMISES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41"/>
          <p:cNvSpPr txBox="1"/>
          <p:nvPr>
            <p:ph idx="4294967295" type="ctrTitle"/>
          </p:nvPr>
        </p:nvSpPr>
        <p:spPr>
          <a:xfrm>
            <a:off x="697275" y="3778000"/>
            <a:ext cx="1724400" cy="42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2"/>
                </a:solidFill>
              </a:rPr>
              <a:t>Issue#</a:t>
            </a:r>
            <a:br>
              <a:rPr lang="en" sz="2400">
                <a:solidFill>
                  <a:schemeClr val="accent2"/>
                </a:solidFill>
              </a:rPr>
            </a:br>
            <a:r>
              <a:rPr lang="en" sz="2400">
                <a:solidFill>
                  <a:schemeClr val="accent2"/>
                </a:solidFill>
              </a:rPr>
              <a:t>12,13, 15, 93 </a:t>
            </a:r>
            <a:endParaRPr sz="2400">
              <a:solidFill>
                <a:schemeClr val="accent2"/>
              </a:solidFill>
            </a:endParaRPr>
          </a:p>
        </p:txBody>
      </p:sp>
      <p:cxnSp>
        <p:nvCxnSpPr>
          <p:cNvPr id="726" name="Google Shape;726;p41"/>
          <p:cNvCxnSpPr/>
          <p:nvPr/>
        </p:nvCxnSpPr>
        <p:spPr>
          <a:xfrm>
            <a:off x="1559463" y="2756150"/>
            <a:ext cx="0" cy="4551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7" name="Google Shape;727;p41"/>
          <p:cNvCxnSpPr/>
          <p:nvPr/>
        </p:nvCxnSpPr>
        <p:spPr>
          <a:xfrm>
            <a:off x="4544325" y="3322900"/>
            <a:ext cx="0" cy="4551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28" name="Google Shape;728;p41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04. SPRINT 4 PROMISES</a:t>
            </a:r>
            <a:endParaRPr/>
          </a:p>
        </p:txBody>
      </p:sp>
      <p:cxnSp>
        <p:nvCxnSpPr>
          <p:cNvPr id="729" name="Google Shape;729;p41"/>
          <p:cNvCxnSpPr/>
          <p:nvPr/>
        </p:nvCxnSpPr>
        <p:spPr>
          <a:xfrm>
            <a:off x="1042775" y="3269700"/>
            <a:ext cx="70752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0" name="Google Shape;730;p41"/>
          <p:cNvCxnSpPr/>
          <p:nvPr/>
        </p:nvCxnSpPr>
        <p:spPr>
          <a:xfrm flipH="1" rot="10800000">
            <a:off x="7669713" y="2702350"/>
            <a:ext cx="5400" cy="6258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31" name="Google Shape;731;p41"/>
          <p:cNvGrpSpPr/>
          <p:nvPr/>
        </p:nvGrpSpPr>
        <p:grpSpPr>
          <a:xfrm>
            <a:off x="1381100" y="3082950"/>
            <a:ext cx="373500" cy="373500"/>
            <a:chOff x="1372725" y="1912500"/>
            <a:chExt cx="373500" cy="373500"/>
          </a:xfrm>
        </p:grpSpPr>
        <p:sp>
          <p:nvSpPr>
            <p:cNvPr id="732" name="Google Shape;732;p41"/>
            <p:cNvSpPr/>
            <p:nvPr/>
          </p:nvSpPr>
          <p:spPr>
            <a:xfrm>
              <a:off x="1464063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41"/>
            <p:cNvSpPr/>
            <p:nvPr/>
          </p:nvSpPr>
          <p:spPr>
            <a:xfrm>
              <a:off x="1372725" y="1912500"/>
              <a:ext cx="373500" cy="373500"/>
            </a:xfrm>
            <a:prstGeom prst="donut">
              <a:avLst>
                <a:gd fmla="val 10193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4" name="Google Shape;734;p41"/>
          <p:cNvGrpSpPr/>
          <p:nvPr/>
        </p:nvGrpSpPr>
        <p:grpSpPr>
          <a:xfrm>
            <a:off x="4357579" y="3077700"/>
            <a:ext cx="373500" cy="373500"/>
            <a:chOff x="3212675" y="1912500"/>
            <a:chExt cx="373500" cy="373500"/>
          </a:xfrm>
        </p:grpSpPr>
        <p:sp>
          <p:nvSpPr>
            <p:cNvPr id="735" name="Google Shape;735;p41"/>
            <p:cNvSpPr/>
            <p:nvPr/>
          </p:nvSpPr>
          <p:spPr>
            <a:xfrm>
              <a:off x="3304013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41"/>
            <p:cNvSpPr/>
            <p:nvPr/>
          </p:nvSpPr>
          <p:spPr>
            <a:xfrm>
              <a:off x="3212675" y="1912500"/>
              <a:ext cx="373500" cy="373500"/>
            </a:xfrm>
            <a:prstGeom prst="donut">
              <a:avLst>
                <a:gd fmla="val 10193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37" name="Google Shape;737;p41"/>
          <p:cNvSpPr txBox="1"/>
          <p:nvPr>
            <p:ph idx="4294967295" type="ctrTitle"/>
          </p:nvPr>
        </p:nvSpPr>
        <p:spPr>
          <a:xfrm>
            <a:off x="618825" y="2328863"/>
            <a:ext cx="1881300" cy="4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Markt integratie</a:t>
            </a:r>
            <a:endParaRPr sz="1800"/>
          </a:p>
        </p:txBody>
      </p:sp>
      <p:sp>
        <p:nvSpPr>
          <p:cNvPr id="738" name="Google Shape;738;p41"/>
          <p:cNvSpPr txBox="1"/>
          <p:nvPr>
            <p:ph idx="4294967295" type="subTitle"/>
          </p:nvPr>
        </p:nvSpPr>
        <p:spPr>
          <a:xfrm>
            <a:off x="618813" y="1841556"/>
            <a:ext cx="1881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Het integreren met de (inter)nationale markt via REST API</a:t>
            </a:r>
            <a:endParaRPr sz="1400"/>
          </a:p>
        </p:txBody>
      </p:sp>
      <p:sp>
        <p:nvSpPr>
          <p:cNvPr id="739" name="Google Shape;739;p41"/>
          <p:cNvSpPr txBox="1"/>
          <p:nvPr>
            <p:ph idx="4294967295" type="ctrTitle"/>
          </p:nvPr>
        </p:nvSpPr>
        <p:spPr>
          <a:xfrm>
            <a:off x="3603688" y="3784772"/>
            <a:ext cx="1881300" cy="42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Kubernetes</a:t>
            </a:r>
            <a:endParaRPr sz="1800"/>
          </a:p>
        </p:txBody>
      </p:sp>
      <p:sp>
        <p:nvSpPr>
          <p:cNvPr id="740" name="Google Shape;740;p41"/>
          <p:cNvSpPr txBox="1"/>
          <p:nvPr>
            <p:ph idx="4294967295" type="subTitle"/>
          </p:nvPr>
        </p:nvSpPr>
        <p:spPr>
          <a:xfrm>
            <a:off x="3489352" y="4006948"/>
            <a:ext cx="21099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Deployment</a:t>
            </a:r>
            <a:endParaRPr sz="1400"/>
          </a:p>
        </p:txBody>
      </p:sp>
      <p:grpSp>
        <p:nvGrpSpPr>
          <p:cNvPr id="741" name="Google Shape;741;p41"/>
          <p:cNvGrpSpPr/>
          <p:nvPr/>
        </p:nvGrpSpPr>
        <p:grpSpPr>
          <a:xfrm>
            <a:off x="7452975" y="3082950"/>
            <a:ext cx="373500" cy="373500"/>
            <a:chOff x="7457825" y="1912500"/>
            <a:chExt cx="373500" cy="373500"/>
          </a:xfrm>
        </p:grpSpPr>
        <p:sp>
          <p:nvSpPr>
            <p:cNvPr id="742" name="Google Shape;742;p41"/>
            <p:cNvSpPr/>
            <p:nvPr/>
          </p:nvSpPr>
          <p:spPr>
            <a:xfrm>
              <a:off x="7549163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41"/>
            <p:cNvSpPr/>
            <p:nvPr/>
          </p:nvSpPr>
          <p:spPr>
            <a:xfrm>
              <a:off x="7457825" y="1912500"/>
              <a:ext cx="373500" cy="373500"/>
            </a:xfrm>
            <a:prstGeom prst="donut">
              <a:avLst>
                <a:gd fmla="val 10193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44" name="Google Shape;744;p41"/>
          <p:cNvSpPr txBox="1"/>
          <p:nvPr>
            <p:ph idx="4294967295" type="ctrTitle"/>
          </p:nvPr>
        </p:nvSpPr>
        <p:spPr>
          <a:xfrm>
            <a:off x="3811025" y="2459750"/>
            <a:ext cx="1486800" cy="42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1"/>
                </a:solidFill>
              </a:rPr>
              <a:t>Issue#</a:t>
            </a:r>
            <a:br>
              <a:rPr lang="en" sz="2400">
                <a:solidFill>
                  <a:schemeClr val="accent1"/>
                </a:solidFill>
              </a:rPr>
            </a:br>
            <a:r>
              <a:rPr lang="en" sz="2400">
                <a:solidFill>
                  <a:schemeClr val="accent1"/>
                </a:solidFill>
              </a:rPr>
              <a:t>3</a:t>
            </a:r>
            <a:endParaRPr sz="2400">
              <a:solidFill>
                <a:schemeClr val="accent1"/>
              </a:solidFill>
            </a:endParaRPr>
          </a:p>
        </p:txBody>
      </p:sp>
      <p:sp>
        <p:nvSpPr>
          <p:cNvPr id="745" name="Google Shape;745;p41"/>
          <p:cNvSpPr txBox="1"/>
          <p:nvPr/>
        </p:nvSpPr>
        <p:spPr>
          <a:xfrm>
            <a:off x="1463400" y="1051275"/>
            <a:ext cx="621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Maven Pro"/>
                <a:ea typeface="Maven Pro"/>
                <a:cs typeface="Maven Pro"/>
                <a:sym typeface="Maven Pro"/>
              </a:rPr>
              <a:t>Wat nemen we mee van sprint 3 naar de volgende sprint?</a:t>
            </a:r>
            <a:endParaRPr b="1">
              <a:solidFill>
                <a:schemeClr val="accent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746" name="Google Shape;746;p41"/>
          <p:cNvSpPr txBox="1"/>
          <p:nvPr>
            <p:ph idx="4294967295" type="ctrTitle"/>
          </p:nvPr>
        </p:nvSpPr>
        <p:spPr>
          <a:xfrm>
            <a:off x="6827775" y="3598550"/>
            <a:ext cx="1623900" cy="42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4"/>
                </a:solidFill>
              </a:rPr>
              <a:t>Issue#</a:t>
            </a:r>
            <a:br>
              <a:rPr lang="en" sz="2400">
                <a:solidFill>
                  <a:schemeClr val="accent4"/>
                </a:solidFill>
              </a:rPr>
            </a:br>
            <a:r>
              <a:rPr lang="en" sz="2400">
                <a:solidFill>
                  <a:schemeClr val="accent4"/>
                </a:solidFill>
              </a:rPr>
              <a:t>97</a:t>
            </a:r>
            <a:endParaRPr sz="2400">
              <a:solidFill>
                <a:schemeClr val="accent4"/>
              </a:solidFill>
            </a:endParaRPr>
          </a:p>
        </p:txBody>
      </p:sp>
      <p:sp>
        <p:nvSpPr>
          <p:cNvPr id="747" name="Google Shape;747;p41"/>
          <p:cNvSpPr txBox="1"/>
          <p:nvPr>
            <p:ph idx="4294967295" type="ctrTitle"/>
          </p:nvPr>
        </p:nvSpPr>
        <p:spPr>
          <a:xfrm>
            <a:off x="6699075" y="2274551"/>
            <a:ext cx="1881300" cy="4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Security</a:t>
            </a:r>
            <a:endParaRPr sz="1800"/>
          </a:p>
        </p:txBody>
      </p:sp>
      <p:sp>
        <p:nvSpPr>
          <p:cNvPr id="748" name="Google Shape;748;p41"/>
          <p:cNvSpPr txBox="1"/>
          <p:nvPr>
            <p:ph idx="4294967295" type="subTitle"/>
          </p:nvPr>
        </p:nvSpPr>
        <p:spPr>
          <a:xfrm>
            <a:off x="6503275" y="1787250"/>
            <a:ext cx="22269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Het toevoegen van security componenten waar nodig</a:t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24"/>
          <p:cNvSpPr txBox="1"/>
          <p:nvPr>
            <p:ph idx="13" type="ctrTitle"/>
          </p:nvPr>
        </p:nvSpPr>
        <p:spPr>
          <a:xfrm>
            <a:off x="5083346" y="3349175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RETROSPECTIVE</a:t>
            </a:r>
            <a:endParaRPr/>
          </a:p>
        </p:txBody>
      </p:sp>
      <p:sp>
        <p:nvSpPr>
          <p:cNvPr id="463" name="Google Shape;463;p24"/>
          <p:cNvSpPr txBox="1"/>
          <p:nvPr>
            <p:ph idx="1" type="subTitle"/>
          </p:nvPr>
        </p:nvSpPr>
        <p:spPr>
          <a:xfrm>
            <a:off x="5083348" y="3782050"/>
            <a:ext cx="17538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Een terugblik op Sprint 3 </a:t>
            </a:r>
            <a:endParaRPr/>
          </a:p>
        </p:txBody>
      </p:sp>
      <p:sp>
        <p:nvSpPr>
          <p:cNvPr id="464" name="Google Shape;464;p24"/>
          <p:cNvSpPr txBox="1"/>
          <p:nvPr>
            <p:ph idx="4" type="ctrTitle"/>
          </p:nvPr>
        </p:nvSpPr>
        <p:spPr>
          <a:xfrm>
            <a:off x="2801409" y="3349163"/>
            <a:ext cx="1386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465" name="Google Shape;465;p24"/>
          <p:cNvSpPr txBox="1"/>
          <p:nvPr>
            <p:ph type="ctrTitle"/>
          </p:nvPr>
        </p:nvSpPr>
        <p:spPr>
          <a:xfrm>
            <a:off x="520075" y="3349163"/>
            <a:ext cx="2152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PROMISED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DELIVERABLES</a:t>
            </a:r>
            <a:endParaRPr/>
          </a:p>
        </p:txBody>
      </p:sp>
      <p:sp>
        <p:nvSpPr>
          <p:cNvPr id="466" name="Google Shape;466;p24"/>
          <p:cNvSpPr txBox="1"/>
          <p:nvPr>
            <p:ph idx="2" type="subTitle"/>
          </p:nvPr>
        </p:nvSpPr>
        <p:spPr>
          <a:xfrm>
            <a:off x="520075" y="3782042"/>
            <a:ext cx="17556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Belofte van opgestelde doelen en de haalbaarheid daarvan</a:t>
            </a:r>
            <a:endParaRPr/>
          </a:p>
        </p:txBody>
      </p:sp>
      <p:sp>
        <p:nvSpPr>
          <p:cNvPr id="467" name="Google Shape;467;p24"/>
          <p:cNvSpPr txBox="1"/>
          <p:nvPr>
            <p:ph idx="3" type="title"/>
          </p:nvPr>
        </p:nvSpPr>
        <p:spPr>
          <a:xfrm>
            <a:off x="520075" y="2598250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68" name="Google Shape;468;p24"/>
          <p:cNvSpPr txBox="1"/>
          <p:nvPr>
            <p:ph idx="5" type="subTitle"/>
          </p:nvPr>
        </p:nvSpPr>
        <p:spPr>
          <a:xfrm>
            <a:off x="2801402" y="3782042"/>
            <a:ext cx="17556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Een demo van het project dusver</a:t>
            </a:r>
            <a:endParaRPr/>
          </a:p>
        </p:txBody>
      </p:sp>
      <p:sp>
        <p:nvSpPr>
          <p:cNvPr id="469" name="Google Shape;469;p24"/>
          <p:cNvSpPr txBox="1"/>
          <p:nvPr>
            <p:ph idx="6" type="title"/>
          </p:nvPr>
        </p:nvSpPr>
        <p:spPr>
          <a:xfrm>
            <a:off x="2801402" y="2598250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70" name="Google Shape;470;p24"/>
          <p:cNvSpPr txBox="1"/>
          <p:nvPr>
            <p:ph idx="7" type="ctrTitle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Inhoudsopgave</a:t>
            </a:r>
            <a:endParaRPr/>
          </a:p>
        </p:txBody>
      </p:sp>
      <p:sp>
        <p:nvSpPr>
          <p:cNvPr id="471" name="Google Shape;471;p24"/>
          <p:cNvSpPr txBox="1"/>
          <p:nvPr>
            <p:ph idx="9" type="title"/>
          </p:nvPr>
        </p:nvSpPr>
        <p:spPr>
          <a:xfrm>
            <a:off x="5082754" y="2598262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72" name="Google Shape;472;p24"/>
          <p:cNvSpPr/>
          <p:nvPr/>
        </p:nvSpPr>
        <p:spPr>
          <a:xfrm>
            <a:off x="520075" y="1515113"/>
            <a:ext cx="824100" cy="824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24"/>
          <p:cNvSpPr/>
          <p:nvPr/>
        </p:nvSpPr>
        <p:spPr>
          <a:xfrm>
            <a:off x="2801402" y="1515113"/>
            <a:ext cx="824100" cy="824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24"/>
          <p:cNvSpPr/>
          <p:nvPr/>
        </p:nvSpPr>
        <p:spPr>
          <a:xfrm>
            <a:off x="5082754" y="1515125"/>
            <a:ext cx="824100" cy="8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5" name="Google Shape;475;p24"/>
          <p:cNvCxnSpPr>
            <a:stCxn id="472" idx="1"/>
            <a:endCxn id="467" idx="1"/>
          </p:cNvCxnSpPr>
          <p:nvPr/>
        </p:nvCxnSpPr>
        <p:spPr>
          <a:xfrm>
            <a:off x="520075" y="1927163"/>
            <a:ext cx="600" cy="960000"/>
          </a:xfrm>
          <a:prstGeom prst="bentConnector3">
            <a:avLst>
              <a:gd fmla="val -39687500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6" name="Google Shape;476;p24"/>
          <p:cNvCxnSpPr>
            <a:stCxn id="473" idx="1"/>
            <a:endCxn id="469" idx="1"/>
          </p:cNvCxnSpPr>
          <p:nvPr/>
        </p:nvCxnSpPr>
        <p:spPr>
          <a:xfrm>
            <a:off x="2801402" y="1927163"/>
            <a:ext cx="600" cy="960000"/>
          </a:xfrm>
          <a:prstGeom prst="bentConnector3">
            <a:avLst>
              <a:gd fmla="val -39687500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7" name="Google Shape;477;p24"/>
          <p:cNvCxnSpPr>
            <a:stCxn id="474" idx="1"/>
            <a:endCxn id="471" idx="1"/>
          </p:cNvCxnSpPr>
          <p:nvPr/>
        </p:nvCxnSpPr>
        <p:spPr>
          <a:xfrm>
            <a:off x="5082754" y="1927175"/>
            <a:ext cx="600" cy="960000"/>
          </a:xfrm>
          <a:prstGeom prst="bentConnector3">
            <a:avLst>
              <a:gd fmla="val -39687500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8" name="Google Shape;478;p24"/>
          <p:cNvSpPr/>
          <p:nvPr/>
        </p:nvSpPr>
        <p:spPr>
          <a:xfrm>
            <a:off x="1974625" y="989487"/>
            <a:ext cx="238733" cy="238031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24"/>
          <p:cNvSpPr/>
          <p:nvPr/>
        </p:nvSpPr>
        <p:spPr>
          <a:xfrm>
            <a:off x="5906858" y="2339237"/>
            <a:ext cx="238733" cy="238031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0" name="Google Shape;480;p24"/>
          <p:cNvGrpSpPr/>
          <p:nvPr/>
        </p:nvGrpSpPr>
        <p:grpSpPr>
          <a:xfrm>
            <a:off x="2934133" y="1637023"/>
            <a:ext cx="577210" cy="580282"/>
            <a:chOff x="3095745" y="3805393"/>
            <a:chExt cx="352840" cy="354717"/>
          </a:xfrm>
        </p:grpSpPr>
        <p:sp>
          <p:nvSpPr>
            <p:cNvPr id="481" name="Google Shape;481;p24"/>
            <p:cNvSpPr/>
            <p:nvPr/>
          </p:nvSpPr>
          <p:spPr>
            <a:xfrm>
              <a:off x="3095745" y="3805393"/>
              <a:ext cx="272093" cy="271711"/>
            </a:xfrm>
            <a:custGeom>
              <a:rect b="b" l="l" r="r" t="t"/>
              <a:pathLst>
                <a:path extrusionOk="0" h="8537" w="8549">
                  <a:moveTo>
                    <a:pt x="4025" y="0"/>
                  </a:moveTo>
                  <a:cubicBezTo>
                    <a:pt x="3763" y="0"/>
                    <a:pt x="3525" y="179"/>
                    <a:pt x="3489" y="441"/>
                  </a:cubicBezTo>
                  <a:lnTo>
                    <a:pt x="3322" y="1262"/>
                  </a:lnTo>
                  <a:cubicBezTo>
                    <a:pt x="3155" y="1322"/>
                    <a:pt x="2977" y="1381"/>
                    <a:pt x="2834" y="1465"/>
                  </a:cubicBezTo>
                  <a:lnTo>
                    <a:pt x="2132" y="1012"/>
                  </a:lnTo>
                  <a:cubicBezTo>
                    <a:pt x="2036" y="947"/>
                    <a:pt x="1929" y="915"/>
                    <a:pt x="1825" y="915"/>
                  </a:cubicBezTo>
                  <a:cubicBezTo>
                    <a:pt x="1683" y="915"/>
                    <a:pt x="1544" y="974"/>
                    <a:pt x="1441" y="1084"/>
                  </a:cubicBezTo>
                  <a:lnTo>
                    <a:pt x="1084" y="1441"/>
                  </a:lnTo>
                  <a:cubicBezTo>
                    <a:pt x="905" y="1619"/>
                    <a:pt x="881" y="1917"/>
                    <a:pt x="1012" y="2119"/>
                  </a:cubicBezTo>
                  <a:lnTo>
                    <a:pt x="1477" y="2822"/>
                  </a:lnTo>
                  <a:cubicBezTo>
                    <a:pt x="1381" y="2989"/>
                    <a:pt x="1322" y="3155"/>
                    <a:pt x="1262" y="3310"/>
                  </a:cubicBezTo>
                  <a:lnTo>
                    <a:pt x="453" y="3477"/>
                  </a:lnTo>
                  <a:cubicBezTo>
                    <a:pt x="191" y="3524"/>
                    <a:pt x="0" y="3763"/>
                    <a:pt x="0" y="4013"/>
                  </a:cubicBezTo>
                  <a:lnTo>
                    <a:pt x="0" y="4525"/>
                  </a:lnTo>
                  <a:cubicBezTo>
                    <a:pt x="0" y="4775"/>
                    <a:pt x="179" y="5013"/>
                    <a:pt x="453" y="5060"/>
                  </a:cubicBezTo>
                  <a:lnTo>
                    <a:pt x="1262" y="5215"/>
                  </a:lnTo>
                  <a:cubicBezTo>
                    <a:pt x="1322" y="5382"/>
                    <a:pt x="1381" y="5560"/>
                    <a:pt x="1477" y="5715"/>
                  </a:cubicBezTo>
                  <a:lnTo>
                    <a:pt x="1012" y="6406"/>
                  </a:lnTo>
                  <a:cubicBezTo>
                    <a:pt x="869" y="6632"/>
                    <a:pt x="893" y="6918"/>
                    <a:pt x="1084" y="7096"/>
                  </a:cubicBezTo>
                  <a:lnTo>
                    <a:pt x="1441" y="7453"/>
                  </a:lnTo>
                  <a:cubicBezTo>
                    <a:pt x="1544" y="7557"/>
                    <a:pt x="1687" y="7608"/>
                    <a:pt x="1830" y="7608"/>
                  </a:cubicBezTo>
                  <a:cubicBezTo>
                    <a:pt x="1935" y="7608"/>
                    <a:pt x="2041" y="7580"/>
                    <a:pt x="2132" y="7525"/>
                  </a:cubicBezTo>
                  <a:lnTo>
                    <a:pt x="2834" y="7061"/>
                  </a:lnTo>
                  <a:cubicBezTo>
                    <a:pt x="2989" y="7156"/>
                    <a:pt x="3155" y="7215"/>
                    <a:pt x="3322" y="7275"/>
                  </a:cubicBezTo>
                  <a:lnTo>
                    <a:pt x="3489" y="8096"/>
                  </a:lnTo>
                  <a:cubicBezTo>
                    <a:pt x="3525" y="8346"/>
                    <a:pt x="3763" y="8537"/>
                    <a:pt x="4025" y="8537"/>
                  </a:cubicBezTo>
                  <a:lnTo>
                    <a:pt x="4525" y="8537"/>
                  </a:lnTo>
                  <a:cubicBezTo>
                    <a:pt x="4775" y="8537"/>
                    <a:pt x="5013" y="8358"/>
                    <a:pt x="5060" y="8096"/>
                  </a:cubicBezTo>
                  <a:lnTo>
                    <a:pt x="5227" y="7275"/>
                  </a:lnTo>
                  <a:cubicBezTo>
                    <a:pt x="5358" y="7227"/>
                    <a:pt x="5489" y="7180"/>
                    <a:pt x="5632" y="7120"/>
                  </a:cubicBezTo>
                  <a:cubicBezTo>
                    <a:pt x="5692" y="7084"/>
                    <a:pt x="5727" y="6977"/>
                    <a:pt x="5692" y="6894"/>
                  </a:cubicBezTo>
                  <a:cubicBezTo>
                    <a:pt x="5655" y="6821"/>
                    <a:pt x="5584" y="6790"/>
                    <a:pt x="5515" y="6790"/>
                  </a:cubicBezTo>
                  <a:cubicBezTo>
                    <a:pt x="5494" y="6790"/>
                    <a:pt x="5473" y="6793"/>
                    <a:pt x="5453" y="6799"/>
                  </a:cubicBezTo>
                  <a:cubicBezTo>
                    <a:pt x="5299" y="6870"/>
                    <a:pt x="5156" y="6918"/>
                    <a:pt x="5001" y="6965"/>
                  </a:cubicBezTo>
                  <a:cubicBezTo>
                    <a:pt x="4941" y="6977"/>
                    <a:pt x="4882" y="7037"/>
                    <a:pt x="4882" y="7096"/>
                  </a:cubicBezTo>
                  <a:lnTo>
                    <a:pt x="4703" y="8025"/>
                  </a:lnTo>
                  <a:cubicBezTo>
                    <a:pt x="4691" y="8108"/>
                    <a:pt x="4596" y="8180"/>
                    <a:pt x="4513" y="8180"/>
                  </a:cubicBezTo>
                  <a:lnTo>
                    <a:pt x="4001" y="8180"/>
                  </a:lnTo>
                  <a:cubicBezTo>
                    <a:pt x="3917" y="8180"/>
                    <a:pt x="3822" y="8120"/>
                    <a:pt x="3810" y="8025"/>
                  </a:cubicBezTo>
                  <a:lnTo>
                    <a:pt x="3632" y="7096"/>
                  </a:lnTo>
                  <a:cubicBezTo>
                    <a:pt x="3620" y="7037"/>
                    <a:pt x="3572" y="6977"/>
                    <a:pt x="3513" y="6965"/>
                  </a:cubicBezTo>
                  <a:cubicBezTo>
                    <a:pt x="3310" y="6906"/>
                    <a:pt x="3096" y="6811"/>
                    <a:pt x="2905" y="6703"/>
                  </a:cubicBezTo>
                  <a:cubicBezTo>
                    <a:pt x="2876" y="6691"/>
                    <a:pt x="2843" y="6686"/>
                    <a:pt x="2812" y="6686"/>
                  </a:cubicBezTo>
                  <a:cubicBezTo>
                    <a:pt x="2780" y="6686"/>
                    <a:pt x="2751" y="6691"/>
                    <a:pt x="2727" y="6703"/>
                  </a:cubicBezTo>
                  <a:lnTo>
                    <a:pt x="1941" y="7227"/>
                  </a:lnTo>
                  <a:cubicBezTo>
                    <a:pt x="1904" y="7249"/>
                    <a:pt x="1864" y="7260"/>
                    <a:pt x="1824" y="7260"/>
                  </a:cubicBezTo>
                  <a:cubicBezTo>
                    <a:pt x="1774" y="7260"/>
                    <a:pt x="1725" y="7243"/>
                    <a:pt x="1679" y="7203"/>
                  </a:cubicBezTo>
                  <a:lnTo>
                    <a:pt x="1322" y="6846"/>
                  </a:lnTo>
                  <a:cubicBezTo>
                    <a:pt x="1262" y="6787"/>
                    <a:pt x="1250" y="6680"/>
                    <a:pt x="1298" y="6584"/>
                  </a:cubicBezTo>
                  <a:lnTo>
                    <a:pt x="1822" y="5799"/>
                  </a:lnTo>
                  <a:cubicBezTo>
                    <a:pt x="1846" y="5739"/>
                    <a:pt x="1858" y="5679"/>
                    <a:pt x="1822" y="5620"/>
                  </a:cubicBezTo>
                  <a:cubicBezTo>
                    <a:pt x="1715" y="5429"/>
                    <a:pt x="1620" y="5215"/>
                    <a:pt x="1560" y="5013"/>
                  </a:cubicBezTo>
                  <a:cubicBezTo>
                    <a:pt x="1548" y="4953"/>
                    <a:pt x="1489" y="4894"/>
                    <a:pt x="1429" y="4894"/>
                  </a:cubicBezTo>
                  <a:lnTo>
                    <a:pt x="512" y="4715"/>
                  </a:lnTo>
                  <a:cubicBezTo>
                    <a:pt x="417" y="4703"/>
                    <a:pt x="346" y="4608"/>
                    <a:pt x="346" y="4525"/>
                  </a:cubicBezTo>
                  <a:lnTo>
                    <a:pt x="346" y="4013"/>
                  </a:lnTo>
                  <a:cubicBezTo>
                    <a:pt x="346" y="3929"/>
                    <a:pt x="405" y="3834"/>
                    <a:pt x="512" y="3822"/>
                  </a:cubicBezTo>
                  <a:lnTo>
                    <a:pt x="1429" y="3643"/>
                  </a:lnTo>
                  <a:cubicBezTo>
                    <a:pt x="1489" y="3632"/>
                    <a:pt x="1548" y="3584"/>
                    <a:pt x="1560" y="3524"/>
                  </a:cubicBezTo>
                  <a:cubicBezTo>
                    <a:pt x="1620" y="3322"/>
                    <a:pt x="1715" y="3108"/>
                    <a:pt x="1822" y="2917"/>
                  </a:cubicBezTo>
                  <a:cubicBezTo>
                    <a:pt x="1846" y="2858"/>
                    <a:pt x="1846" y="2786"/>
                    <a:pt x="1822" y="2739"/>
                  </a:cubicBezTo>
                  <a:lnTo>
                    <a:pt x="1298" y="1941"/>
                  </a:lnTo>
                  <a:cubicBezTo>
                    <a:pt x="1250" y="1869"/>
                    <a:pt x="1250" y="1762"/>
                    <a:pt x="1322" y="1691"/>
                  </a:cubicBezTo>
                  <a:lnTo>
                    <a:pt x="1679" y="1334"/>
                  </a:lnTo>
                  <a:cubicBezTo>
                    <a:pt x="1714" y="1299"/>
                    <a:pt x="1765" y="1280"/>
                    <a:pt x="1820" y="1280"/>
                  </a:cubicBezTo>
                  <a:cubicBezTo>
                    <a:pt x="1859" y="1280"/>
                    <a:pt x="1901" y="1290"/>
                    <a:pt x="1941" y="1310"/>
                  </a:cubicBezTo>
                  <a:lnTo>
                    <a:pt x="2727" y="1822"/>
                  </a:lnTo>
                  <a:cubicBezTo>
                    <a:pt x="2759" y="1841"/>
                    <a:pt x="2791" y="1853"/>
                    <a:pt x="2822" y="1853"/>
                  </a:cubicBezTo>
                  <a:cubicBezTo>
                    <a:pt x="2850" y="1853"/>
                    <a:pt x="2878" y="1844"/>
                    <a:pt x="2905" y="1822"/>
                  </a:cubicBezTo>
                  <a:cubicBezTo>
                    <a:pt x="3096" y="1727"/>
                    <a:pt x="3310" y="1631"/>
                    <a:pt x="3513" y="1572"/>
                  </a:cubicBezTo>
                  <a:cubicBezTo>
                    <a:pt x="3572" y="1560"/>
                    <a:pt x="3632" y="1500"/>
                    <a:pt x="3632" y="1441"/>
                  </a:cubicBezTo>
                  <a:lnTo>
                    <a:pt x="3810" y="512"/>
                  </a:lnTo>
                  <a:cubicBezTo>
                    <a:pt x="3822" y="429"/>
                    <a:pt x="3917" y="357"/>
                    <a:pt x="4001" y="357"/>
                  </a:cubicBezTo>
                  <a:lnTo>
                    <a:pt x="4513" y="357"/>
                  </a:lnTo>
                  <a:cubicBezTo>
                    <a:pt x="4596" y="357"/>
                    <a:pt x="4691" y="417"/>
                    <a:pt x="4703" y="512"/>
                  </a:cubicBezTo>
                  <a:lnTo>
                    <a:pt x="4882" y="1441"/>
                  </a:lnTo>
                  <a:cubicBezTo>
                    <a:pt x="4894" y="1500"/>
                    <a:pt x="4941" y="1560"/>
                    <a:pt x="5001" y="1572"/>
                  </a:cubicBezTo>
                  <a:cubicBezTo>
                    <a:pt x="5215" y="1631"/>
                    <a:pt x="5418" y="1727"/>
                    <a:pt x="5608" y="1822"/>
                  </a:cubicBezTo>
                  <a:cubicBezTo>
                    <a:pt x="5638" y="1840"/>
                    <a:pt x="5674" y="1849"/>
                    <a:pt x="5706" y="1849"/>
                  </a:cubicBezTo>
                  <a:cubicBezTo>
                    <a:pt x="5739" y="1849"/>
                    <a:pt x="5769" y="1840"/>
                    <a:pt x="5787" y="1822"/>
                  </a:cubicBezTo>
                  <a:lnTo>
                    <a:pt x="6584" y="1310"/>
                  </a:lnTo>
                  <a:cubicBezTo>
                    <a:pt x="6617" y="1288"/>
                    <a:pt x="6656" y="1277"/>
                    <a:pt x="6696" y="1277"/>
                  </a:cubicBezTo>
                  <a:cubicBezTo>
                    <a:pt x="6745" y="1277"/>
                    <a:pt x="6795" y="1294"/>
                    <a:pt x="6835" y="1334"/>
                  </a:cubicBezTo>
                  <a:lnTo>
                    <a:pt x="7192" y="1691"/>
                  </a:lnTo>
                  <a:cubicBezTo>
                    <a:pt x="7251" y="1750"/>
                    <a:pt x="7263" y="1858"/>
                    <a:pt x="7216" y="1941"/>
                  </a:cubicBezTo>
                  <a:lnTo>
                    <a:pt x="6704" y="2739"/>
                  </a:lnTo>
                  <a:cubicBezTo>
                    <a:pt x="6668" y="2798"/>
                    <a:pt x="6656" y="2858"/>
                    <a:pt x="6704" y="2917"/>
                  </a:cubicBezTo>
                  <a:cubicBezTo>
                    <a:pt x="6799" y="3108"/>
                    <a:pt x="6894" y="3322"/>
                    <a:pt x="6954" y="3524"/>
                  </a:cubicBezTo>
                  <a:cubicBezTo>
                    <a:pt x="6965" y="3584"/>
                    <a:pt x="7025" y="3643"/>
                    <a:pt x="7085" y="3643"/>
                  </a:cubicBezTo>
                  <a:lnTo>
                    <a:pt x="8013" y="3822"/>
                  </a:lnTo>
                  <a:cubicBezTo>
                    <a:pt x="8097" y="3834"/>
                    <a:pt x="8168" y="3929"/>
                    <a:pt x="8168" y="4013"/>
                  </a:cubicBezTo>
                  <a:lnTo>
                    <a:pt x="8168" y="4525"/>
                  </a:lnTo>
                  <a:cubicBezTo>
                    <a:pt x="8168" y="4608"/>
                    <a:pt x="8108" y="4703"/>
                    <a:pt x="8013" y="4715"/>
                  </a:cubicBezTo>
                  <a:lnTo>
                    <a:pt x="7085" y="4894"/>
                  </a:lnTo>
                  <a:cubicBezTo>
                    <a:pt x="7025" y="4906"/>
                    <a:pt x="6965" y="4953"/>
                    <a:pt x="6954" y="5013"/>
                  </a:cubicBezTo>
                  <a:cubicBezTo>
                    <a:pt x="6906" y="5156"/>
                    <a:pt x="6846" y="5322"/>
                    <a:pt x="6787" y="5477"/>
                  </a:cubicBezTo>
                  <a:cubicBezTo>
                    <a:pt x="6739" y="5560"/>
                    <a:pt x="6787" y="5668"/>
                    <a:pt x="6882" y="5715"/>
                  </a:cubicBezTo>
                  <a:cubicBezTo>
                    <a:pt x="6903" y="5724"/>
                    <a:pt x="6926" y="5729"/>
                    <a:pt x="6949" y="5729"/>
                  </a:cubicBezTo>
                  <a:cubicBezTo>
                    <a:pt x="7016" y="5729"/>
                    <a:pt x="7085" y="5691"/>
                    <a:pt x="7120" y="5620"/>
                  </a:cubicBezTo>
                  <a:cubicBezTo>
                    <a:pt x="7180" y="5489"/>
                    <a:pt x="7239" y="5358"/>
                    <a:pt x="7275" y="5215"/>
                  </a:cubicBezTo>
                  <a:lnTo>
                    <a:pt x="8097" y="5060"/>
                  </a:lnTo>
                  <a:cubicBezTo>
                    <a:pt x="8347" y="5013"/>
                    <a:pt x="8549" y="4775"/>
                    <a:pt x="8549" y="4525"/>
                  </a:cubicBezTo>
                  <a:lnTo>
                    <a:pt x="8549" y="4013"/>
                  </a:lnTo>
                  <a:cubicBezTo>
                    <a:pt x="8549" y="3763"/>
                    <a:pt x="8370" y="3524"/>
                    <a:pt x="8097" y="3477"/>
                  </a:cubicBezTo>
                  <a:lnTo>
                    <a:pt x="7275" y="3310"/>
                  </a:lnTo>
                  <a:cubicBezTo>
                    <a:pt x="7216" y="3155"/>
                    <a:pt x="7156" y="2977"/>
                    <a:pt x="7073" y="2822"/>
                  </a:cubicBezTo>
                  <a:lnTo>
                    <a:pt x="7537" y="2119"/>
                  </a:lnTo>
                  <a:cubicBezTo>
                    <a:pt x="7680" y="1905"/>
                    <a:pt x="7656" y="1619"/>
                    <a:pt x="7454" y="1441"/>
                  </a:cubicBezTo>
                  <a:lnTo>
                    <a:pt x="7096" y="1084"/>
                  </a:lnTo>
                  <a:cubicBezTo>
                    <a:pt x="6992" y="980"/>
                    <a:pt x="6848" y="924"/>
                    <a:pt x="6705" y="924"/>
                  </a:cubicBezTo>
                  <a:cubicBezTo>
                    <a:pt x="6603" y="924"/>
                    <a:pt x="6502" y="953"/>
                    <a:pt x="6418" y="1012"/>
                  </a:cubicBezTo>
                  <a:lnTo>
                    <a:pt x="5715" y="1465"/>
                  </a:lnTo>
                  <a:cubicBezTo>
                    <a:pt x="5549" y="1381"/>
                    <a:pt x="5394" y="1322"/>
                    <a:pt x="5227" y="1262"/>
                  </a:cubicBezTo>
                  <a:lnTo>
                    <a:pt x="5060" y="441"/>
                  </a:lnTo>
                  <a:cubicBezTo>
                    <a:pt x="5013" y="191"/>
                    <a:pt x="4775" y="0"/>
                    <a:pt x="4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24"/>
            <p:cNvSpPr/>
            <p:nvPr/>
          </p:nvSpPr>
          <p:spPr>
            <a:xfrm>
              <a:off x="3184798" y="3878883"/>
              <a:ext cx="109550" cy="94018"/>
            </a:xfrm>
            <a:custGeom>
              <a:rect b="b" l="l" r="r" t="t"/>
              <a:pathLst>
                <a:path extrusionOk="0" h="2954" w="3442">
                  <a:moveTo>
                    <a:pt x="1465" y="1"/>
                  </a:moveTo>
                  <a:cubicBezTo>
                    <a:pt x="941" y="1"/>
                    <a:pt x="453" y="191"/>
                    <a:pt x="72" y="561"/>
                  </a:cubicBezTo>
                  <a:cubicBezTo>
                    <a:pt x="0" y="632"/>
                    <a:pt x="0" y="739"/>
                    <a:pt x="72" y="811"/>
                  </a:cubicBezTo>
                  <a:cubicBezTo>
                    <a:pt x="113" y="852"/>
                    <a:pt x="158" y="873"/>
                    <a:pt x="203" y="873"/>
                  </a:cubicBezTo>
                  <a:cubicBezTo>
                    <a:pt x="247" y="873"/>
                    <a:pt x="292" y="852"/>
                    <a:pt x="334" y="811"/>
                  </a:cubicBezTo>
                  <a:cubicBezTo>
                    <a:pt x="631" y="513"/>
                    <a:pt x="1024" y="358"/>
                    <a:pt x="1465" y="358"/>
                  </a:cubicBezTo>
                  <a:cubicBezTo>
                    <a:pt x="2358" y="358"/>
                    <a:pt x="3084" y="1084"/>
                    <a:pt x="3084" y="1977"/>
                  </a:cubicBezTo>
                  <a:cubicBezTo>
                    <a:pt x="3084" y="2227"/>
                    <a:pt x="3024" y="2477"/>
                    <a:pt x="2905" y="2716"/>
                  </a:cubicBezTo>
                  <a:cubicBezTo>
                    <a:pt x="2846" y="2799"/>
                    <a:pt x="2894" y="2894"/>
                    <a:pt x="2977" y="2942"/>
                  </a:cubicBezTo>
                  <a:cubicBezTo>
                    <a:pt x="3013" y="2954"/>
                    <a:pt x="3036" y="2954"/>
                    <a:pt x="3048" y="2954"/>
                  </a:cubicBezTo>
                  <a:cubicBezTo>
                    <a:pt x="3108" y="2954"/>
                    <a:pt x="3167" y="2930"/>
                    <a:pt x="3215" y="2870"/>
                  </a:cubicBezTo>
                  <a:cubicBezTo>
                    <a:pt x="3370" y="2585"/>
                    <a:pt x="3441" y="2287"/>
                    <a:pt x="3441" y="1977"/>
                  </a:cubicBezTo>
                  <a:cubicBezTo>
                    <a:pt x="3441" y="894"/>
                    <a:pt x="2560" y="1"/>
                    <a:pt x="14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24"/>
            <p:cNvSpPr/>
            <p:nvPr/>
          </p:nvSpPr>
          <p:spPr>
            <a:xfrm>
              <a:off x="3168120" y="3917331"/>
              <a:ext cx="102707" cy="87016"/>
            </a:xfrm>
            <a:custGeom>
              <a:rect b="b" l="l" r="r" t="t"/>
              <a:pathLst>
                <a:path extrusionOk="0" h="2734" w="3227">
                  <a:moveTo>
                    <a:pt x="277" y="0"/>
                  </a:moveTo>
                  <a:cubicBezTo>
                    <a:pt x="203" y="0"/>
                    <a:pt x="136" y="38"/>
                    <a:pt x="108" y="115"/>
                  </a:cubicBezTo>
                  <a:cubicBezTo>
                    <a:pt x="36" y="317"/>
                    <a:pt x="0" y="531"/>
                    <a:pt x="0" y="758"/>
                  </a:cubicBezTo>
                  <a:cubicBezTo>
                    <a:pt x="0" y="1841"/>
                    <a:pt x="881" y="2734"/>
                    <a:pt x="1977" y="2734"/>
                  </a:cubicBezTo>
                  <a:cubicBezTo>
                    <a:pt x="2394" y="2734"/>
                    <a:pt x="2798" y="2603"/>
                    <a:pt x="3144" y="2365"/>
                  </a:cubicBezTo>
                  <a:cubicBezTo>
                    <a:pt x="3215" y="2305"/>
                    <a:pt x="3227" y="2198"/>
                    <a:pt x="3191" y="2127"/>
                  </a:cubicBezTo>
                  <a:cubicBezTo>
                    <a:pt x="3162" y="2075"/>
                    <a:pt x="3106" y="2051"/>
                    <a:pt x="3050" y="2051"/>
                  </a:cubicBezTo>
                  <a:cubicBezTo>
                    <a:pt x="3015" y="2051"/>
                    <a:pt x="2981" y="2061"/>
                    <a:pt x="2953" y="2079"/>
                  </a:cubicBezTo>
                  <a:cubicBezTo>
                    <a:pt x="2667" y="2282"/>
                    <a:pt x="2334" y="2389"/>
                    <a:pt x="2001" y="2389"/>
                  </a:cubicBezTo>
                  <a:cubicBezTo>
                    <a:pt x="1108" y="2389"/>
                    <a:pt x="370" y="1662"/>
                    <a:pt x="370" y="769"/>
                  </a:cubicBezTo>
                  <a:cubicBezTo>
                    <a:pt x="370" y="591"/>
                    <a:pt x="405" y="412"/>
                    <a:pt x="465" y="246"/>
                  </a:cubicBezTo>
                  <a:cubicBezTo>
                    <a:pt x="465" y="138"/>
                    <a:pt x="417" y="43"/>
                    <a:pt x="334" y="7"/>
                  </a:cubicBezTo>
                  <a:cubicBezTo>
                    <a:pt x="315" y="3"/>
                    <a:pt x="296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24"/>
            <p:cNvSpPr/>
            <p:nvPr/>
          </p:nvSpPr>
          <p:spPr>
            <a:xfrm>
              <a:off x="3264749" y="3976275"/>
              <a:ext cx="183836" cy="183836"/>
            </a:xfrm>
            <a:custGeom>
              <a:rect b="b" l="l" r="r" t="t"/>
              <a:pathLst>
                <a:path extrusionOk="0" h="5776" w="5776">
                  <a:moveTo>
                    <a:pt x="2739" y="1"/>
                  </a:moveTo>
                  <a:cubicBezTo>
                    <a:pt x="2548" y="1"/>
                    <a:pt x="2370" y="156"/>
                    <a:pt x="2322" y="346"/>
                  </a:cubicBezTo>
                  <a:lnTo>
                    <a:pt x="2215" y="846"/>
                  </a:lnTo>
                  <a:cubicBezTo>
                    <a:pt x="2132" y="882"/>
                    <a:pt x="2036" y="930"/>
                    <a:pt x="1953" y="953"/>
                  </a:cubicBezTo>
                  <a:lnTo>
                    <a:pt x="1525" y="668"/>
                  </a:lnTo>
                  <a:cubicBezTo>
                    <a:pt x="1454" y="627"/>
                    <a:pt x="1372" y="606"/>
                    <a:pt x="1291" y="606"/>
                  </a:cubicBezTo>
                  <a:cubicBezTo>
                    <a:pt x="1181" y="606"/>
                    <a:pt x="1071" y="645"/>
                    <a:pt x="989" y="727"/>
                  </a:cubicBezTo>
                  <a:lnTo>
                    <a:pt x="751" y="965"/>
                  </a:lnTo>
                  <a:cubicBezTo>
                    <a:pt x="620" y="1108"/>
                    <a:pt x="584" y="1322"/>
                    <a:pt x="691" y="1501"/>
                  </a:cubicBezTo>
                  <a:lnTo>
                    <a:pt x="977" y="1942"/>
                  </a:lnTo>
                  <a:cubicBezTo>
                    <a:pt x="917" y="2061"/>
                    <a:pt x="870" y="2180"/>
                    <a:pt x="822" y="2311"/>
                  </a:cubicBezTo>
                  <a:cubicBezTo>
                    <a:pt x="786" y="2394"/>
                    <a:pt x="858" y="2501"/>
                    <a:pt x="941" y="2537"/>
                  </a:cubicBezTo>
                  <a:cubicBezTo>
                    <a:pt x="954" y="2541"/>
                    <a:pt x="967" y="2542"/>
                    <a:pt x="980" y="2542"/>
                  </a:cubicBezTo>
                  <a:cubicBezTo>
                    <a:pt x="1055" y="2542"/>
                    <a:pt x="1137" y="2489"/>
                    <a:pt x="1167" y="2418"/>
                  </a:cubicBezTo>
                  <a:cubicBezTo>
                    <a:pt x="1203" y="2275"/>
                    <a:pt x="1251" y="2144"/>
                    <a:pt x="1322" y="2025"/>
                  </a:cubicBezTo>
                  <a:cubicBezTo>
                    <a:pt x="1358" y="1965"/>
                    <a:pt x="1358" y="1894"/>
                    <a:pt x="1322" y="1846"/>
                  </a:cubicBezTo>
                  <a:lnTo>
                    <a:pt x="989" y="1322"/>
                  </a:lnTo>
                  <a:cubicBezTo>
                    <a:pt x="977" y="1299"/>
                    <a:pt x="977" y="1263"/>
                    <a:pt x="1001" y="1239"/>
                  </a:cubicBezTo>
                  <a:lnTo>
                    <a:pt x="1239" y="1001"/>
                  </a:lnTo>
                  <a:cubicBezTo>
                    <a:pt x="1258" y="981"/>
                    <a:pt x="1274" y="973"/>
                    <a:pt x="1291" y="973"/>
                  </a:cubicBezTo>
                  <a:cubicBezTo>
                    <a:pt x="1304" y="973"/>
                    <a:pt x="1318" y="978"/>
                    <a:pt x="1334" y="989"/>
                  </a:cubicBezTo>
                  <a:lnTo>
                    <a:pt x="1846" y="1322"/>
                  </a:lnTo>
                  <a:cubicBezTo>
                    <a:pt x="1878" y="1342"/>
                    <a:pt x="1910" y="1354"/>
                    <a:pt x="1942" y="1354"/>
                  </a:cubicBezTo>
                  <a:cubicBezTo>
                    <a:pt x="1969" y="1354"/>
                    <a:pt x="1997" y="1345"/>
                    <a:pt x="2025" y="1322"/>
                  </a:cubicBezTo>
                  <a:cubicBezTo>
                    <a:pt x="2144" y="1251"/>
                    <a:pt x="2287" y="1203"/>
                    <a:pt x="2417" y="1156"/>
                  </a:cubicBezTo>
                  <a:cubicBezTo>
                    <a:pt x="2477" y="1144"/>
                    <a:pt x="2537" y="1084"/>
                    <a:pt x="2537" y="1025"/>
                  </a:cubicBezTo>
                  <a:lnTo>
                    <a:pt x="2656" y="418"/>
                  </a:lnTo>
                  <a:cubicBezTo>
                    <a:pt x="2656" y="382"/>
                    <a:pt x="2679" y="358"/>
                    <a:pt x="2727" y="358"/>
                  </a:cubicBezTo>
                  <a:lnTo>
                    <a:pt x="3060" y="358"/>
                  </a:lnTo>
                  <a:cubicBezTo>
                    <a:pt x="3084" y="358"/>
                    <a:pt x="3120" y="394"/>
                    <a:pt x="3132" y="418"/>
                  </a:cubicBezTo>
                  <a:lnTo>
                    <a:pt x="3251" y="1025"/>
                  </a:lnTo>
                  <a:cubicBezTo>
                    <a:pt x="3263" y="1084"/>
                    <a:pt x="3310" y="1144"/>
                    <a:pt x="3370" y="1156"/>
                  </a:cubicBezTo>
                  <a:cubicBezTo>
                    <a:pt x="3501" y="1203"/>
                    <a:pt x="3632" y="1251"/>
                    <a:pt x="3751" y="1322"/>
                  </a:cubicBezTo>
                  <a:cubicBezTo>
                    <a:pt x="3781" y="1340"/>
                    <a:pt x="3816" y="1349"/>
                    <a:pt x="3849" y="1349"/>
                  </a:cubicBezTo>
                  <a:cubicBezTo>
                    <a:pt x="3882" y="1349"/>
                    <a:pt x="3912" y="1340"/>
                    <a:pt x="3930" y="1322"/>
                  </a:cubicBezTo>
                  <a:lnTo>
                    <a:pt x="4453" y="989"/>
                  </a:lnTo>
                  <a:cubicBezTo>
                    <a:pt x="4469" y="978"/>
                    <a:pt x="4483" y="973"/>
                    <a:pt x="4497" y="973"/>
                  </a:cubicBezTo>
                  <a:cubicBezTo>
                    <a:pt x="4513" y="973"/>
                    <a:pt x="4529" y="981"/>
                    <a:pt x="4549" y="1001"/>
                  </a:cubicBezTo>
                  <a:lnTo>
                    <a:pt x="4787" y="1239"/>
                  </a:lnTo>
                  <a:cubicBezTo>
                    <a:pt x="4811" y="1263"/>
                    <a:pt x="4811" y="1299"/>
                    <a:pt x="4799" y="1322"/>
                  </a:cubicBezTo>
                  <a:lnTo>
                    <a:pt x="4453" y="1846"/>
                  </a:lnTo>
                  <a:cubicBezTo>
                    <a:pt x="4430" y="1906"/>
                    <a:pt x="4406" y="1965"/>
                    <a:pt x="4453" y="2025"/>
                  </a:cubicBezTo>
                  <a:cubicBezTo>
                    <a:pt x="4525" y="2144"/>
                    <a:pt x="4573" y="2275"/>
                    <a:pt x="4620" y="2418"/>
                  </a:cubicBezTo>
                  <a:cubicBezTo>
                    <a:pt x="4632" y="2477"/>
                    <a:pt x="4692" y="2537"/>
                    <a:pt x="4751" y="2537"/>
                  </a:cubicBezTo>
                  <a:lnTo>
                    <a:pt x="5358" y="2656"/>
                  </a:lnTo>
                  <a:cubicBezTo>
                    <a:pt x="5394" y="2656"/>
                    <a:pt x="5418" y="2680"/>
                    <a:pt x="5418" y="2727"/>
                  </a:cubicBezTo>
                  <a:lnTo>
                    <a:pt x="5418" y="3049"/>
                  </a:lnTo>
                  <a:cubicBezTo>
                    <a:pt x="5418" y="3085"/>
                    <a:pt x="5394" y="3108"/>
                    <a:pt x="5358" y="3132"/>
                  </a:cubicBezTo>
                  <a:lnTo>
                    <a:pt x="4751" y="3251"/>
                  </a:lnTo>
                  <a:cubicBezTo>
                    <a:pt x="4692" y="3263"/>
                    <a:pt x="4632" y="3311"/>
                    <a:pt x="4620" y="3370"/>
                  </a:cubicBezTo>
                  <a:cubicBezTo>
                    <a:pt x="4573" y="3501"/>
                    <a:pt x="4525" y="3632"/>
                    <a:pt x="4453" y="3751"/>
                  </a:cubicBezTo>
                  <a:cubicBezTo>
                    <a:pt x="4430" y="3811"/>
                    <a:pt x="4430" y="3882"/>
                    <a:pt x="4453" y="3930"/>
                  </a:cubicBezTo>
                  <a:lnTo>
                    <a:pt x="4799" y="4454"/>
                  </a:lnTo>
                  <a:cubicBezTo>
                    <a:pt x="4811" y="4478"/>
                    <a:pt x="4811" y="4513"/>
                    <a:pt x="4787" y="4537"/>
                  </a:cubicBezTo>
                  <a:lnTo>
                    <a:pt x="4549" y="4775"/>
                  </a:lnTo>
                  <a:cubicBezTo>
                    <a:pt x="4526" y="4798"/>
                    <a:pt x="4508" y="4806"/>
                    <a:pt x="4489" y="4806"/>
                  </a:cubicBezTo>
                  <a:cubicBezTo>
                    <a:pt x="4478" y="4806"/>
                    <a:pt x="4467" y="4803"/>
                    <a:pt x="4453" y="4799"/>
                  </a:cubicBezTo>
                  <a:lnTo>
                    <a:pt x="3930" y="4454"/>
                  </a:lnTo>
                  <a:cubicBezTo>
                    <a:pt x="3898" y="4435"/>
                    <a:pt x="3866" y="4422"/>
                    <a:pt x="3834" y="4422"/>
                  </a:cubicBezTo>
                  <a:cubicBezTo>
                    <a:pt x="3806" y="4422"/>
                    <a:pt x="3779" y="4432"/>
                    <a:pt x="3751" y="4454"/>
                  </a:cubicBezTo>
                  <a:cubicBezTo>
                    <a:pt x="3632" y="4525"/>
                    <a:pt x="3501" y="4573"/>
                    <a:pt x="3370" y="4621"/>
                  </a:cubicBezTo>
                  <a:cubicBezTo>
                    <a:pt x="3310" y="4632"/>
                    <a:pt x="3251" y="4692"/>
                    <a:pt x="3251" y="4751"/>
                  </a:cubicBezTo>
                  <a:lnTo>
                    <a:pt x="3132" y="5359"/>
                  </a:lnTo>
                  <a:cubicBezTo>
                    <a:pt x="3132" y="5394"/>
                    <a:pt x="3096" y="5418"/>
                    <a:pt x="3060" y="5418"/>
                  </a:cubicBezTo>
                  <a:lnTo>
                    <a:pt x="2727" y="5418"/>
                  </a:lnTo>
                  <a:cubicBezTo>
                    <a:pt x="2703" y="5418"/>
                    <a:pt x="2668" y="5394"/>
                    <a:pt x="2656" y="5359"/>
                  </a:cubicBezTo>
                  <a:lnTo>
                    <a:pt x="2537" y="4751"/>
                  </a:lnTo>
                  <a:cubicBezTo>
                    <a:pt x="2525" y="4692"/>
                    <a:pt x="2477" y="4632"/>
                    <a:pt x="2417" y="4621"/>
                  </a:cubicBezTo>
                  <a:cubicBezTo>
                    <a:pt x="2287" y="4573"/>
                    <a:pt x="2144" y="4525"/>
                    <a:pt x="2025" y="4454"/>
                  </a:cubicBezTo>
                  <a:cubicBezTo>
                    <a:pt x="1995" y="4436"/>
                    <a:pt x="1962" y="4427"/>
                    <a:pt x="1931" y="4427"/>
                  </a:cubicBezTo>
                  <a:cubicBezTo>
                    <a:pt x="1900" y="4427"/>
                    <a:pt x="1870" y="4436"/>
                    <a:pt x="1846" y="4454"/>
                  </a:cubicBezTo>
                  <a:lnTo>
                    <a:pt x="1334" y="4799"/>
                  </a:lnTo>
                  <a:cubicBezTo>
                    <a:pt x="1321" y="4803"/>
                    <a:pt x="1309" y="4806"/>
                    <a:pt x="1298" y="4806"/>
                  </a:cubicBezTo>
                  <a:cubicBezTo>
                    <a:pt x="1279" y="4806"/>
                    <a:pt x="1261" y="4798"/>
                    <a:pt x="1239" y="4775"/>
                  </a:cubicBezTo>
                  <a:lnTo>
                    <a:pt x="1001" y="4537"/>
                  </a:lnTo>
                  <a:cubicBezTo>
                    <a:pt x="977" y="4513"/>
                    <a:pt x="977" y="4478"/>
                    <a:pt x="989" y="4454"/>
                  </a:cubicBezTo>
                  <a:lnTo>
                    <a:pt x="1322" y="3930"/>
                  </a:lnTo>
                  <a:cubicBezTo>
                    <a:pt x="1358" y="3870"/>
                    <a:pt x="1370" y="3811"/>
                    <a:pt x="1322" y="3751"/>
                  </a:cubicBezTo>
                  <a:cubicBezTo>
                    <a:pt x="1251" y="3632"/>
                    <a:pt x="1215" y="3501"/>
                    <a:pt x="1167" y="3370"/>
                  </a:cubicBezTo>
                  <a:cubicBezTo>
                    <a:pt x="1144" y="3311"/>
                    <a:pt x="1084" y="3251"/>
                    <a:pt x="1024" y="3251"/>
                  </a:cubicBezTo>
                  <a:lnTo>
                    <a:pt x="417" y="3132"/>
                  </a:lnTo>
                  <a:cubicBezTo>
                    <a:pt x="393" y="3132"/>
                    <a:pt x="358" y="3097"/>
                    <a:pt x="358" y="3049"/>
                  </a:cubicBezTo>
                  <a:lnTo>
                    <a:pt x="358" y="2727"/>
                  </a:lnTo>
                  <a:cubicBezTo>
                    <a:pt x="358" y="2692"/>
                    <a:pt x="393" y="2668"/>
                    <a:pt x="417" y="2656"/>
                  </a:cubicBezTo>
                  <a:lnTo>
                    <a:pt x="465" y="2632"/>
                  </a:lnTo>
                  <a:cubicBezTo>
                    <a:pt x="548" y="2620"/>
                    <a:pt x="632" y="2525"/>
                    <a:pt x="596" y="2430"/>
                  </a:cubicBezTo>
                  <a:cubicBezTo>
                    <a:pt x="586" y="2352"/>
                    <a:pt x="520" y="2289"/>
                    <a:pt x="444" y="2289"/>
                  </a:cubicBezTo>
                  <a:cubicBezTo>
                    <a:pt x="428" y="2289"/>
                    <a:pt x="410" y="2292"/>
                    <a:pt x="393" y="2299"/>
                  </a:cubicBezTo>
                  <a:lnTo>
                    <a:pt x="346" y="2311"/>
                  </a:lnTo>
                  <a:cubicBezTo>
                    <a:pt x="155" y="2358"/>
                    <a:pt x="1" y="2513"/>
                    <a:pt x="1" y="2727"/>
                  </a:cubicBezTo>
                  <a:lnTo>
                    <a:pt x="1" y="3049"/>
                  </a:lnTo>
                  <a:cubicBezTo>
                    <a:pt x="1" y="3251"/>
                    <a:pt x="155" y="3430"/>
                    <a:pt x="346" y="3466"/>
                  </a:cubicBezTo>
                  <a:lnTo>
                    <a:pt x="846" y="3573"/>
                  </a:lnTo>
                  <a:cubicBezTo>
                    <a:pt x="882" y="3668"/>
                    <a:pt x="929" y="3751"/>
                    <a:pt x="953" y="3847"/>
                  </a:cubicBezTo>
                  <a:lnTo>
                    <a:pt x="679" y="4275"/>
                  </a:lnTo>
                  <a:cubicBezTo>
                    <a:pt x="572" y="4442"/>
                    <a:pt x="584" y="4656"/>
                    <a:pt x="727" y="4811"/>
                  </a:cubicBezTo>
                  <a:lnTo>
                    <a:pt x="977" y="5049"/>
                  </a:lnTo>
                  <a:cubicBezTo>
                    <a:pt x="1055" y="5127"/>
                    <a:pt x="1163" y="5172"/>
                    <a:pt x="1278" y="5172"/>
                  </a:cubicBezTo>
                  <a:cubicBezTo>
                    <a:pt x="1356" y="5172"/>
                    <a:pt x="1436" y="5152"/>
                    <a:pt x="1513" y="5109"/>
                  </a:cubicBezTo>
                  <a:lnTo>
                    <a:pt x="1941" y="4823"/>
                  </a:lnTo>
                  <a:cubicBezTo>
                    <a:pt x="2025" y="4871"/>
                    <a:pt x="2120" y="4894"/>
                    <a:pt x="2203" y="4930"/>
                  </a:cubicBezTo>
                  <a:lnTo>
                    <a:pt x="2310" y="5430"/>
                  </a:lnTo>
                  <a:cubicBezTo>
                    <a:pt x="2358" y="5633"/>
                    <a:pt x="2513" y="5775"/>
                    <a:pt x="2727" y="5775"/>
                  </a:cubicBezTo>
                  <a:lnTo>
                    <a:pt x="3060" y="5775"/>
                  </a:lnTo>
                  <a:cubicBezTo>
                    <a:pt x="3251" y="5775"/>
                    <a:pt x="3430" y="5633"/>
                    <a:pt x="3465" y="5430"/>
                  </a:cubicBezTo>
                  <a:lnTo>
                    <a:pt x="3572" y="4930"/>
                  </a:lnTo>
                  <a:cubicBezTo>
                    <a:pt x="3668" y="4894"/>
                    <a:pt x="3751" y="4859"/>
                    <a:pt x="3846" y="4823"/>
                  </a:cubicBezTo>
                  <a:lnTo>
                    <a:pt x="4275" y="5109"/>
                  </a:lnTo>
                  <a:cubicBezTo>
                    <a:pt x="4344" y="5153"/>
                    <a:pt x="4422" y="5175"/>
                    <a:pt x="4500" y="5175"/>
                  </a:cubicBezTo>
                  <a:cubicBezTo>
                    <a:pt x="4610" y="5175"/>
                    <a:pt x="4720" y="5132"/>
                    <a:pt x="4811" y="5049"/>
                  </a:cubicBezTo>
                  <a:lnTo>
                    <a:pt x="5049" y="4811"/>
                  </a:lnTo>
                  <a:cubicBezTo>
                    <a:pt x="5180" y="4680"/>
                    <a:pt x="5215" y="4454"/>
                    <a:pt x="5108" y="4275"/>
                  </a:cubicBezTo>
                  <a:lnTo>
                    <a:pt x="4823" y="3847"/>
                  </a:lnTo>
                  <a:cubicBezTo>
                    <a:pt x="4870" y="3751"/>
                    <a:pt x="4894" y="3668"/>
                    <a:pt x="4930" y="3573"/>
                  </a:cubicBezTo>
                  <a:lnTo>
                    <a:pt x="5442" y="3466"/>
                  </a:lnTo>
                  <a:cubicBezTo>
                    <a:pt x="5632" y="3430"/>
                    <a:pt x="5775" y="3263"/>
                    <a:pt x="5775" y="3049"/>
                  </a:cubicBezTo>
                  <a:lnTo>
                    <a:pt x="5775" y="2727"/>
                  </a:lnTo>
                  <a:cubicBezTo>
                    <a:pt x="5775" y="2513"/>
                    <a:pt x="5644" y="2358"/>
                    <a:pt x="5454" y="2311"/>
                  </a:cubicBezTo>
                  <a:lnTo>
                    <a:pt x="4942" y="2204"/>
                  </a:lnTo>
                  <a:cubicBezTo>
                    <a:pt x="4918" y="2120"/>
                    <a:pt x="4870" y="2025"/>
                    <a:pt x="4846" y="1942"/>
                  </a:cubicBezTo>
                  <a:lnTo>
                    <a:pt x="5120" y="1501"/>
                  </a:lnTo>
                  <a:cubicBezTo>
                    <a:pt x="5227" y="1346"/>
                    <a:pt x="5215" y="1120"/>
                    <a:pt x="5061" y="965"/>
                  </a:cubicBezTo>
                  <a:lnTo>
                    <a:pt x="4823" y="727"/>
                  </a:lnTo>
                  <a:cubicBezTo>
                    <a:pt x="4745" y="650"/>
                    <a:pt x="4634" y="610"/>
                    <a:pt x="4520" y="610"/>
                  </a:cubicBezTo>
                  <a:cubicBezTo>
                    <a:pt x="4441" y="610"/>
                    <a:pt x="4360" y="629"/>
                    <a:pt x="4287" y="668"/>
                  </a:cubicBezTo>
                  <a:lnTo>
                    <a:pt x="3858" y="953"/>
                  </a:lnTo>
                  <a:cubicBezTo>
                    <a:pt x="3763" y="906"/>
                    <a:pt x="3680" y="882"/>
                    <a:pt x="3596" y="846"/>
                  </a:cubicBezTo>
                  <a:lnTo>
                    <a:pt x="3489" y="346"/>
                  </a:lnTo>
                  <a:cubicBezTo>
                    <a:pt x="3441" y="156"/>
                    <a:pt x="3275" y="1"/>
                    <a:pt x="3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24"/>
            <p:cNvSpPr/>
            <p:nvPr/>
          </p:nvSpPr>
          <p:spPr>
            <a:xfrm>
              <a:off x="3326526" y="4036907"/>
              <a:ext cx="62541" cy="62573"/>
            </a:xfrm>
            <a:custGeom>
              <a:rect b="b" l="l" r="r" t="t"/>
              <a:pathLst>
                <a:path extrusionOk="0" h="1966" w="1965">
                  <a:moveTo>
                    <a:pt x="977" y="1"/>
                  </a:moveTo>
                  <a:cubicBezTo>
                    <a:pt x="441" y="1"/>
                    <a:pt x="0" y="453"/>
                    <a:pt x="0" y="989"/>
                  </a:cubicBezTo>
                  <a:cubicBezTo>
                    <a:pt x="0" y="1525"/>
                    <a:pt x="441" y="1965"/>
                    <a:pt x="977" y="1965"/>
                  </a:cubicBezTo>
                  <a:cubicBezTo>
                    <a:pt x="1203" y="1965"/>
                    <a:pt x="1417" y="1894"/>
                    <a:pt x="1572" y="1763"/>
                  </a:cubicBezTo>
                  <a:cubicBezTo>
                    <a:pt x="1655" y="1703"/>
                    <a:pt x="1667" y="1596"/>
                    <a:pt x="1608" y="1501"/>
                  </a:cubicBezTo>
                  <a:cubicBezTo>
                    <a:pt x="1574" y="1461"/>
                    <a:pt x="1525" y="1439"/>
                    <a:pt x="1473" y="1439"/>
                  </a:cubicBezTo>
                  <a:cubicBezTo>
                    <a:pt x="1434" y="1439"/>
                    <a:pt x="1394" y="1452"/>
                    <a:pt x="1358" y="1477"/>
                  </a:cubicBezTo>
                  <a:cubicBezTo>
                    <a:pt x="1250" y="1561"/>
                    <a:pt x="1119" y="1608"/>
                    <a:pt x="965" y="1608"/>
                  </a:cubicBezTo>
                  <a:cubicBezTo>
                    <a:pt x="619" y="1608"/>
                    <a:pt x="346" y="1322"/>
                    <a:pt x="346" y="977"/>
                  </a:cubicBezTo>
                  <a:cubicBezTo>
                    <a:pt x="346" y="644"/>
                    <a:pt x="619" y="358"/>
                    <a:pt x="977" y="358"/>
                  </a:cubicBezTo>
                  <a:cubicBezTo>
                    <a:pt x="1322" y="358"/>
                    <a:pt x="1608" y="644"/>
                    <a:pt x="1608" y="989"/>
                  </a:cubicBezTo>
                  <a:cubicBezTo>
                    <a:pt x="1608" y="1084"/>
                    <a:pt x="1679" y="1168"/>
                    <a:pt x="1786" y="1168"/>
                  </a:cubicBezTo>
                  <a:cubicBezTo>
                    <a:pt x="1893" y="1168"/>
                    <a:pt x="1965" y="1084"/>
                    <a:pt x="1965" y="989"/>
                  </a:cubicBezTo>
                  <a:cubicBezTo>
                    <a:pt x="1965" y="453"/>
                    <a:pt x="1512" y="1"/>
                    <a:pt x="9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24"/>
            <p:cNvSpPr/>
            <p:nvPr/>
          </p:nvSpPr>
          <p:spPr>
            <a:xfrm>
              <a:off x="3196542" y="3907687"/>
              <a:ext cx="68238" cy="68238"/>
            </a:xfrm>
            <a:custGeom>
              <a:rect b="b" l="l" r="r" t="t"/>
              <a:pathLst>
                <a:path extrusionOk="0" h="2144" w="2144">
                  <a:moveTo>
                    <a:pt x="1072" y="358"/>
                  </a:moveTo>
                  <a:cubicBezTo>
                    <a:pt x="1477" y="358"/>
                    <a:pt x="1786" y="680"/>
                    <a:pt x="1786" y="1072"/>
                  </a:cubicBezTo>
                  <a:cubicBezTo>
                    <a:pt x="1786" y="1477"/>
                    <a:pt x="1465" y="1787"/>
                    <a:pt x="1072" y="1787"/>
                  </a:cubicBezTo>
                  <a:cubicBezTo>
                    <a:pt x="691" y="1787"/>
                    <a:pt x="358" y="1453"/>
                    <a:pt x="358" y="1072"/>
                  </a:cubicBezTo>
                  <a:cubicBezTo>
                    <a:pt x="358" y="668"/>
                    <a:pt x="691" y="358"/>
                    <a:pt x="1072" y="358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56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7" name="Google Shape;487;p24"/>
          <p:cNvSpPr txBox="1"/>
          <p:nvPr>
            <p:ph idx="13" type="ctrTitle"/>
          </p:nvPr>
        </p:nvSpPr>
        <p:spPr>
          <a:xfrm>
            <a:off x="7254271" y="3349175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SPRINT 4 </a:t>
            </a:r>
            <a:br>
              <a:rPr lang="en"/>
            </a:br>
            <a:r>
              <a:rPr lang="en"/>
              <a:t>PROMISES</a:t>
            </a:r>
            <a:endParaRPr/>
          </a:p>
        </p:txBody>
      </p:sp>
      <p:sp>
        <p:nvSpPr>
          <p:cNvPr id="488" name="Google Shape;488;p24"/>
          <p:cNvSpPr txBox="1"/>
          <p:nvPr>
            <p:ph idx="1" type="subTitle"/>
          </p:nvPr>
        </p:nvSpPr>
        <p:spPr>
          <a:xfrm>
            <a:off x="7254275" y="3782050"/>
            <a:ext cx="17538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Nieuw doel en nieuwe issues voor </a:t>
            </a:r>
            <a:br>
              <a:rPr lang="en"/>
            </a:br>
            <a:r>
              <a:rPr lang="en"/>
              <a:t>sprint 4</a:t>
            </a:r>
            <a:endParaRPr/>
          </a:p>
        </p:txBody>
      </p:sp>
      <p:sp>
        <p:nvSpPr>
          <p:cNvPr id="489" name="Google Shape;489;p24"/>
          <p:cNvSpPr txBox="1"/>
          <p:nvPr>
            <p:ph idx="9" type="title"/>
          </p:nvPr>
        </p:nvSpPr>
        <p:spPr>
          <a:xfrm>
            <a:off x="7253679" y="2598262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04</a:t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490" name="Google Shape;490;p24"/>
          <p:cNvSpPr/>
          <p:nvPr/>
        </p:nvSpPr>
        <p:spPr>
          <a:xfrm>
            <a:off x="7253679" y="1515125"/>
            <a:ext cx="824100" cy="8241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91" name="Google Shape;491;p24"/>
          <p:cNvCxnSpPr>
            <a:stCxn id="490" idx="1"/>
            <a:endCxn id="489" idx="1"/>
          </p:cNvCxnSpPr>
          <p:nvPr/>
        </p:nvCxnSpPr>
        <p:spPr>
          <a:xfrm>
            <a:off x="7253679" y="1927175"/>
            <a:ext cx="600" cy="960000"/>
          </a:xfrm>
          <a:prstGeom prst="bentConnector3">
            <a:avLst>
              <a:gd fmla="val -39687500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2" name="Google Shape;492;p24"/>
          <p:cNvSpPr/>
          <p:nvPr/>
        </p:nvSpPr>
        <p:spPr>
          <a:xfrm>
            <a:off x="8077783" y="2339237"/>
            <a:ext cx="238733" cy="238031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24"/>
          <p:cNvSpPr/>
          <p:nvPr/>
        </p:nvSpPr>
        <p:spPr>
          <a:xfrm>
            <a:off x="5202899" y="1640960"/>
            <a:ext cx="583803" cy="572411"/>
          </a:xfrm>
          <a:custGeom>
            <a:rect b="b" l="l" r="r" t="t"/>
            <a:pathLst>
              <a:path extrusionOk="0" h="11336" w="11347">
                <a:moveTo>
                  <a:pt x="2948" y="2991"/>
                </a:moveTo>
                <a:cubicBezTo>
                  <a:pt x="2993" y="2991"/>
                  <a:pt x="3039" y="2994"/>
                  <a:pt x="3084" y="3001"/>
                </a:cubicBezTo>
                <a:cubicBezTo>
                  <a:pt x="3394" y="3060"/>
                  <a:pt x="3656" y="3334"/>
                  <a:pt x="3715" y="3644"/>
                </a:cubicBezTo>
                <a:cubicBezTo>
                  <a:pt x="3775" y="3941"/>
                  <a:pt x="3667" y="4227"/>
                  <a:pt x="3441" y="4418"/>
                </a:cubicBezTo>
                <a:cubicBezTo>
                  <a:pt x="3298" y="4549"/>
                  <a:pt x="3203" y="4739"/>
                  <a:pt x="3203" y="4954"/>
                </a:cubicBezTo>
                <a:lnTo>
                  <a:pt x="3203" y="5311"/>
                </a:lnTo>
                <a:cubicBezTo>
                  <a:pt x="3203" y="5596"/>
                  <a:pt x="3441" y="5835"/>
                  <a:pt x="3727" y="5835"/>
                </a:cubicBezTo>
                <a:lnTo>
                  <a:pt x="5513" y="5835"/>
                </a:lnTo>
                <a:lnTo>
                  <a:pt x="5513" y="7621"/>
                </a:lnTo>
                <a:cubicBezTo>
                  <a:pt x="5513" y="7716"/>
                  <a:pt x="5430" y="7811"/>
                  <a:pt x="5322" y="7811"/>
                </a:cubicBezTo>
                <a:lnTo>
                  <a:pt x="4965" y="7811"/>
                </a:lnTo>
                <a:cubicBezTo>
                  <a:pt x="4858" y="7811"/>
                  <a:pt x="4751" y="7763"/>
                  <a:pt x="4691" y="7692"/>
                </a:cubicBezTo>
                <a:cubicBezTo>
                  <a:pt x="4472" y="7433"/>
                  <a:pt x="4152" y="7282"/>
                  <a:pt x="3809" y="7282"/>
                </a:cubicBezTo>
                <a:cubicBezTo>
                  <a:pt x="3743" y="7282"/>
                  <a:pt x="3675" y="7287"/>
                  <a:pt x="3608" y="7299"/>
                </a:cubicBezTo>
                <a:cubicBezTo>
                  <a:pt x="3167" y="7394"/>
                  <a:pt x="2810" y="7740"/>
                  <a:pt x="2715" y="8180"/>
                </a:cubicBezTo>
                <a:cubicBezTo>
                  <a:pt x="2644" y="8525"/>
                  <a:pt x="2727" y="8883"/>
                  <a:pt x="2941" y="9144"/>
                </a:cubicBezTo>
                <a:cubicBezTo>
                  <a:pt x="3167" y="9418"/>
                  <a:pt x="3477" y="9561"/>
                  <a:pt x="3834" y="9561"/>
                </a:cubicBezTo>
                <a:cubicBezTo>
                  <a:pt x="4179" y="9561"/>
                  <a:pt x="4501" y="9418"/>
                  <a:pt x="4715" y="9144"/>
                </a:cubicBezTo>
                <a:cubicBezTo>
                  <a:pt x="4775" y="9073"/>
                  <a:pt x="4870" y="9025"/>
                  <a:pt x="4977" y="9025"/>
                </a:cubicBezTo>
                <a:lnTo>
                  <a:pt x="5334" y="9025"/>
                </a:lnTo>
                <a:cubicBezTo>
                  <a:pt x="5441" y="9025"/>
                  <a:pt x="5525" y="9121"/>
                  <a:pt x="5525" y="9228"/>
                </a:cubicBezTo>
                <a:lnTo>
                  <a:pt x="5525" y="11014"/>
                </a:lnTo>
                <a:lnTo>
                  <a:pt x="881" y="11014"/>
                </a:lnTo>
                <a:cubicBezTo>
                  <a:pt x="584" y="11014"/>
                  <a:pt x="334" y="10776"/>
                  <a:pt x="334" y="10466"/>
                </a:cubicBezTo>
                <a:lnTo>
                  <a:pt x="334" y="5835"/>
                </a:lnTo>
                <a:lnTo>
                  <a:pt x="2120" y="5835"/>
                </a:lnTo>
                <a:cubicBezTo>
                  <a:pt x="2405" y="5835"/>
                  <a:pt x="2644" y="5596"/>
                  <a:pt x="2644" y="5311"/>
                </a:cubicBezTo>
                <a:lnTo>
                  <a:pt x="2644" y="4954"/>
                </a:lnTo>
                <a:cubicBezTo>
                  <a:pt x="2644" y="4751"/>
                  <a:pt x="2548" y="4549"/>
                  <a:pt x="2405" y="4418"/>
                </a:cubicBezTo>
                <a:cubicBezTo>
                  <a:pt x="2215" y="4275"/>
                  <a:pt x="2108" y="4025"/>
                  <a:pt x="2108" y="3799"/>
                </a:cubicBezTo>
                <a:cubicBezTo>
                  <a:pt x="2108" y="3549"/>
                  <a:pt x="2215" y="3322"/>
                  <a:pt x="2405" y="3168"/>
                </a:cubicBezTo>
                <a:cubicBezTo>
                  <a:pt x="2560" y="3052"/>
                  <a:pt x="2753" y="2991"/>
                  <a:pt x="2948" y="2991"/>
                </a:cubicBezTo>
                <a:close/>
                <a:moveTo>
                  <a:pt x="10418" y="322"/>
                </a:moveTo>
                <a:cubicBezTo>
                  <a:pt x="10716" y="322"/>
                  <a:pt x="10978" y="560"/>
                  <a:pt x="10978" y="882"/>
                </a:cubicBezTo>
                <a:lnTo>
                  <a:pt x="10978" y="5501"/>
                </a:lnTo>
                <a:lnTo>
                  <a:pt x="10811" y="5501"/>
                </a:lnTo>
                <a:cubicBezTo>
                  <a:pt x="10728" y="5501"/>
                  <a:pt x="10645" y="5585"/>
                  <a:pt x="10645" y="5668"/>
                </a:cubicBezTo>
                <a:cubicBezTo>
                  <a:pt x="10645" y="5763"/>
                  <a:pt x="10728" y="5835"/>
                  <a:pt x="10811" y="5835"/>
                </a:cubicBezTo>
                <a:lnTo>
                  <a:pt x="11002" y="5835"/>
                </a:lnTo>
                <a:lnTo>
                  <a:pt x="11002" y="10466"/>
                </a:lnTo>
                <a:cubicBezTo>
                  <a:pt x="11002" y="10764"/>
                  <a:pt x="10764" y="11014"/>
                  <a:pt x="10454" y="11014"/>
                </a:cubicBezTo>
                <a:lnTo>
                  <a:pt x="5846" y="11014"/>
                </a:lnTo>
                <a:lnTo>
                  <a:pt x="5846" y="9228"/>
                </a:lnTo>
                <a:cubicBezTo>
                  <a:pt x="5846" y="8942"/>
                  <a:pt x="5608" y="8704"/>
                  <a:pt x="5322" y="8704"/>
                </a:cubicBezTo>
                <a:lnTo>
                  <a:pt x="4965" y="8704"/>
                </a:lnTo>
                <a:cubicBezTo>
                  <a:pt x="4751" y="8704"/>
                  <a:pt x="4560" y="8799"/>
                  <a:pt x="4429" y="8942"/>
                </a:cubicBezTo>
                <a:cubicBezTo>
                  <a:pt x="4275" y="9133"/>
                  <a:pt x="4037" y="9240"/>
                  <a:pt x="3798" y="9240"/>
                </a:cubicBezTo>
                <a:cubicBezTo>
                  <a:pt x="3560" y="9240"/>
                  <a:pt x="3322" y="9133"/>
                  <a:pt x="3179" y="8942"/>
                </a:cubicBezTo>
                <a:cubicBezTo>
                  <a:pt x="3025" y="8752"/>
                  <a:pt x="2965" y="8502"/>
                  <a:pt x="3013" y="8263"/>
                </a:cubicBezTo>
                <a:cubicBezTo>
                  <a:pt x="3072" y="7942"/>
                  <a:pt x="3346" y="7692"/>
                  <a:pt x="3656" y="7632"/>
                </a:cubicBezTo>
                <a:cubicBezTo>
                  <a:pt x="3710" y="7621"/>
                  <a:pt x="3764" y="7616"/>
                  <a:pt x="3818" y="7616"/>
                </a:cubicBezTo>
                <a:cubicBezTo>
                  <a:pt x="4055" y="7616"/>
                  <a:pt x="4274" y="7722"/>
                  <a:pt x="4429" y="7906"/>
                </a:cubicBezTo>
                <a:cubicBezTo>
                  <a:pt x="4560" y="8049"/>
                  <a:pt x="4751" y="8144"/>
                  <a:pt x="4953" y="8144"/>
                </a:cubicBezTo>
                <a:lnTo>
                  <a:pt x="5311" y="8144"/>
                </a:lnTo>
                <a:cubicBezTo>
                  <a:pt x="5584" y="8144"/>
                  <a:pt x="5822" y="7906"/>
                  <a:pt x="5822" y="7621"/>
                </a:cubicBezTo>
                <a:lnTo>
                  <a:pt x="5822" y="5835"/>
                </a:lnTo>
                <a:lnTo>
                  <a:pt x="7608" y="5835"/>
                </a:lnTo>
                <a:cubicBezTo>
                  <a:pt x="7716" y="5835"/>
                  <a:pt x="7811" y="5918"/>
                  <a:pt x="7811" y="6025"/>
                </a:cubicBezTo>
                <a:lnTo>
                  <a:pt x="7811" y="6382"/>
                </a:lnTo>
                <a:cubicBezTo>
                  <a:pt x="7811" y="6489"/>
                  <a:pt x="7763" y="6597"/>
                  <a:pt x="7692" y="6656"/>
                </a:cubicBezTo>
                <a:cubicBezTo>
                  <a:pt x="7370" y="6918"/>
                  <a:pt x="7227" y="7323"/>
                  <a:pt x="7299" y="7740"/>
                </a:cubicBezTo>
                <a:cubicBezTo>
                  <a:pt x="7394" y="8180"/>
                  <a:pt x="7727" y="8537"/>
                  <a:pt x="8180" y="8633"/>
                </a:cubicBezTo>
                <a:cubicBezTo>
                  <a:pt x="8251" y="8644"/>
                  <a:pt x="8347" y="8656"/>
                  <a:pt x="8418" y="8656"/>
                </a:cubicBezTo>
                <a:cubicBezTo>
                  <a:pt x="8680" y="8656"/>
                  <a:pt x="8942" y="8573"/>
                  <a:pt x="9132" y="8406"/>
                </a:cubicBezTo>
                <a:cubicBezTo>
                  <a:pt x="9394" y="8180"/>
                  <a:pt x="9549" y="7871"/>
                  <a:pt x="9549" y="7513"/>
                </a:cubicBezTo>
                <a:cubicBezTo>
                  <a:pt x="9549" y="7168"/>
                  <a:pt x="9394" y="6847"/>
                  <a:pt x="9132" y="6632"/>
                </a:cubicBezTo>
                <a:cubicBezTo>
                  <a:pt x="9061" y="6573"/>
                  <a:pt x="9013" y="6478"/>
                  <a:pt x="9013" y="6370"/>
                </a:cubicBezTo>
                <a:lnTo>
                  <a:pt x="9013" y="6013"/>
                </a:lnTo>
                <a:cubicBezTo>
                  <a:pt x="9013" y="5906"/>
                  <a:pt x="9097" y="5823"/>
                  <a:pt x="9204" y="5823"/>
                </a:cubicBezTo>
                <a:lnTo>
                  <a:pt x="10097" y="5823"/>
                </a:lnTo>
                <a:cubicBezTo>
                  <a:pt x="10192" y="5823"/>
                  <a:pt x="10264" y="5739"/>
                  <a:pt x="10264" y="5656"/>
                </a:cubicBezTo>
                <a:cubicBezTo>
                  <a:pt x="10264" y="5561"/>
                  <a:pt x="10192" y="5489"/>
                  <a:pt x="10097" y="5489"/>
                </a:cubicBezTo>
                <a:lnTo>
                  <a:pt x="9204" y="5489"/>
                </a:lnTo>
                <a:cubicBezTo>
                  <a:pt x="8918" y="5489"/>
                  <a:pt x="8680" y="5727"/>
                  <a:pt x="8680" y="6013"/>
                </a:cubicBezTo>
                <a:lnTo>
                  <a:pt x="8680" y="6370"/>
                </a:lnTo>
                <a:cubicBezTo>
                  <a:pt x="8680" y="6573"/>
                  <a:pt x="8775" y="6775"/>
                  <a:pt x="8918" y="6906"/>
                </a:cubicBezTo>
                <a:cubicBezTo>
                  <a:pt x="9121" y="7049"/>
                  <a:pt x="9216" y="7287"/>
                  <a:pt x="9216" y="7525"/>
                </a:cubicBezTo>
                <a:cubicBezTo>
                  <a:pt x="9216" y="7763"/>
                  <a:pt x="9121" y="8002"/>
                  <a:pt x="8918" y="8156"/>
                </a:cubicBezTo>
                <a:cubicBezTo>
                  <a:pt x="8764" y="8272"/>
                  <a:pt x="8570" y="8333"/>
                  <a:pt x="8376" y="8333"/>
                </a:cubicBezTo>
                <a:cubicBezTo>
                  <a:pt x="8330" y="8333"/>
                  <a:pt x="8285" y="8330"/>
                  <a:pt x="8239" y="8323"/>
                </a:cubicBezTo>
                <a:cubicBezTo>
                  <a:pt x="7930" y="8263"/>
                  <a:pt x="7668" y="7990"/>
                  <a:pt x="7608" y="7680"/>
                </a:cubicBezTo>
                <a:cubicBezTo>
                  <a:pt x="7549" y="7382"/>
                  <a:pt x="7656" y="7097"/>
                  <a:pt x="7882" y="6906"/>
                </a:cubicBezTo>
                <a:cubicBezTo>
                  <a:pt x="8025" y="6775"/>
                  <a:pt x="8120" y="6573"/>
                  <a:pt x="8120" y="6370"/>
                </a:cubicBezTo>
                <a:lnTo>
                  <a:pt x="8120" y="6013"/>
                </a:lnTo>
                <a:cubicBezTo>
                  <a:pt x="8120" y="5727"/>
                  <a:pt x="7882" y="5489"/>
                  <a:pt x="7597" y="5489"/>
                </a:cubicBezTo>
                <a:lnTo>
                  <a:pt x="5811" y="5489"/>
                </a:lnTo>
                <a:lnTo>
                  <a:pt x="5811" y="3703"/>
                </a:lnTo>
                <a:cubicBezTo>
                  <a:pt x="5811" y="3596"/>
                  <a:pt x="5894" y="3513"/>
                  <a:pt x="6001" y="3513"/>
                </a:cubicBezTo>
                <a:lnTo>
                  <a:pt x="6358" y="3513"/>
                </a:lnTo>
                <a:cubicBezTo>
                  <a:pt x="6465" y="3513"/>
                  <a:pt x="6573" y="3560"/>
                  <a:pt x="6632" y="3632"/>
                </a:cubicBezTo>
                <a:cubicBezTo>
                  <a:pt x="6847" y="3886"/>
                  <a:pt x="7157" y="4035"/>
                  <a:pt x="7492" y="4035"/>
                </a:cubicBezTo>
                <a:cubicBezTo>
                  <a:pt x="7565" y="4035"/>
                  <a:pt x="7640" y="4028"/>
                  <a:pt x="7716" y="4013"/>
                </a:cubicBezTo>
                <a:cubicBezTo>
                  <a:pt x="8156" y="3930"/>
                  <a:pt x="8525" y="3584"/>
                  <a:pt x="8609" y="3144"/>
                </a:cubicBezTo>
                <a:cubicBezTo>
                  <a:pt x="8680" y="2798"/>
                  <a:pt x="8597" y="2441"/>
                  <a:pt x="8382" y="2167"/>
                </a:cubicBezTo>
                <a:cubicBezTo>
                  <a:pt x="8156" y="1906"/>
                  <a:pt x="7847" y="1751"/>
                  <a:pt x="7489" y="1751"/>
                </a:cubicBezTo>
                <a:cubicBezTo>
                  <a:pt x="7156" y="1751"/>
                  <a:pt x="6823" y="1906"/>
                  <a:pt x="6608" y="2167"/>
                </a:cubicBezTo>
                <a:cubicBezTo>
                  <a:pt x="6549" y="2251"/>
                  <a:pt x="6454" y="2287"/>
                  <a:pt x="6346" y="2287"/>
                </a:cubicBezTo>
                <a:lnTo>
                  <a:pt x="5989" y="2287"/>
                </a:lnTo>
                <a:cubicBezTo>
                  <a:pt x="5882" y="2287"/>
                  <a:pt x="5799" y="2203"/>
                  <a:pt x="5799" y="2096"/>
                </a:cubicBezTo>
                <a:lnTo>
                  <a:pt x="5799" y="1203"/>
                </a:lnTo>
                <a:cubicBezTo>
                  <a:pt x="5799" y="1120"/>
                  <a:pt x="5715" y="1036"/>
                  <a:pt x="5632" y="1036"/>
                </a:cubicBezTo>
                <a:cubicBezTo>
                  <a:pt x="5549" y="1036"/>
                  <a:pt x="5465" y="1120"/>
                  <a:pt x="5465" y="1203"/>
                </a:cubicBezTo>
                <a:lnTo>
                  <a:pt x="5465" y="2096"/>
                </a:lnTo>
                <a:cubicBezTo>
                  <a:pt x="5465" y="2382"/>
                  <a:pt x="5703" y="2620"/>
                  <a:pt x="5989" y="2620"/>
                </a:cubicBezTo>
                <a:lnTo>
                  <a:pt x="6346" y="2620"/>
                </a:lnTo>
                <a:cubicBezTo>
                  <a:pt x="6561" y="2620"/>
                  <a:pt x="6751" y="2525"/>
                  <a:pt x="6882" y="2382"/>
                </a:cubicBezTo>
                <a:cubicBezTo>
                  <a:pt x="7037" y="2191"/>
                  <a:pt x="7263" y="2084"/>
                  <a:pt x="7513" y="2084"/>
                </a:cubicBezTo>
                <a:cubicBezTo>
                  <a:pt x="7751" y="2084"/>
                  <a:pt x="7989" y="2191"/>
                  <a:pt x="8132" y="2382"/>
                </a:cubicBezTo>
                <a:cubicBezTo>
                  <a:pt x="8287" y="2572"/>
                  <a:pt x="8347" y="2822"/>
                  <a:pt x="8299" y="3060"/>
                </a:cubicBezTo>
                <a:cubicBezTo>
                  <a:pt x="8239" y="3382"/>
                  <a:pt x="7966" y="3632"/>
                  <a:pt x="7656" y="3691"/>
                </a:cubicBezTo>
                <a:cubicBezTo>
                  <a:pt x="7601" y="3702"/>
                  <a:pt x="7547" y="3708"/>
                  <a:pt x="7494" y="3708"/>
                </a:cubicBezTo>
                <a:cubicBezTo>
                  <a:pt x="7257" y="3708"/>
                  <a:pt x="7038" y="3602"/>
                  <a:pt x="6882" y="3418"/>
                </a:cubicBezTo>
                <a:cubicBezTo>
                  <a:pt x="6751" y="3275"/>
                  <a:pt x="6561" y="3179"/>
                  <a:pt x="6346" y="3179"/>
                </a:cubicBezTo>
                <a:lnTo>
                  <a:pt x="5989" y="3179"/>
                </a:lnTo>
                <a:cubicBezTo>
                  <a:pt x="5703" y="3179"/>
                  <a:pt x="5465" y="3418"/>
                  <a:pt x="5465" y="3703"/>
                </a:cubicBezTo>
                <a:lnTo>
                  <a:pt x="5465" y="5489"/>
                </a:lnTo>
                <a:lnTo>
                  <a:pt x="3679" y="5489"/>
                </a:lnTo>
                <a:cubicBezTo>
                  <a:pt x="3584" y="5489"/>
                  <a:pt x="3489" y="5406"/>
                  <a:pt x="3489" y="5299"/>
                </a:cubicBezTo>
                <a:lnTo>
                  <a:pt x="3489" y="4942"/>
                </a:lnTo>
                <a:cubicBezTo>
                  <a:pt x="3489" y="4834"/>
                  <a:pt x="3536" y="4727"/>
                  <a:pt x="3608" y="4668"/>
                </a:cubicBezTo>
                <a:cubicBezTo>
                  <a:pt x="3917" y="4406"/>
                  <a:pt x="4072" y="4001"/>
                  <a:pt x="3989" y="3584"/>
                </a:cubicBezTo>
                <a:cubicBezTo>
                  <a:pt x="3906" y="3144"/>
                  <a:pt x="3560" y="2787"/>
                  <a:pt x="3120" y="2691"/>
                </a:cubicBezTo>
                <a:cubicBezTo>
                  <a:pt x="3039" y="2675"/>
                  <a:pt x="2957" y="2666"/>
                  <a:pt x="2876" y="2666"/>
                </a:cubicBezTo>
                <a:cubicBezTo>
                  <a:pt x="2611" y="2666"/>
                  <a:pt x="2353" y="2754"/>
                  <a:pt x="2143" y="2918"/>
                </a:cubicBezTo>
                <a:cubicBezTo>
                  <a:pt x="1882" y="3144"/>
                  <a:pt x="1727" y="3453"/>
                  <a:pt x="1727" y="3811"/>
                </a:cubicBezTo>
                <a:cubicBezTo>
                  <a:pt x="1727" y="4156"/>
                  <a:pt x="1882" y="4477"/>
                  <a:pt x="2143" y="4692"/>
                </a:cubicBezTo>
                <a:cubicBezTo>
                  <a:pt x="2227" y="4751"/>
                  <a:pt x="2263" y="4846"/>
                  <a:pt x="2263" y="4954"/>
                </a:cubicBezTo>
                <a:lnTo>
                  <a:pt x="2263" y="5311"/>
                </a:lnTo>
                <a:cubicBezTo>
                  <a:pt x="2263" y="5418"/>
                  <a:pt x="2179" y="5501"/>
                  <a:pt x="2072" y="5501"/>
                </a:cubicBezTo>
                <a:lnTo>
                  <a:pt x="286" y="5501"/>
                </a:lnTo>
                <a:lnTo>
                  <a:pt x="286" y="882"/>
                </a:lnTo>
                <a:cubicBezTo>
                  <a:pt x="286" y="584"/>
                  <a:pt x="524" y="322"/>
                  <a:pt x="834" y="322"/>
                </a:cubicBezTo>
                <a:lnTo>
                  <a:pt x="5465" y="322"/>
                </a:lnTo>
                <a:lnTo>
                  <a:pt x="5465" y="524"/>
                </a:lnTo>
                <a:cubicBezTo>
                  <a:pt x="5465" y="608"/>
                  <a:pt x="5537" y="679"/>
                  <a:pt x="5632" y="679"/>
                </a:cubicBezTo>
                <a:cubicBezTo>
                  <a:pt x="5715" y="679"/>
                  <a:pt x="5799" y="608"/>
                  <a:pt x="5799" y="524"/>
                </a:cubicBezTo>
                <a:lnTo>
                  <a:pt x="5799" y="322"/>
                </a:lnTo>
                <a:close/>
                <a:moveTo>
                  <a:pt x="881" y="1"/>
                </a:moveTo>
                <a:cubicBezTo>
                  <a:pt x="405" y="1"/>
                  <a:pt x="0" y="382"/>
                  <a:pt x="0" y="870"/>
                </a:cubicBezTo>
                <a:lnTo>
                  <a:pt x="0" y="10454"/>
                </a:lnTo>
                <a:cubicBezTo>
                  <a:pt x="0" y="10930"/>
                  <a:pt x="393" y="11335"/>
                  <a:pt x="881" y="11335"/>
                </a:cubicBezTo>
                <a:lnTo>
                  <a:pt x="10466" y="11335"/>
                </a:lnTo>
                <a:cubicBezTo>
                  <a:pt x="10942" y="11335"/>
                  <a:pt x="11347" y="10954"/>
                  <a:pt x="11347" y="10454"/>
                </a:cubicBezTo>
                <a:lnTo>
                  <a:pt x="11347" y="870"/>
                </a:lnTo>
                <a:cubicBezTo>
                  <a:pt x="11347" y="405"/>
                  <a:pt x="10942" y="1"/>
                  <a:pt x="10466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24"/>
          <p:cNvSpPr/>
          <p:nvPr/>
        </p:nvSpPr>
        <p:spPr>
          <a:xfrm>
            <a:off x="4377325" y="1473378"/>
            <a:ext cx="177879" cy="167597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5" name="Google Shape;495;p24"/>
          <p:cNvGrpSpPr/>
          <p:nvPr/>
        </p:nvGrpSpPr>
        <p:grpSpPr>
          <a:xfrm>
            <a:off x="643460" y="1640979"/>
            <a:ext cx="577224" cy="572407"/>
            <a:chOff x="3567553" y="1499912"/>
            <a:chExt cx="320022" cy="359778"/>
          </a:xfrm>
        </p:grpSpPr>
        <p:sp>
          <p:nvSpPr>
            <p:cNvPr id="496" name="Google Shape;496;p24"/>
            <p:cNvSpPr/>
            <p:nvPr/>
          </p:nvSpPr>
          <p:spPr>
            <a:xfrm>
              <a:off x="3567553" y="1502933"/>
              <a:ext cx="263218" cy="356757"/>
            </a:xfrm>
            <a:custGeom>
              <a:rect b="b" l="l" r="r" t="t"/>
              <a:pathLst>
                <a:path extrusionOk="0" h="11217" w="8276">
                  <a:moveTo>
                    <a:pt x="1738" y="0"/>
                  </a:moveTo>
                  <a:cubicBezTo>
                    <a:pt x="1718" y="0"/>
                    <a:pt x="1698" y="4"/>
                    <a:pt x="1679" y="12"/>
                  </a:cubicBezTo>
                  <a:cubicBezTo>
                    <a:pt x="1227" y="179"/>
                    <a:pt x="905" y="632"/>
                    <a:pt x="905" y="1120"/>
                  </a:cubicBezTo>
                  <a:lnTo>
                    <a:pt x="905" y="8275"/>
                  </a:lnTo>
                  <a:lnTo>
                    <a:pt x="167" y="8275"/>
                  </a:lnTo>
                  <a:cubicBezTo>
                    <a:pt x="72" y="8275"/>
                    <a:pt x="1" y="8359"/>
                    <a:pt x="1" y="8442"/>
                  </a:cubicBezTo>
                  <a:lnTo>
                    <a:pt x="1" y="10145"/>
                  </a:lnTo>
                  <a:cubicBezTo>
                    <a:pt x="1" y="10716"/>
                    <a:pt x="477" y="11216"/>
                    <a:pt x="1072" y="11216"/>
                  </a:cubicBezTo>
                  <a:lnTo>
                    <a:pt x="7156" y="11216"/>
                  </a:lnTo>
                  <a:cubicBezTo>
                    <a:pt x="7775" y="11216"/>
                    <a:pt x="8275" y="10716"/>
                    <a:pt x="8275" y="10097"/>
                  </a:cubicBezTo>
                  <a:lnTo>
                    <a:pt x="8275" y="4930"/>
                  </a:lnTo>
                  <a:cubicBezTo>
                    <a:pt x="8252" y="4835"/>
                    <a:pt x="8168" y="4751"/>
                    <a:pt x="8073" y="4751"/>
                  </a:cubicBezTo>
                  <a:cubicBezTo>
                    <a:pt x="7978" y="4751"/>
                    <a:pt x="7906" y="4835"/>
                    <a:pt x="7906" y="4918"/>
                  </a:cubicBezTo>
                  <a:lnTo>
                    <a:pt x="7906" y="10085"/>
                  </a:lnTo>
                  <a:cubicBezTo>
                    <a:pt x="7906" y="10514"/>
                    <a:pt x="7561" y="10859"/>
                    <a:pt x="7132" y="10859"/>
                  </a:cubicBezTo>
                  <a:lnTo>
                    <a:pt x="7061" y="10859"/>
                  </a:lnTo>
                  <a:cubicBezTo>
                    <a:pt x="6680" y="10811"/>
                    <a:pt x="6406" y="10502"/>
                    <a:pt x="6406" y="10133"/>
                  </a:cubicBezTo>
                  <a:lnTo>
                    <a:pt x="6406" y="9609"/>
                  </a:lnTo>
                  <a:cubicBezTo>
                    <a:pt x="6406" y="9514"/>
                    <a:pt x="6323" y="9442"/>
                    <a:pt x="6239" y="9442"/>
                  </a:cubicBezTo>
                  <a:cubicBezTo>
                    <a:pt x="6144" y="9442"/>
                    <a:pt x="6073" y="9514"/>
                    <a:pt x="6073" y="9609"/>
                  </a:cubicBezTo>
                  <a:lnTo>
                    <a:pt x="6073" y="10133"/>
                  </a:lnTo>
                  <a:cubicBezTo>
                    <a:pt x="6073" y="10407"/>
                    <a:pt x="6180" y="10680"/>
                    <a:pt x="6370" y="10871"/>
                  </a:cubicBezTo>
                  <a:cubicBezTo>
                    <a:pt x="3459" y="10871"/>
                    <a:pt x="2120" y="10874"/>
                    <a:pt x="1492" y="10874"/>
                  </a:cubicBezTo>
                  <a:cubicBezTo>
                    <a:pt x="864" y="10874"/>
                    <a:pt x="947" y="10871"/>
                    <a:pt x="882" y="10859"/>
                  </a:cubicBezTo>
                  <a:cubicBezTo>
                    <a:pt x="548" y="10788"/>
                    <a:pt x="298" y="10490"/>
                    <a:pt x="298" y="10145"/>
                  </a:cubicBezTo>
                  <a:lnTo>
                    <a:pt x="298" y="8609"/>
                  </a:lnTo>
                  <a:lnTo>
                    <a:pt x="6073" y="8609"/>
                  </a:lnTo>
                  <a:lnTo>
                    <a:pt x="6073" y="8954"/>
                  </a:lnTo>
                  <a:cubicBezTo>
                    <a:pt x="6073" y="9037"/>
                    <a:pt x="6144" y="9121"/>
                    <a:pt x="6239" y="9121"/>
                  </a:cubicBezTo>
                  <a:cubicBezTo>
                    <a:pt x="6323" y="9121"/>
                    <a:pt x="6406" y="9037"/>
                    <a:pt x="6406" y="8954"/>
                  </a:cubicBezTo>
                  <a:lnTo>
                    <a:pt x="6406" y="8442"/>
                  </a:lnTo>
                  <a:cubicBezTo>
                    <a:pt x="6406" y="8359"/>
                    <a:pt x="6323" y="8275"/>
                    <a:pt x="6239" y="8275"/>
                  </a:cubicBezTo>
                  <a:lnTo>
                    <a:pt x="1227" y="8275"/>
                  </a:lnTo>
                  <a:lnTo>
                    <a:pt x="1227" y="1120"/>
                  </a:lnTo>
                  <a:cubicBezTo>
                    <a:pt x="1227" y="763"/>
                    <a:pt x="1441" y="441"/>
                    <a:pt x="1786" y="322"/>
                  </a:cubicBezTo>
                  <a:cubicBezTo>
                    <a:pt x="1882" y="286"/>
                    <a:pt x="1917" y="179"/>
                    <a:pt x="1894" y="108"/>
                  </a:cubicBezTo>
                  <a:cubicBezTo>
                    <a:pt x="1866" y="44"/>
                    <a:pt x="1803" y="0"/>
                    <a:pt x="173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24"/>
            <p:cNvSpPr/>
            <p:nvPr/>
          </p:nvSpPr>
          <p:spPr>
            <a:xfrm>
              <a:off x="3638001" y="1499912"/>
              <a:ext cx="249574" cy="142773"/>
            </a:xfrm>
            <a:custGeom>
              <a:rect b="b" l="l" r="r" t="t"/>
              <a:pathLst>
                <a:path extrusionOk="0" h="4489" w="7847">
                  <a:moveTo>
                    <a:pt x="6787" y="322"/>
                  </a:moveTo>
                  <a:cubicBezTo>
                    <a:pt x="7191" y="322"/>
                    <a:pt x="7537" y="655"/>
                    <a:pt x="7537" y="1072"/>
                  </a:cubicBezTo>
                  <a:lnTo>
                    <a:pt x="7525" y="2608"/>
                  </a:lnTo>
                  <a:lnTo>
                    <a:pt x="6037" y="2608"/>
                  </a:lnTo>
                  <a:lnTo>
                    <a:pt x="6037" y="1417"/>
                  </a:lnTo>
                  <a:lnTo>
                    <a:pt x="6037" y="1072"/>
                  </a:lnTo>
                  <a:cubicBezTo>
                    <a:pt x="6037" y="643"/>
                    <a:pt x="6370" y="322"/>
                    <a:pt x="6775" y="322"/>
                  </a:cubicBezTo>
                  <a:close/>
                  <a:moveTo>
                    <a:pt x="167" y="0"/>
                  </a:moveTo>
                  <a:cubicBezTo>
                    <a:pt x="83" y="0"/>
                    <a:pt x="0" y="72"/>
                    <a:pt x="0" y="167"/>
                  </a:cubicBezTo>
                  <a:cubicBezTo>
                    <a:pt x="0" y="250"/>
                    <a:pt x="83" y="322"/>
                    <a:pt x="167" y="322"/>
                  </a:cubicBezTo>
                  <a:lnTo>
                    <a:pt x="5989" y="322"/>
                  </a:lnTo>
                  <a:cubicBezTo>
                    <a:pt x="5894" y="417"/>
                    <a:pt x="5810" y="548"/>
                    <a:pt x="5763" y="667"/>
                  </a:cubicBezTo>
                  <a:cubicBezTo>
                    <a:pt x="5715" y="798"/>
                    <a:pt x="5691" y="917"/>
                    <a:pt x="5691" y="1060"/>
                  </a:cubicBezTo>
                  <a:lnTo>
                    <a:pt x="5691" y="1393"/>
                  </a:lnTo>
                  <a:lnTo>
                    <a:pt x="5691" y="4334"/>
                  </a:lnTo>
                  <a:cubicBezTo>
                    <a:pt x="5691" y="4418"/>
                    <a:pt x="5763" y="4489"/>
                    <a:pt x="5858" y="4489"/>
                  </a:cubicBezTo>
                  <a:cubicBezTo>
                    <a:pt x="5941" y="4489"/>
                    <a:pt x="6013" y="4418"/>
                    <a:pt x="6013" y="4334"/>
                  </a:cubicBezTo>
                  <a:lnTo>
                    <a:pt x="6013" y="2929"/>
                  </a:lnTo>
                  <a:lnTo>
                    <a:pt x="7668" y="2929"/>
                  </a:lnTo>
                  <a:cubicBezTo>
                    <a:pt x="7763" y="2929"/>
                    <a:pt x="7834" y="2858"/>
                    <a:pt x="7834" y="2763"/>
                  </a:cubicBezTo>
                  <a:lnTo>
                    <a:pt x="7834" y="1072"/>
                  </a:lnTo>
                  <a:cubicBezTo>
                    <a:pt x="7846" y="488"/>
                    <a:pt x="7370" y="0"/>
                    <a:pt x="677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24"/>
            <p:cNvSpPr/>
            <p:nvPr/>
          </p:nvSpPr>
          <p:spPr>
            <a:xfrm>
              <a:off x="3641786" y="1594563"/>
              <a:ext cx="141659" cy="10273"/>
            </a:xfrm>
            <a:custGeom>
              <a:rect b="b" l="l" r="r" t="t"/>
              <a:pathLst>
                <a:path extrusionOk="0" h="323" w="4454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1"/>
                    <a:pt x="4453" y="168"/>
                  </a:cubicBezTo>
                  <a:cubicBezTo>
                    <a:pt x="4453" y="72"/>
                    <a:pt x="4382" y="1"/>
                    <a:pt x="428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24"/>
            <p:cNvSpPr/>
            <p:nvPr/>
          </p:nvSpPr>
          <p:spPr>
            <a:xfrm>
              <a:off x="3641786" y="1638136"/>
              <a:ext cx="141659" cy="10241"/>
            </a:xfrm>
            <a:custGeom>
              <a:rect b="b" l="l" r="r" t="t"/>
              <a:pathLst>
                <a:path extrusionOk="0" h="322" w="4454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24"/>
            <p:cNvSpPr/>
            <p:nvPr/>
          </p:nvSpPr>
          <p:spPr>
            <a:xfrm>
              <a:off x="3641786" y="1682059"/>
              <a:ext cx="141659" cy="10623"/>
            </a:xfrm>
            <a:custGeom>
              <a:rect b="b" l="l" r="r" t="t"/>
              <a:pathLst>
                <a:path extrusionOk="0" h="334" w="4454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24"/>
            <p:cNvSpPr/>
            <p:nvPr/>
          </p:nvSpPr>
          <p:spPr>
            <a:xfrm>
              <a:off x="3641786" y="1725600"/>
              <a:ext cx="141659" cy="10623"/>
            </a:xfrm>
            <a:custGeom>
              <a:rect b="b" l="l" r="r" t="t"/>
              <a:pathLst>
                <a:path extrusionOk="0" h="334" w="4454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2" name="Google Shape;502;p24"/>
          <p:cNvGrpSpPr/>
          <p:nvPr/>
        </p:nvGrpSpPr>
        <p:grpSpPr>
          <a:xfrm>
            <a:off x="7364105" y="1637010"/>
            <a:ext cx="583817" cy="580314"/>
            <a:chOff x="3541011" y="3367320"/>
            <a:chExt cx="348257" cy="346188"/>
          </a:xfrm>
        </p:grpSpPr>
        <p:sp>
          <p:nvSpPr>
            <p:cNvPr id="503" name="Google Shape;503;p24"/>
            <p:cNvSpPr/>
            <p:nvPr/>
          </p:nvSpPr>
          <p:spPr>
            <a:xfrm>
              <a:off x="3541011" y="3367320"/>
              <a:ext cx="347906" cy="346188"/>
            </a:xfrm>
            <a:custGeom>
              <a:rect b="b" l="l" r="r" t="t"/>
              <a:pathLst>
                <a:path extrusionOk="0" h="10877" w="10931">
                  <a:moveTo>
                    <a:pt x="4203" y="6323"/>
                  </a:moveTo>
                  <a:cubicBezTo>
                    <a:pt x="4322" y="6454"/>
                    <a:pt x="4465" y="6609"/>
                    <a:pt x="4620" y="6740"/>
                  </a:cubicBezTo>
                  <a:lnTo>
                    <a:pt x="4024" y="7335"/>
                  </a:lnTo>
                  <a:lnTo>
                    <a:pt x="3977" y="7287"/>
                  </a:lnTo>
                  <a:lnTo>
                    <a:pt x="3632" y="6942"/>
                  </a:lnTo>
                  <a:lnTo>
                    <a:pt x="3584" y="6906"/>
                  </a:lnTo>
                  <a:lnTo>
                    <a:pt x="4203" y="6323"/>
                  </a:lnTo>
                  <a:close/>
                  <a:moveTo>
                    <a:pt x="3239" y="7123"/>
                  </a:moveTo>
                  <a:cubicBezTo>
                    <a:pt x="3307" y="7123"/>
                    <a:pt x="3376" y="7150"/>
                    <a:pt x="3429" y="7204"/>
                  </a:cubicBezTo>
                  <a:lnTo>
                    <a:pt x="3763" y="7537"/>
                  </a:lnTo>
                  <a:cubicBezTo>
                    <a:pt x="3858" y="7632"/>
                    <a:pt x="3858" y="7799"/>
                    <a:pt x="3751" y="7894"/>
                  </a:cubicBezTo>
                  <a:lnTo>
                    <a:pt x="3560" y="8097"/>
                  </a:lnTo>
                  <a:lnTo>
                    <a:pt x="2858" y="7394"/>
                  </a:lnTo>
                  <a:lnTo>
                    <a:pt x="3048" y="7204"/>
                  </a:lnTo>
                  <a:cubicBezTo>
                    <a:pt x="3102" y="7150"/>
                    <a:pt x="3170" y="7123"/>
                    <a:pt x="3239" y="7123"/>
                  </a:cubicBezTo>
                  <a:close/>
                  <a:moveTo>
                    <a:pt x="2631" y="7597"/>
                  </a:moveTo>
                  <a:lnTo>
                    <a:pt x="3334" y="8299"/>
                  </a:lnTo>
                  <a:lnTo>
                    <a:pt x="1167" y="10478"/>
                  </a:lnTo>
                  <a:cubicBezTo>
                    <a:pt x="1113" y="10526"/>
                    <a:pt x="1045" y="10550"/>
                    <a:pt x="976" y="10550"/>
                  </a:cubicBezTo>
                  <a:cubicBezTo>
                    <a:pt x="908" y="10550"/>
                    <a:pt x="840" y="10526"/>
                    <a:pt x="786" y="10478"/>
                  </a:cubicBezTo>
                  <a:lnTo>
                    <a:pt x="453" y="10133"/>
                  </a:lnTo>
                  <a:cubicBezTo>
                    <a:pt x="357" y="10038"/>
                    <a:pt x="357" y="9883"/>
                    <a:pt x="465" y="9776"/>
                  </a:cubicBezTo>
                  <a:lnTo>
                    <a:pt x="2631" y="7597"/>
                  </a:lnTo>
                  <a:close/>
                  <a:moveTo>
                    <a:pt x="7120" y="1"/>
                  </a:moveTo>
                  <a:cubicBezTo>
                    <a:pt x="3989" y="1"/>
                    <a:pt x="2191" y="3537"/>
                    <a:pt x="4001" y="6073"/>
                  </a:cubicBezTo>
                  <a:lnTo>
                    <a:pt x="3274" y="6799"/>
                  </a:lnTo>
                  <a:cubicBezTo>
                    <a:pt x="3249" y="6796"/>
                    <a:pt x="3223" y="6794"/>
                    <a:pt x="3198" y="6794"/>
                  </a:cubicBezTo>
                  <a:cubicBezTo>
                    <a:pt x="3049" y="6794"/>
                    <a:pt x="2912" y="6854"/>
                    <a:pt x="2810" y="6966"/>
                  </a:cubicBezTo>
                  <a:lnTo>
                    <a:pt x="226" y="9549"/>
                  </a:lnTo>
                  <a:cubicBezTo>
                    <a:pt x="0" y="9776"/>
                    <a:pt x="0" y="10145"/>
                    <a:pt x="226" y="10371"/>
                  </a:cubicBezTo>
                  <a:lnTo>
                    <a:pt x="572" y="10716"/>
                  </a:lnTo>
                  <a:cubicBezTo>
                    <a:pt x="679" y="10823"/>
                    <a:pt x="828" y="10877"/>
                    <a:pt x="976" y="10877"/>
                  </a:cubicBezTo>
                  <a:cubicBezTo>
                    <a:pt x="1125" y="10877"/>
                    <a:pt x="1274" y="10823"/>
                    <a:pt x="1381" y="10716"/>
                  </a:cubicBezTo>
                  <a:lnTo>
                    <a:pt x="3655" y="8430"/>
                  </a:lnTo>
                  <a:lnTo>
                    <a:pt x="3977" y="8121"/>
                  </a:lnTo>
                  <a:cubicBezTo>
                    <a:pt x="4096" y="8002"/>
                    <a:pt x="4155" y="7835"/>
                    <a:pt x="4144" y="7656"/>
                  </a:cubicBezTo>
                  <a:lnTo>
                    <a:pt x="4870" y="6930"/>
                  </a:lnTo>
                  <a:cubicBezTo>
                    <a:pt x="5406" y="7323"/>
                    <a:pt x="6037" y="7573"/>
                    <a:pt x="6715" y="7632"/>
                  </a:cubicBezTo>
                  <a:lnTo>
                    <a:pt x="6727" y="7632"/>
                  </a:lnTo>
                  <a:cubicBezTo>
                    <a:pt x="6799" y="7632"/>
                    <a:pt x="6882" y="7573"/>
                    <a:pt x="6894" y="7478"/>
                  </a:cubicBezTo>
                  <a:cubicBezTo>
                    <a:pt x="6906" y="7394"/>
                    <a:pt x="6834" y="7323"/>
                    <a:pt x="6739" y="7299"/>
                  </a:cubicBezTo>
                  <a:cubicBezTo>
                    <a:pt x="6037" y="7228"/>
                    <a:pt x="5406" y="6966"/>
                    <a:pt x="4882" y="6549"/>
                  </a:cubicBezTo>
                  <a:cubicBezTo>
                    <a:pt x="2298" y="4465"/>
                    <a:pt x="3822" y="310"/>
                    <a:pt x="7096" y="310"/>
                  </a:cubicBezTo>
                  <a:cubicBezTo>
                    <a:pt x="8942" y="310"/>
                    <a:pt x="10418" y="1703"/>
                    <a:pt x="10597" y="3465"/>
                  </a:cubicBezTo>
                  <a:cubicBezTo>
                    <a:pt x="10609" y="3549"/>
                    <a:pt x="10692" y="3608"/>
                    <a:pt x="10775" y="3608"/>
                  </a:cubicBezTo>
                  <a:cubicBezTo>
                    <a:pt x="10871" y="3596"/>
                    <a:pt x="10930" y="3525"/>
                    <a:pt x="10930" y="3430"/>
                  </a:cubicBezTo>
                  <a:cubicBezTo>
                    <a:pt x="10728" y="1525"/>
                    <a:pt x="9120" y="1"/>
                    <a:pt x="7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24"/>
            <p:cNvSpPr/>
            <p:nvPr/>
          </p:nvSpPr>
          <p:spPr>
            <a:xfrm>
              <a:off x="3658105" y="3389599"/>
              <a:ext cx="208820" cy="199431"/>
            </a:xfrm>
            <a:custGeom>
              <a:rect b="b" l="l" r="r" t="t"/>
              <a:pathLst>
                <a:path extrusionOk="0" h="6266" w="6561">
                  <a:moveTo>
                    <a:pt x="3441" y="336"/>
                  </a:moveTo>
                  <a:cubicBezTo>
                    <a:pt x="4989" y="336"/>
                    <a:pt x="6251" y="1587"/>
                    <a:pt x="6251" y="3146"/>
                  </a:cubicBezTo>
                  <a:cubicBezTo>
                    <a:pt x="6251" y="4694"/>
                    <a:pt x="4989" y="5944"/>
                    <a:pt x="3441" y="5944"/>
                  </a:cubicBezTo>
                  <a:cubicBezTo>
                    <a:pt x="2727" y="5944"/>
                    <a:pt x="1989" y="5682"/>
                    <a:pt x="1441" y="5135"/>
                  </a:cubicBezTo>
                  <a:cubicBezTo>
                    <a:pt x="345" y="4027"/>
                    <a:pt x="345" y="2241"/>
                    <a:pt x="1441" y="1158"/>
                  </a:cubicBezTo>
                  <a:cubicBezTo>
                    <a:pt x="1989" y="598"/>
                    <a:pt x="2703" y="336"/>
                    <a:pt x="3441" y="336"/>
                  </a:cubicBezTo>
                  <a:close/>
                  <a:moveTo>
                    <a:pt x="3428" y="0"/>
                  </a:moveTo>
                  <a:cubicBezTo>
                    <a:pt x="2628" y="0"/>
                    <a:pt x="1828" y="307"/>
                    <a:pt x="1215" y="920"/>
                  </a:cubicBezTo>
                  <a:cubicBezTo>
                    <a:pt x="0" y="2134"/>
                    <a:pt x="0" y="4123"/>
                    <a:pt x="1215" y="5337"/>
                  </a:cubicBezTo>
                  <a:cubicBezTo>
                    <a:pt x="1822" y="5944"/>
                    <a:pt x="2631" y="6266"/>
                    <a:pt x="3429" y="6266"/>
                  </a:cubicBezTo>
                  <a:cubicBezTo>
                    <a:pt x="5144" y="6266"/>
                    <a:pt x="6561" y="4873"/>
                    <a:pt x="6561" y="3134"/>
                  </a:cubicBezTo>
                  <a:cubicBezTo>
                    <a:pt x="6561" y="2301"/>
                    <a:pt x="6227" y="1515"/>
                    <a:pt x="5632" y="920"/>
                  </a:cubicBezTo>
                  <a:cubicBezTo>
                    <a:pt x="5025" y="307"/>
                    <a:pt x="4227" y="0"/>
                    <a:pt x="34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24"/>
            <p:cNvSpPr/>
            <p:nvPr/>
          </p:nvSpPr>
          <p:spPr>
            <a:xfrm>
              <a:off x="3720614" y="3426805"/>
              <a:ext cx="95164" cy="116011"/>
            </a:xfrm>
            <a:custGeom>
              <a:rect b="b" l="l" r="r" t="t"/>
              <a:pathLst>
                <a:path extrusionOk="0" h="3645" w="2990">
                  <a:moveTo>
                    <a:pt x="1477" y="334"/>
                  </a:moveTo>
                  <a:cubicBezTo>
                    <a:pt x="1834" y="334"/>
                    <a:pt x="2132" y="632"/>
                    <a:pt x="2132" y="989"/>
                  </a:cubicBezTo>
                  <a:cubicBezTo>
                    <a:pt x="2132" y="1334"/>
                    <a:pt x="1834" y="1632"/>
                    <a:pt x="1477" y="1632"/>
                  </a:cubicBezTo>
                  <a:cubicBezTo>
                    <a:pt x="1120" y="1632"/>
                    <a:pt x="822" y="1334"/>
                    <a:pt x="822" y="989"/>
                  </a:cubicBezTo>
                  <a:cubicBezTo>
                    <a:pt x="822" y="608"/>
                    <a:pt x="1120" y="334"/>
                    <a:pt x="1477" y="334"/>
                  </a:cubicBezTo>
                  <a:close/>
                  <a:moveTo>
                    <a:pt x="1906" y="1953"/>
                  </a:moveTo>
                  <a:cubicBezTo>
                    <a:pt x="2287" y="1953"/>
                    <a:pt x="2620" y="2263"/>
                    <a:pt x="2620" y="2668"/>
                  </a:cubicBezTo>
                  <a:lnTo>
                    <a:pt x="2620" y="3335"/>
                  </a:lnTo>
                  <a:lnTo>
                    <a:pt x="2275" y="3335"/>
                  </a:lnTo>
                  <a:lnTo>
                    <a:pt x="2275" y="2632"/>
                  </a:lnTo>
                  <a:cubicBezTo>
                    <a:pt x="2275" y="2549"/>
                    <a:pt x="2203" y="2477"/>
                    <a:pt x="2108" y="2477"/>
                  </a:cubicBezTo>
                  <a:cubicBezTo>
                    <a:pt x="2025" y="2477"/>
                    <a:pt x="1953" y="2549"/>
                    <a:pt x="1953" y="2632"/>
                  </a:cubicBezTo>
                  <a:lnTo>
                    <a:pt x="1953" y="3335"/>
                  </a:lnTo>
                  <a:lnTo>
                    <a:pt x="953" y="3335"/>
                  </a:lnTo>
                  <a:lnTo>
                    <a:pt x="953" y="2632"/>
                  </a:lnTo>
                  <a:cubicBezTo>
                    <a:pt x="953" y="2549"/>
                    <a:pt x="882" y="2477"/>
                    <a:pt x="787" y="2477"/>
                  </a:cubicBezTo>
                  <a:cubicBezTo>
                    <a:pt x="691" y="2477"/>
                    <a:pt x="620" y="2549"/>
                    <a:pt x="620" y="2632"/>
                  </a:cubicBezTo>
                  <a:lnTo>
                    <a:pt x="620" y="3335"/>
                  </a:lnTo>
                  <a:lnTo>
                    <a:pt x="263" y="3335"/>
                  </a:lnTo>
                  <a:lnTo>
                    <a:pt x="263" y="2668"/>
                  </a:lnTo>
                  <a:cubicBezTo>
                    <a:pt x="263" y="2275"/>
                    <a:pt x="584" y="1953"/>
                    <a:pt x="977" y="1953"/>
                  </a:cubicBezTo>
                  <a:close/>
                  <a:moveTo>
                    <a:pt x="1477" y="1"/>
                  </a:moveTo>
                  <a:cubicBezTo>
                    <a:pt x="941" y="1"/>
                    <a:pt x="501" y="429"/>
                    <a:pt x="501" y="965"/>
                  </a:cubicBezTo>
                  <a:cubicBezTo>
                    <a:pt x="501" y="1239"/>
                    <a:pt x="608" y="1477"/>
                    <a:pt x="787" y="1656"/>
                  </a:cubicBezTo>
                  <a:cubicBezTo>
                    <a:pt x="322" y="1763"/>
                    <a:pt x="1" y="2180"/>
                    <a:pt x="1" y="2656"/>
                  </a:cubicBezTo>
                  <a:lnTo>
                    <a:pt x="1" y="3335"/>
                  </a:lnTo>
                  <a:cubicBezTo>
                    <a:pt x="1" y="3501"/>
                    <a:pt x="132" y="3644"/>
                    <a:pt x="310" y="3644"/>
                  </a:cubicBezTo>
                  <a:lnTo>
                    <a:pt x="2680" y="3644"/>
                  </a:lnTo>
                  <a:cubicBezTo>
                    <a:pt x="2846" y="3644"/>
                    <a:pt x="2989" y="3513"/>
                    <a:pt x="2989" y="3335"/>
                  </a:cubicBezTo>
                  <a:lnTo>
                    <a:pt x="2989" y="2656"/>
                  </a:lnTo>
                  <a:cubicBezTo>
                    <a:pt x="2965" y="2180"/>
                    <a:pt x="2620" y="1763"/>
                    <a:pt x="2156" y="1656"/>
                  </a:cubicBezTo>
                  <a:cubicBezTo>
                    <a:pt x="2334" y="1477"/>
                    <a:pt x="2442" y="1239"/>
                    <a:pt x="2442" y="965"/>
                  </a:cubicBezTo>
                  <a:cubicBezTo>
                    <a:pt x="2442" y="429"/>
                    <a:pt x="2013" y="1"/>
                    <a:pt x="1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24"/>
            <p:cNvSpPr/>
            <p:nvPr/>
          </p:nvSpPr>
          <p:spPr>
            <a:xfrm>
              <a:off x="3773671" y="3496030"/>
              <a:ext cx="115597" cy="114993"/>
            </a:xfrm>
            <a:custGeom>
              <a:rect b="b" l="l" r="r" t="t"/>
              <a:pathLst>
                <a:path extrusionOk="0" h="3613" w="3632">
                  <a:moveTo>
                    <a:pt x="3433" y="0"/>
                  </a:moveTo>
                  <a:cubicBezTo>
                    <a:pt x="3361" y="0"/>
                    <a:pt x="3297" y="65"/>
                    <a:pt x="3287" y="148"/>
                  </a:cubicBezTo>
                  <a:cubicBezTo>
                    <a:pt x="3120" y="1803"/>
                    <a:pt x="1810" y="3112"/>
                    <a:pt x="143" y="3291"/>
                  </a:cubicBezTo>
                  <a:cubicBezTo>
                    <a:pt x="60" y="3303"/>
                    <a:pt x="1" y="3374"/>
                    <a:pt x="1" y="3469"/>
                  </a:cubicBezTo>
                  <a:cubicBezTo>
                    <a:pt x="13" y="3553"/>
                    <a:pt x="72" y="3612"/>
                    <a:pt x="167" y="3612"/>
                  </a:cubicBezTo>
                  <a:lnTo>
                    <a:pt x="179" y="3612"/>
                  </a:lnTo>
                  <a:cubicBezTo>
                    <a:pt x="1989" y="3422"/>
                    <a:pt x="3442" y="1993"/>
                    <a:pt x="3620" y="183"/>
                  </a:cubicBezTo>
                  <a:cubicBezTo>
                    <a:pt x="3632" y="88"/>
                    <a:pt x="3561" y="17"/>
                    <a:pt x="3465" y="5"/>
                  </a:cubicBezTo>
                  <a:cubicBezTo>
                    <a:pt x="3454" y="2"/>
                    <a:pt x="3443" y="0"/>
                    <a:pt x="34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42"/>
          <p:cNvSpPr/>
          <p:nvPr/>
        </p:nvSpPr>
        <p:spPr>
          <a:xfrm>
            <a:off x="819300" y="2003575"/>
            <a:ext cx="7543200" cy="22461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4" name="Google Shape;754;p42"/>
          <p:cNvSpPr/>
          <p:nvPr/>
        </p:nvSpPr>
        <p:spPr>
          <a:xfrm>
            <a:off x="952950" y="2083225"/>
            <a:ext cx="7256700" cy="2102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5" name="Google Shape;755;p42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04. SPRINT 4 PROMISES</a:t>
            </a:r>
            <a:endParaRPr/>
          </a:p>
        </p:txBody>
      </p:sp>
      <p:graphicFrame>
        <p:nvGraphicFramePr>
          <p:cNvPr id="756" name="Google Shape;756;p42"/>
          <p:cNvGraphicFramePr/>
          <p:nvPr/>
        </p:nvGraphicFramePr>
        <p:xfrm>
          <a:off x="895728" y="136263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{6BE7AFDE-7392-4B43-823A-91F62A5319C8}</a:tableStyleId>
              </a:tblPr>
              <a:tblGrid>
                <a:gridCol w="1901200"/>
                <a:gridCol w="1334450"/>
                <a:gridCol w="1334450"/>
                <a:gridCol w="2820250"/>
              </a:tblGrid>
              <a:tr h="646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TYPE</a:t>
                      </a:r>
                      <a:endParaRPr sz="1800">
                        <a:solidFill>
                          <a:srgbClr val="FFFFFF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CODE</a:t>
                      </a:r>
                      <a:endParaRPr sz="1800">
                        <a:solidFill>
                          <a:schemeClr val="lt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DESCRIPTION</a:t>
                      </a:r>
                      <a:endParaRPr sz="1800">
                        <a:solidFill>
                          <a:schemeClr val="lt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788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3C47D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MARKET</a:t>
                      </a:r>
                      <a:endParaRPr sz="2000">
                        <a:solidFill>
                          <a:srgbClr val="93C47D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ISSUE#</a:t>
                      </a:r>
                      <a:br>
                        <a:rPr lang="en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</a:br>
                      <a:r>
                        <a:rPr lang="en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14 + 16</a:t>
                      </a:r>
                      <a:endParaRPr>
                        <a:solidFill>
                          <a:schemeClr val="lt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Uitbreidingen + UX/UI improvements + integratie van data display van (inter)nationale markt</a:t>
                      </a:r>
                      <a:endParaRPr>
                        <a:solidFill>
                          <a:schemeClr val="lt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646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accent3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SIMULATION</a:t>
                      </a:r>
                      <a:endParaRPr sz="2000">
                        <a:solidFill>
                          <a:schemeClr val="accent3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-</a:t>
                      </a:r>
                      <a:endParaRPr>
                        <a:solidFill>
                          <a:schemeClr val="lt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UX/UI improvements + uitbreidingen van data sources en display + meer frontend opties en verschil per account type</a:t>
                      </a:r>
                      <a:endParaRPr>
                        <a:solidFill>
                          <a:schemeClr val="lt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646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accent3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RESEARCH</a:t>
                      </a:r>
                      <a:endParaRPr sz="2000">
                        <a:solidFill>
                          <a:schemeClr val="accent3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-</a:t>
                      </a:r>
                      <a:endParaRPr>
                        <a:solidFill>
                          <a:schemeClr val="lt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TICT uitbreiding, research afronding</a:t>
                      </a:r>
                      <a:endParaRPr>
                        <a:solidFill>
                          <a:schemeClr val="lt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  <p:grpSp>
        <p:nvGrpSpPr>
          <p:cNvPr id="757" name="Google Shape;757;p42"/>
          <p:cNvGrpSpPr/>
          <p:nvPr/>
        </p:nvGrpSpPr>
        <p:grpSpPr>
          <a:xfrm>
            <a:off x="4932530" y="4254705"/>
            <a:ext cx="936653" cy="1174180"/>
            <a:chOff x="4882900" y="-64350"/>
            <a:chExt cx="2493750" cy="2922300"/>
          </a:xfrm>
        </p:grpSpPr>
        <p:sp>
          <p:nvSpPr>
            <p:cNvPr id="758" name="Google Shape;758;p42"/>
            <p:cNvSpPr/>
            <p:nvPr/>
          </p:nvSpPr>
          <p:spPr>
            <a:xfrm>
              <a:off x="4882900" y="2852675"/>
              <a:ext cx="2493750" cy="5275"/>
            </a:xfrm>
            <a:custGeom>
              <a:rect b="b" l="l" r="r" t="t"/>
              <a:pathLst>
                <a:path extrusionOk="0" h="211" w="9975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42"/>
            <p:cNvSpPr/>
            <p:nvPr/>
          </p:nvSpPr>
          <p:spPr>
            <a:xfrm>
              <a:off x="4987800" y="-64350"/>
              <a:ext cx="1082975" cy="2914922"/>
            </a:xfrm>
            <a:custGeom>
              <a:rect b="b" l="l" r="r" t="t"/>
              <a:pathLst>
                <a:path extrusionOk="0" h="94995" w="43319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42"/>
            <p:cNvSpPr/>
            <p:nvPr/>
          </p:nvSpPr>
          <p:spPr>
            <a:xfrm>
              <a:off x="6127150" y="2700150"/>
              <a:ext cx="105350" cy="107100"/>
            </a:xfrm>
            <a:custGeom>
              <a:rect b="b" l="l" r="r" t="t"/>
              <a:pathLst>
                <a:path extrusionOk="0" h="4284" w="4214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42"/>
            <p:cNvSpPr/>
            <p:nvPr/>
          </p:nvSpPr>
          <p:spPr>
            <a:xfrm>
              <a:off x="5950575" y="939175"/>
              <a:ext cx="76075" cy="78250"/>
            </a:xfrm>
            <a:custGeom>
              <a:rect b="b" l="l" r="r" t="t"/>
              <a:pathLst>
                <a:path extrusionOk="0" h="3130" w="3043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42"/>
            <p:cNvSpPr/>
            <p:nvPr/>
          </p:nvSpPr>
          <p:spPr>
            <a:xfrm>
              <a:off x="5032375" y="744525"/>
              <a:ext cx="77800" cy="78250"/>
            </a:xfrm>
            <a:custGeom>
              <a:rect b="b" l="l" r="r" t="t"/>
              <a:pathLst>
                <a:path extrusionOk="0" h="3130" w="3112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3" name="Google Shape;763;p42"/>
          <p:cNvSpPr txBox="1"/>
          <p:nvPr/>
        </p:nvSpPr>
        <p:spPr>
          <a:xfrm>
            <a:off x="819300" y="962425"/>
            <a:ext cx="578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Maven Pro"/>
                <a:ea typeface="Maven Pro"/>
                <a:cs typeface="Maven Pro"/>
                <a:sym typeface="Maven Pro"/>
              </a:rPr>
              <a:t>NIEUWE BELANGRIJKE ISSUES &amp; TASKS</a:t>
            </a:r>
            <a:endParaRPr b="1">
              <a:solidFill>
                <a:schemeClr val="accent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43"/>
          <p:cNvSpPr txBox="1"/>
          <p:nvPr>
            <p:ph type="title"/>
          </p:nvPr>
        </p:nvSpPr>
        <p:spPr>
          <a:xfrm>
            <a:off x="2471150" y="1830075"/>
            <a:ext cx="3823200" cy="112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Vragen?</a:t>
            </a:r>
            <a:endParaRPr/>
          </a:p>
        </p:txBody>
      </p:sp>
      <p:sp>
        <p:nvSpPr>
          <p:cNvPr id="769" name="Google Shape;769;p43"/>
          <p:cNvSpPr txBox="1"/>
          <p:nvPr>
            <p:ph idx="1" type="subTitle"/>
          </p:nvPr>
        </p:nvSpPr>
        <p:spPr>
          <a:xfrm>
            <a:off x="2902550" y="540000"/>
            <a:ext cx="2960400" cy="13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Bedankt voor het luisteren!</a:t>
            </a:r>
            <a:endParaRPr>
              <a:solidFill>
                <a:schemeClr val="accen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gridnorth@gmail.com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+316 89 766 534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energygridnoord.com</a:t>
            </a:r>
            <a:endParaRPr/>
          </a:p>
        </p:txBody>
      </p:sp>
      <p:sp>
        <p:nvSpPr>
          <p:cNvPr id="770" name="Google Shape;770;p43"/>
          <p:cNvSpPr/>
          <p:nvPr/>
        </p:nvSpPr>
        <p:spPr>
          <a:xfrm>
            <a:off x="-65247" y="971445"/>
            <a:ext cx="62397" cy="62143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71" name="Google Shape;771;p43"/>
          <p:cNvGrpSpPr/>
          <p:nvPr/>
        </p:nvGrpSpPr>
        <p:grpSpPr>
          <a:xfrm>
            <a:off x="7981434" y="-1177061"/>
            <a:ext cx="203789" cy="1274754"/>
            <a:chOff x="2877432" y="975334"/>
            <a:chExt cx="188886" cy="1181531"/>
          </a:xfrm>
        </p:grpSpPr>
        <p:sp>
          <p:nvSpPr>
            <p:cNvPr id="772" name="Google Shape;772;p43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43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43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5" name="Google Shape;775;p43"/>
          <p:cNvSpPr/>
          <p:nvPr/>
        </p:nvSpPr>
        <p:spPr>
          <a:xfrm>
            <a:off x="9277943" y="-708433"/>
            <a:ext cx="9132" cy="2718429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6" name="Google Shape;776;p43"/>
          <p:cNvSpPr/>
          <p:nvPr/>
        </p:nvSpPr>
        <p:spPr>
          <a:xfrm>
            <a:off x="335228" y="-685306"/>
            <a:ext cx="9132" cy="1822332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7" name="Google Shape;777;p43"/>
          <p:cNvSpPr/>
          <p:nvPr/>
        </p:nvSpPr>
        <p:spPr>
          <a:xfrm>
            <a:off x="3276800" y="3121375"/>
            <a:ext cx="523800" cy="523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8" name="Google Shape;778;p43"/>
          <p:cNvSpPr/>
          <p:nvPr/>
        </p:nvSpPr>
        <p:spPr>
          <a:xfrm>
            <a:off x="4120850" y="3121375"/>
            <a:ext cx="523800" cy="523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9" name="Google Shape;779;p43"/>
          <p:cNvSpPr/>
          <p:nvPr/>
        </p:nvSpPr>
        <p:spPr>
          <a:xfrm>
            <a:off x="4964900" y="3121375"/>
            <a:ext cx="523800" cy="523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80" name="Google Shape;780;p43"/>
          <p:cNvGrpSpPr/>
          <p:nvPr/>
        </p:nvGrpSpPr>
        <p:grpSpPr>
          <a:xfrm>
            <a:off x="3407882" y="3252461"/>
            <a:ext cx="261630" cy="261630"/>
            <a:chOff x="3368074" y="3882537"/>
            <a:chExt cx="215298" cy="215298"/>
          </a:xfrm>
        </p:grpSpPr>
        <p:sp>
          <p:nvSpPr>
            <p:cNvPr id="781" name="Google Shape;781;p43"/>
            <p:cNvSpPr/>
            <p:nvPr/>
          </p:nvSpPr>
          <p:spPr>
            <a:xfrm>
              <a:off x="3368074" y="3882537"/>
              <a:ext cx="215298" cy="215298"/>
            </a:xfrm>
            <a:custGeom>
              <a:rect b="b" l="l" r="r" t="t"/>
              <a:pathLst>
                <a:path extrusionOk="0" h="6764" w="6764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43"/>
            <p:cNvSpPr/>
            <p:nvPr/>
          </p:nvSpPr>
          <p:spPr>
            <a:xfrm>
              <a:off x="3418143" y="3933656"/>
              <a:ext cx="114811" cy="112742"/>
            </a:xfrm>
            <a:custGeom>
              <a:rect b="b" l="l" r="r" t="t"/>
              <a:pathLst>
                <a:path extrusionOk="0" h="3542" w="3607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43"/>
            <p:cNvSpPr/>
            <p:nvPr/>
          </p:nvSpPr>
          <p:spPr>
            <a:xfrm>
              <a:off x="3519298" y="3910197"/>
              <a:ext cx="29570" cy="29220"/>
            </a:xfrm>
            <a:custGeom>
              <a:rect b="b" l="l" r="r" t="t"/>
              <a:pathLst>
                <a:path extrusionOk="0" h="918" w="929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84" name="Google Shape;784;p43"/>
          <p:cNvSpPr/>
          <p:nvPr/>
        </p:nvSpPr>
        <p:spPr>
          <a:xfrm>
            <a:off x="5066623" y="3252448"/>
            <a:ext cx="320355" cy="261656"/>
          </a:xfrm>
          <a:custGeom>
            <a:rect b="b" l="l" r="r" t="t"/>
            <a:pathLst>
              <a:path extrusionOk="0" h="5835" w="7144">
                <a:moveTo>
                  <a:pt x="4620" y="0"/>
                </a:moveTo>
                <a:cubicBezTo>
                  <a:pt x="3727" y="0"/>
                  <a:pt x="2977" y="691"/>
                  <a:pt x="2905" y="1572"/>
                </a:cubicBezTo>
                <a:cubicBezTo>
                  <a:pt x="2727" y="1548"/>
                  <a:pt x="2358" y="1441"/>
                  <a:pt x="2262" y="1405"/>
                </a:cubicBezTo>
                <a:cubicBezTo>
                  <a:pt x="1643" y="1203"/>
                  <a:pt x="1072" y="810"/>
                  <a:pt x="631" y="322"/>
                </a:cubicBezTo>
                <a:cubicBezTo>
                  <a:pt x="596" y="298"/>
                  <a:pt x="572" y="274"/>
                  <a:pt x="524" y="262"/>
                </a:cubicBezTo>
                <a:cubicBezTo>
                  <a:pt x="517" y="261"/>
                  <a:pt x="509" y="260"/>
                  <a:pt x="501" y="260"/>
                </a:cubicBezTo>
                <a:cubicBezTo>
                  <a:pt x="436" y="260"/>
                  <a:pt x="367" y="304"/>
                  <a:pt x="346" y="357"/>
                </a:cubicBezTo>
                <a:cubicBezTo>
                  <a:pt x="238" y="572"/>
                  <a:pt x="179" y="810"/>
                  <a:pt x="179" y="1048"/>
                </a:cubicBezTo>
                <a:cubicBezTo>
                  <a:pt x="179" y="1393"/>
                  <a:pt x="286" y="1727"/>
                  <a:pt x="476" y="1977"/>
                </a:cubicBezTo>
                <a:cubicBezTo>
                  <a:pt x="466" y="1975"/>
                  <a:pt x="456" y="1974"/>
                  <a:pt x="446" y="1974"/>
                </a:cubicBezTo>
                <a:cubicBezTo>
                  <a:pt x="397" y="1974"/>
                  <a:pt x="349" y="1997"/>
                  <a:pt x="310" y="2036"/>
                </a:cubicBezTo>
                <a:cubicBezTo>
                  <a:pt x="286" y="2060"/>
                  <a:pt x="286" y="2108"/>
                  <a:pt x="274" y="2143"/>
                </a:cubicBezTo>
                <a:lnTo>
                  <a:pt x="274" y="2203"/>
                </a:lnTo>
                <a:cubicBezTo>
                  <a:pt x="274" y="2655"/>
                  <a:pt x="476" y="3072"/>
                  <a:pt x="822" y="3358"/>
                </a:cubicBezTo>
                <a:cubicBezTo>
                  <a:pt x="786" y="3370"/>
                  <a:pt x="774" y="3405"/>
                  <a:pt x="762" y="3417"/>
                </a:cubicBezTo>
                <a:cubicBezTo>
                  <a:pt x="750" y="3465"/>
                  <a:pt x="727" y="3513"/>
                  <a:pt x="750" y="3548"/>
                </a:cubicBezTo>
                <a:cubicBezTo>
                  <a:pt x="893" y="4024"/>
                  <a:pt x="1262" y="4405"/>
                  <a:pt x="1727" y="4548"/>
                </a:cubicBezTo>
                <a:cubicBezTo>
                  <a:pt x="1310" y="4798"/>
                  <a:pt x="834" y="4941"/>
                  <a:pt x="334" y="4941"/>
                </a:cubicBezTo>
                <a:lnTo>
                  <a:pt x="191" y="4941"/>
                </a:lnTo>
                <a:cubicBezTo>
                  <a:pt x="107" y="4941"/>
                  <a:pt x="36" y="5001"/>
                  <a:pt x="12" y="5084"/>
                </a:cubicBezTo>
                <a:cubicBezTo>
                  <a:pt x="0" y="5156"/>
                  <a:pt x="48" y="5239"/>
                  <a:pt x="107" y="5263"/>
                </a:cubicBezTo>
                <a:cubicBezTo>
                  <a:pt x="727" y="5632"/>
                  <a:pt x="1465" y="5834"/>
                  <a:pt x="2191" y="5834"/>
                </a:cubicBezTo>
                <a:cubicBezTo>
                  <a:pt x="3072" y="5834"/>
                  <a:pt x="3905" y="5560"/>
                  <a:pt x="4596" y="5060"/>
                </a:cubicBezTo>
                <a:cubicBezTo>
                  <a:pt x="4691" y="5001"/>
                  <a:pt x="4691" y="4858"/>
                  <a:pt x="4620" y="4786"/>
                </a:cubicBezTo>
                <a:cubicBezTo>
                  <a:pt x="4587" y="4754"/>
                  <a:pt x="4544" y="4735"/>
                  <a:pt x="4499" y="4735"/>
                </a:cubicBezTo>
                <a:cubicBezTo>
                  <a:pt x="4463" y="4735"/>
                  <a:pt x="4426" y="4748"/>
                  <a:pt x="4394" y="4775"/>
                </a:cubicBezTo>
                <a:cubicBezTo>
                  <a:pt x="3763" y="5215"/>
                  <a:pt x="3013" y="5489"/>
                  <a:pt x="2191" y="5489"/>
                </a:cubicBezTo>
                <a:cubicBezTo>
                  <a:pt x="1727" y="5489"/>
                  <a:pt x="1262" y="5394"/>
                  <a:pt x="846" y="5239"/>
                </a:cubicBezTo>
                <a:cubicBezTo>
                  <a:pt x="1369" y="5144"/>
                  <a:pt x="1846" y="4917"/>
                  <a:pt x="2262" y="4584"/>
                </a:cubicBezTo>
                <a:cubicBezTo>
                  <a:pt x="2310" y="4536"/>
                  <a:pt x="2334" y="4477"/>
                  <a:pt x="2322" y="4417"/>
                </a:cubicBezTo>
                <a:cubicBezTo>
                  <a:pt x="2310" y="4346"/>
                  <a:pt x="2239" y="4286"/>
                  <a:pt x="2155" y="4286"/>
                </a:cubicBezTo>
                <a:cubicBezTo>
                  <a:pt x="1739" y="4263"/>
                  <a:pt x="1369" y="4048"/>
                  <a:pt x="1167" y="3691"/>
                </a:cubicBezTo>
                <a:cubicBezTo>
                  <a:pt x="1250" y="3691"/>
                  <a:pt x="1358" y="3667"/>
                  <a:pt x="1441" y="3643"/>
                </a:cubicBezTo>
                <a:cubicBezTo>
                  <a:pt x="1524" y="3632"/>
                  <a:pt x="1584" y="3572"/>
                  <a:pt x="1584" y="3489"/>
                </a:cubicBezTo>
                <a:cubicBezTo>
                  <a:pt x="1596" y="3405"/>
                  <a:pt x="1536" y="3334"/>
                  <a:pt x="1441" y="3298"/>
                </a:cubicBezTo>
                <a:cubicBezTo>
                  <a:pt x="1000" y="3191"/>
                  <a:pt x="667" y="2822"/>
                  <a:pt x="596" y="2381"/>
                </a:cubicBezTo>
                <a:lnTo>
                  <a:pt x="596" y="2381"/>
                </a:lnTo>
                <a:cubicBezTo>
                  <a:pt x="727" y="2405"/>
                  <a:pt x="869" y="2417"/>
                  <a:pt x="1000" y="2417"/>
                </a:cubicBezTo>
                <a:cubicBezTo>
                  <a:pt x="1084" y="2417"/>
                  <a:pt x="1143" y="2358"/>
                  <a:pt x="1167" y="2274"/>
                </a:cubicBezTo>
                <a:cubicBezTo>
                  <a:pt x="1179" y="2203"/>
                  <a:pt x="1131" y="2143"/>
                  <a:pt x="1072" y="2108"/>
                </a:cubicBezTo>
                <a:cubicBezTo>
                  <a:pt x="703" y="1881"/>
                  <a:pt x="476" y="1488"/>
                  <a:pt x="476" y="1048"/>
                </a:cubicBezTo>
                <a:cubicBezTo>
                  <a:pt x="476" y="953"/>
                  <a:pt x="488" y="846"/>
                  <a:pt x="524" y="738"/>
                </a:cubicBezTo>
                <a:cubicBezTo>
                  <a:pt x="965" y="1191"/>
                  <a:pt x="1524" y="1524"/>
                  <a:pt x="2120" y="1727"/>
                </a:cubicBezTo>
                <a:cubicBezTo>
                  <a:pt x="2120" y="1727"/>
                  <a:pt x="2715" y="1905"/>
                  <a:pt x="2929" y="1917"/>
                </a:cubicBezTo>
                <a:lnTo>
                  <a:pt x="3024" y="1917"/>
                </a:lnTo>
                <a:cubicBezTo>
                  <a:pt x="3096" y="1917"/>
                  <a:pt x="3167" y="1869"/>
                  <a:pt x="3191" y="1798"/>
                </a:cubicBezTo>
                <a:cubicBezTo>
                  <a:pt x="3203" y="1786"/>
                  <a:pt x="3203" y="1750"/>
                  <a:pt x="3203" y="1738"/>
                </a:cubicBezTo>
                <a:lnTo>
                  <a:pt x="3203" y="1703"/>
                </a:lnTo>
                <a:cubicBezTo>
                  <a:pt x="3203" y="953"/>
                  <a:pt x="3810" y="334"/>
                  <a:pt x="4572" y="334"/>
                </a:cubicBezTo>
                <a:cubicBezTo>
                  <a:pt x="4941" y="334"/>
                  <a:pt x="5287" y="488"/>
                  <a:pt x="5549" y="750"/>
                </a:cubicBezTo>
                <a:cubicBezTo>
                  <a:pt x="5585" y="787"/>
                  <a:pt x="5621" y="802"/>
                  <a:pt x="5663" y="802"/>
                </a:cubicBezTo>
                <a:cubicBezTo>
                  <a:pt x="5676" y="802"/>
                  <a:pt x="5689" y="801"/>
                  <a:pt x="5703" y="798"/>
                </a:cubicBezTo>
                <a:cubicBezTo>
                  <a:pt x="5882" y="762"/>
                  <a:pt x="6049" y="738"/>
                  <a:pt x="6203" y="679"/>
                </a:cubicBezTo>
                <a:lnTo>
                  <a:pt x="6203" y="679"/>
                </a:lnTo>
                <a:cubicBezTo>
                  <a:pt x="6120" y="762"/>
                  <a:pt x="6013" y="857"/>
                  <a:pt x="5894" y="917"/>
                </a:cubicBezTo>
                <a:cubicBezTo>
                  <a:pt x="5822" y="965"/>
                  <a:pt x="5787" y="1048"/>
                  <a:pt x="5822" y="1143"/>
                </a:cubicBezTo>
                <a:cubicBezTo>
                  <a:pt x="5846" y="1203"/>
                  <a:pt x="5930" y="1250"/>
                  <a:pt x="6001" y="1250"/>
                </a:cubicBezTo>
                <a:cubicBezTo>
                  <a:pt x="6144" y="1227"/>
                  <a:pt x="6287" y="1215"/>
                  <a:pt x="6418" y="1167"/>
                </a:cubicBezTo>
                <a:lnTo>
                  <a:pt x="6418" y="1167"/>
                </a:lnTo>
                <a:cubicBezTo>
                  <a:pt x="6299" y="1286"/>
                  <a:pt x="6168" y="1405"/>
                  <a:pt x="6013" y="1512"/>
                </a:cubicBezTo>
                <a:cubicBezTo>
                  <a:pt x="5965" y="1548"/>
                  <a:pt x="5941" y="1608"/>
                  <a:pt x="5941" y="1655"/>
                </a:cubicBezTo>
                <a:lnTo>
                  <a:pt x="5941" y="1679"/>
                </a:lnTo>
                <a:lnTo>
                  <a:pt x="5941" y="1703"/>
                </a:lnTo>
                <a:lnTo>
                  <a:pt x="5941" y="1727"/>
                </a:lnTo>
                <a:cubicBezTo>
                  <a:pt x="5941" y="2691"/>
                  <a:pt x="5572" y="3572"/>
                  <a:pt x="4977" y="4227"/>
                </a:cubicBezTo>
                <a:cubicBezTo>
                  <a:pt x="4918" y="4298"/>
                  <a:pt x="4918" y="4405"/>
                  <a:pt x="4977" y="4465"/>
                </a:cubicBezTo>
                <a:cubicBezTo>
                  <a:pt x="5011" y="4499"/>
                  <a:pt x="5053" y="4514"/>
                  <a:pt x="5096" y="4514"/>
                </a:cubicBezTo>
                <a:cubicBezTo>
                  <a:pt x="5143" y="4514"/>
                  <a:pt x="5190" y="4496"/>
                  <a:pt x="5227" y="4465"/>
                </a:cubicBezTo>
                <a:cubicBezTo>
                  <a:pt x="5894" y="3715"/>
                  <a:pt x="6263" y="2762"/>
                  <a:pt x="6287" y="1750"/>
                </a:cubicBezTo>
                <a:cubicBezTo>
                  <a:pt x="6596" y="1524"/>
                  <a:pt x="6846" y="1250"/>
                  <a:pt x="7061" y="917"/>
                </a:cubicBezTo>
                <a:cubicBezTo>
                  <a:pt x="7144" y="857"/>
                  <a:pt x="7132" y="750"/>
                  <a:pt x="7061" y="715"/>
                </a:cubicBezTo>
                <a:cubicBezTo>
                  <a:pt x="7029" y="683"/>
                  <a:pt x="6987" y="667"/>
                  <a:pt x="6937" y="667"/>
                </a:cubicBezTo>
                <a:cubicBezTo>
                  <a:pt x="6912" y="667"/>
                  <a:pt x="6886" y="671"/>
                  <a:pt x="6858" y="679"/>
                </a:cubicBezTo>
                <a:cubicBezTo>
                  <a:pt x="6775" y="726"/>
                  <a:pt x="6680" y="750"/>
                  <a:pt x="6596" y="786"/>
                </a:cubicBezTo>
                <a:cubicBezTo>
                  <a:pt x="6680" y="667"/>
                  <a:pt x="6763" y="512"/>
                  <a:pt x="6823" y="369"/>
                </a:cubicBezTo>
                <a:cubicBezTo>
                  <a:pt x="6834" y="310"/>
                  <a:pt x="6834" y="238"/>
                  <a:pt x="6787" y="191"/>
                </a:cubicBezTo>
                <a:cubicBezTo>
                  <a:pt x="6750" y="153"/>
                  <a:pt x="6703" y="135"/>
                  <a:pt x="6659" y="135"/>
                </a:cubicBezTo>
                <a:cubicBezTo>
                  <a:pt x="6632" y="135"/>
                  <a:pt x="6607" y="142"/>
                  <a:pt x="6584" y="155"/>
                </a:cubicBezTo>
                <a:cubicBezTo>
                  <a:pt x="6322" y="310"/>
                  <a:pt x="6061" y="393"/>
                  <a:pt x="5775" y="441"/>
                </a:cubicBezTo>
                <a:cubicBezTo>
                  <a:pt x="5465" y="143"/>
                  <a:pt x="5048" y="0"/>
                  <a:pt x="462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85" name="Google Shape;785;p43"/>
          <p:cNvGrpSpPr/>
          <p:nvPr/>
        </p:nvGrpSpPr>
        <p:grpSpPr>
          <a:xfrm>
            <a:off x="4236456" y="3252450"/>
            <a:ext cx="292574" cy="261652"/>
            <a:chOff x="3824739" y="3890112"/>
            <a:chExt cx="208105" cy="186110"/>
          </a:xfrm>
        </p:grpSpPr>
        <p:sp>
          <p:nvSpPr>
            <p:cNvPr id="786" name="Google Shape;786;p43"/>
            <p:cNvSpPr/>
            <p:nvPr/>
          </p:nvSpPr>
          <p:spPr>
            <a:xfrm>
              <a:off x="3831933" y="3955682"/>
              <a:ext cx="47809" cy="120540"/>
            </a:xfrm>
            <a:custGeom>
              <a:rect b="b" l="l" r="r" t="t"/>
              <a:pathLst>
                <a:path extrusionOk="0" h="3787" w="1502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43"/>
            <p:cNvSpPr/>
            <p:nvPr/>
          </p:nvSpPr>
          <p:spPr>
            <a:xfrm>
              <a:off x="3824739" y="3890112"/>
              <a:ext cx="55002" cy="55002"/>
            </a:xfrm>
            <a:custGeom>
              <a:rect b="b" l="l" r="r" t="t"/>
              <a:pathLst>
                <a:path extrusionOk="0" h="1728" w="1728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43"/>
            <p:cNvSpPr/>
            <p:nvPr/>
          </p:nvSpPr>
          <p:spPr>
            <a:xfrm>
              <a:off x="3904696" y="3955682"/>
              <a:ext cx="128148" cy="120540"/>
            </a:xfrm>
            <a:custGeom>
              <a:rect b="b" l="l" r="r" t="t"/>
              <a:pathLst>
                <a:path extrusionOk="0" h="3787" w="4026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89" name="Google Shape;789;p43"/>
          <p:cNvSpPr/>
          <p:nvPr/>
        </p:nvSpPr>
        <p:spPr>
          <a:xfrm>
            <a:off x="2411025" y="3996250"/>
            <a:ext cx="3948000" cy="572700"/>
          </a:xfrm>
          <a:prstGeom prst="rect">
            <a:avLst/>
          </a:prstGeom>
          <a:solidFill>
            <a:srgbClr val="00284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0" name="Google Shape;790;p43"/>
          <p:cNvSpPr txBox="1"/>
          <p:nvPr>
            <p:ph idx="4294967295" type="subTitle"/>
          </p:nvPr>
        </p:nvSpPr>
        <p:spPr>
          <a:xfrm>
            <a:off x="2737275" y="3915905"/>
            <a:ext cx="3295500" cy="107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Faruk Aydin</a:t>
            </a:r>
            <a:br>
              <a:rPr lang="en" sz="1200">
                <a:solidFill>
                  <a:srgbClr val="FFFFFF"/>
                </a:solidFill>
              </a:rPr>
            </a:br>
            <a:r>
              <a:rPr lang="en" sz="1200">
                <a:solidFill>
                  <a:srgbClr val="FFFFFF"/>
                </a:solidFill>
              </a:rPr>
              <a:t>Maarten Blömer</a:t>
            </a:r>
            <a:br>
              <a:rPr lang="en" sz="1200">
                <a:solidFill>
                  <a:srgbClr val="FFFFFF"/>
                </a:solidFill>
              </a:rPr>
            </a:br>
            <a:r>
              <a:rPr lang="en" sz="1200">
                <a:solidFill>
                  <a:srgbClr val="FFFFFF"/>
                </a:solidFill>
              </a:rPr>
              <a:t>Jursley Gonzalez</a:t>
            </a:r>
            <a:br>
              <a:rPr lang="en" sz="1200">
                <a:solidFill>
                  <a:srgbClr val="FFFFFF"/>
                </a:solidFill>
              </a:rPr>
            </a:br>
            <a:r>
              <a:rPr lang="en" sz="1200">
                <a:solidFill>
                  <a:srgbClr val="FFFFFF"/>
                </a:solidFill>
              </a:rPr>
              <a:t>Nick Krijgsman</a:t>
            </a:r>
            <a:br>
              <a:rPr lang="en" sz="1200">
                <a:solidFill>
                  <a:srgbClr val="FFFFFF"/>
                </a:solidFill>
              </a:rPr>
            </a:br>
            <a:r>
              <a:rPr lang="en" sz="1200">
                <a:solidFill>
                  <a:srgbClr val="FFFFFF"/>
                </a:solidFill>
              </a:rPr>
              <a:t>Vincent Andersen</a:t>
            </a:r>
            <a:endParaRPr sz="1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25"/>
          <p:cNvSpPr txBox="1"/>
          <p:nvPr>
            <p:ph type="title"/>
          </p:nvPr>
        </p:nvSpPr>
        <p:spPr>
          <a:xfrm>
            <a:off x="1823250" y="1496400"/>
            <a:ext cx="5497500" cy="215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r>
              <a:rPr lang="en"/>
              <a:t>. </a:t>
            </a:r>
            <a:br>
              <a:rPr lang="en"/>
            </a:br>
            <a:r>
              <a:rPr lang="en">
                <a:solidFill>
                  <a:schemeClr val="accent3"/>
                </a:solidFill>
              </a:rPr>
              <a:t>PROMISED DELIVERABLES</a:t>
            </a:r>
            <a:endParaRPr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26"/>
          <p:cNvSpPr txBox="1"/>
          <p:nvPr>
            <p:ph type="ctrTitle"/>
          </p:nvPr>
        </p:nvSpPr>
        <p:spPr>
          <a:xfrm>
            <a:off x="2031274" y="1567500"/>
            <a:ext cx="2861700" cy="83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doel</a:t>
            </a:r>
            <a:endParaRPr/>
          </a:p>
        </p:txBody>
      </p:sp>
      <p:sp>
        <p:nvSpPr>
          <p:cNvPr id="517" name="Google Shape;517;p26"/>
          <p:cNvSpPr txBox="1"/>
          <p:nvPr>
            <p:ph idx="1" type="subTitle"/>
          </p:nvPr>
        </p:nvSpPr>
        <p:spPr>
          <a:xfrm>
            <a:off x="1791574" y="2242175"/>
            <a:ext cx="3281700" cy="10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C3B1"/>
                </a:solidFill>
              </a:rPr>
              <a:t>Toevoeging van Markt functionaliteit</a:t>
            </a:r>
            <a:r>
              <a:rPr lang="en"/>
              <a:t> </a:t>
            </a:r>
            <a:br>
              <a:rPr lang="en"/>
            </a:br>
            <a:r>
              <a:rPr lang="en"/>
              <a:t>&amp; </a:t>
            </a:r>
            <a:br>
              <a:rPr lang="en"/>
            </a:br>
            <a:r>
              <a:rPr lang="en">
                <a:solidFill>
                  <a:srgbClr val="FF9900"/>
                </a:solidFill>
              </a:rPr>
              <a:t>De applicatie volledig lokaal in minikube kunnen draaien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518" name="Google Shape;518;p26"/>
          <p:cNvSpPr/>
          <p:nvPr/>
        </p:nvSpPr>
        <p:spPr>
          <a:xfrm>
            <a:off x="6448025" y="1805900"/>
            <a:ext cx="1085100" cy="1085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26"/>
          <p:cNvSpPr txBox="1"/>
          <p:nvPr>
            <p:ph idx="2" type="title"/>
          </p:nvPr>
        </p:nvSpPr>
        <p:spPr>
          <a:xfrm>
            <a:off x="6500050" y="2059550"/>
            <a:ext cx="9810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03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520" name="Google Shape;520;p26"/>
          <p:cNvSpPr/>
          <p:nvPr/>
        </p:nvSpPr>
        <p:spPr>
          <a:xfrm>
            <a:off x="1370476" y="3869000"/>
            <a:ext cx="6279992" cy="104326"/>
          </a:xfrm>
          <a:custGeom>
            <a:rect b="b" l="l" r="r" t="t"/>
            <a:pathLst>
              <a:path extrusionOk="0" h="2382" w="143387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26"/>
          <p:cNvSpPr/>
          <p:nvPr/>
        </p:nvSpPr>
        <p:spPr>
          <a:xfrm>
            <a:off x="1369950" y="3869000"/>
            <a:ext cx="5654864" cy="104326"/>
          </a:xfrm>
          <a:custGeom>
            <a:rect b="b" l="l" r="r" t="t"/>
            <a:pathLst>
              <a:path extrusionOk="0" h="2382" w="87904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22" name="Google Shape;522;p26"/>
          <p:cNvCxnSpPr>
            <a:stCxn id="518" idx="2"/>
          </p:cNvCxnSpPr>
          <p:nvPr/>
        </p:nvCxnSpPr>
        <p:spPr>
          <a:xfrm>
            <a:off x="6990575" y="2891000"/>
            <a:ext cx="0" cy="9780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3" name="Google Shape;523;p26"/>
          <p:cNvSpPr txBox="1"/>
          <p:nvPr>
            <p:ph idx="4294967295" type="ctrTitle"/>
          </p:nvPr>
        </p:nvSpPr>
        <p:spPr>
          <a:xfrm>
            <a:off x="621630" y="411675"/>
            <a:ext cx="5888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01. PROMISED DELIVERABLES</a:t>
            </a:r>
            <a:endParaRPr sz="3200"/>
          </a:p>
        </p:txBody>
      </p:sp>
      <p:sp>
        <p:nvSpPr>
          <p:cNvPr id="524" name="Google Shape;524;p26"/>
          <p:cNvSpPr txBox="1"/>
          <p:nvPr>
            <p:ph idx="1" type="subTitle"/>
          </p:nvPr>
        </p:nvSpPr>
        <p:spPr>
          <a:xfrm>
            <a:off x="6574775" y="4043025"/>
            <a:ext cx="8316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~90%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27"/>
          <p:cNvSpPr txBox="1"/>
          <p:nvPr>
            <p:ph idx="8" type="ctrTitle"/>
          </p:nvPr>
        </p:nvSpPr>
        <p:spPr>
          <a:xfrm>
            <a:off x="621630" y="411675"/>
            <a:ext cx="5888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01. PROMISED DELIVERABLES</a:t>
            </a:r>
            <a:endParaRPr sz="3000"/>
          </a:p>
        </p:txBody>
      </p:sp>
      <p:sp>
        <p:nvSpPr>
          <p:cNvPr id="530" name="Google Shape;530;p27"/>
          <p:cNvSpPr txBox="1"/>
          <p:nvPr/>
        </p:nvSpPr>
        <p:spPr>
          <a:xfrm>
            <a:off x="1327200" y="989475"/>
            <a:ext cx="6058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Issue Count</a:t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531" name="Google Shape;53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6175" y="1367813"/>
            <a:ext cx="7331631" cy="3387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28"/>
          <p:cNvSpPr txBox="1"/>
          <p:nvPr>
            <p:ph idx="8" type="ctrTitle"/>
          </p:nvPr>
        </p:nvSpPr>
        <p:spPr>
          <a:xfrm>
            <a:off x="621630" y="411675"/>
            <a:ext cx="5888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01. PROMISED DELIVERABLES</a:t>
            </a:r>
            <a:endParaRPr sz="3000"/>
          </a:p>
        </p:txBody>
      </p:sp>
      <p:sp>
        <p:nvSpPr>
          <p:cNvPr id="537" name="Google Shape;537;p28"/>
          <p:cNvSpPr txBox="1"/>
          <p:nvPr/>
        </p:nvSpPr>
        <p:spPr>
          <a:xfrm>
            <a:off x="1327200" y="989475"/>
            <a:ext cx="6058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Issue Count</a:t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cxnSp>
        <p:nvCxnSpPr>
          <p:cNvPr id="538" name="Google Shape;538;p28"/>
          <p:cNvCxnSpPr/>
          <p:nvPr/>
        </p:nvCxnSpPr>
        <p:spPr>
          <a:xfrm>
            <a:off x="818700" y="2083125"/>
            <a:ext cx="229800" cy="6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9" name="Google Shape;539;p28"/>
          <p:cNvCxnSpPr/>
          <p:nvPr/>
        </p:nvCxnSpPr>
        <p:spPr>
          <a:xfrm>
            <a:off x="818700" y="2441350"/>
            <a:ext cx="229800" cy="6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0" name="Google Shape;540;p28"/>
          <p:cNvCxnSpPr/>
          <p:nvPr/>
        </p:nvCxnSpPr>
        <p:spPr>
          <a:xfrm>
            <a:off x="818700" y="2249288"/>
            <a:ext cx="229800" cy="6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541" name="Google Shape;54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1650" y="1451225"/>
            <a:ext cx="7747550" cy="224102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42" name="Google Shape;542;p28"/>
          <p:cNvCxnSpPr/>
          <p:nvPr/>
        </p:nvCxnSpPr>
        <p:spPr>
          <a:xfrm>
            <a:off x="818700" y="2633400"/>
            <a:ext cx="229800" cy="6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3" name="Google Shape;543;p28"/>
          <p:cNvCxnSpPr/>
          <p:nvPr/>
        </p:nvCxnSpPr>
        <p:spPr>
          <a:xfrm>
            <a:off x="818700" y="3183675"/>
            <a:ext cx="229800" cy="6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29"/>
          <p:cNvSpPr txBox="1"/>
          <p:nvPr>
            <p:ph idx="8" type="ctrTitle"/>
          </p:nvPr>
        </p:nvSpPr>
        <p:spPr>
          <a:xfrm>
            <a:off x="621630" y="411675"/>
            <a:ext cx="5888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01. PROMISED DELIVERABLES</a:t>
            </a:r>
            <a:endParaRPr sz="3000"/>
          </a:p>
        </p:txBody>
      </p:sp>
      <p:pic>
        <p:nvPicPr>
          <p:cNvPr id="549" name="Google Shape;549;p29"/>
          <p:cNvPicPr preferRelativeResize="0"/>
          <p:nvPr/>
        </p:nvPicPr>
        <p:blipFill rotWithShape="1">
          <a:blip r:embed="rId3">
            <a:alphaModFix/>
          </a:blip>
          <a:srcRect b="0" l="0" r="0" t="6785"/>
          <a:stretch/>
        </p:blipFill>
        <p:spPr>
          <a:xfrm>
            <a:off x="5627100" y="768075"/>
            <a:ext cx="2328875" cy="4186401"/>
          </a:xfrm>
          <a:prstGeom prst="rect">
            <a:avLst/>
          </a:prstGeom>
          <a:noFill/>
          <a:ln>
            <a:noFill/>
          </a:ln>
        </p:spPr>
      </p:pic>
      <p:sp>
        <p:nvSpPr>
          <p:cNvPr id="550" name="Google Shape;550;p29"/>
          <p:cNvSpPr txBox="1"/>
          <p:nvPr/>
        </p:nvSpPr>
        <p:spPr>
          <a:xfrm>
            <a:off x="5100350" y="906150"/>
            <a:ext cx="4833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rgbClr val="00C3B1"/>
                </a:solidFill>
                <a:latin typeface="Maven Pro"/>
                <a:ea typeface="Maven Pro"/>
                <a:cs typeface="Maven Pro"/>
                <a:sym typeface="Maven Pro"/>
              </a:rPr>
              <a:t>+</a:t>
            </a:r>
            <a:endParaRPr sz="3400"/>
          </a:p>
        </p:txBody>
      </p:sp>
      <p:sp>
        <p:nvSpPr>
          <p:cNvPr id="551" name="Google Shape;551;p29"/>
          <p:cNvSpPr txBox="1"/>
          <p:nvPr/>
        </p:nvSpPr>
        <p:spPr>
          <a:xfrm>
            <a:off x="5100350" y="1830925"/>
            <a:ext cx="4833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rgbClr val="00C3B1"/>
                </a:solidFill>
                <a:latin typeface="Maven Pro"/>
                <a:ea typeface="Maven Pro"/>
                <a:cs typeface="Maven Pro"/>
                <a:sym typeface="Maven Pro"/>
              </a:rPr>
              <a:t>+</a:t>
            </a:r>
            <a:endParaRPr sz="3400"/>
          </a:p>
        </p:txBody>
      </p:sp>
      <p:sp>
        <p:nvSpPr>
          <p:cNvPr id="552" name="Google Shape;552;p29"/>
          <p:cNvSpPr txBox="1"/>
          <p:nvPr/>
        </p:nvSpPr>
        <p:spPr>
          <a:xfrm>
            <a:off x="5100350" y="2755700"/>
            <a:ext cx="4833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rgbClr val="00C3B1"/>
                </a:solidFill>
                <a:latin typeface="Maven Pro"/>
                <a:ea typeface="Maven Pro"/>
                <a:cs typeface="Maven Pro"/>
                <a:sym typeface="Maven Pro"/>
              </a:rPr>
              <a:t>+</a:t>
            </a:r>
            <a:endParaRPr sz="3400"/>
          </a:p>
        </p:txBody>
      </p:sp>
      <p:sp>
        <p:nvSpPr>
          <p:cNvPr id="553" name="Google Shape;553;p29"/>
          <p:cNvSpPr txBox="1"/>
          <p:nvPr/>
        </p:nvSpPr>
        <p:spPr>
          <a:xfrm>
            <a:off x="5100350" y="3555350"/>
            <a:ext cx="4833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rgbClr val="00C3B1"/>
                </a:solidFill>
                <a:latin typeface="Maven Pro"/>
                <a:ea typeface="Maven Pro"/>
                <a:cs typeface="Maven Pro"/>
                <a:sym typeface="Maven Pro"/>
              </a:rPr>
              <a:t>+</a:t>
            </a:r>
            <a:endParaRPr sz="3400"/>
          </a:p>
        </p:txBody>
      </p:sp>
      <p:sp>
        <p:nvSpPr>
          <p:cNvPr id="554" name="Google Shape;554;p29"/>
          <p:cNvSpPr txBox="1"/>
          <p:nvPr/>
        </p:nvSpPr>
        <p:spPr>
          <a:xfrm>
            <a:off x="5143800" y="4263350"/>
            <a:ext cx="4833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rgbClr val="EC5D37"/>
                </a:solidFill>
                <a:latin typeface="Maven Pro"/>
                <a:ea typeface="Maven Pro"/>
                <a:cs typeface="Maven Pro"/>
                <a:sym typeface="Maven Pro"/>
              </a:rPr>
              <a:t>-</a:t>
            </a:r>
            <a:endParaRPr sz="3400">
              <a:solidFill>
                <a:srgbClr val="EC5D37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30"/>
          <p:cNvSpPr txBox="1"/>
          <p:nvPr>
            <p:ph idx="8" type="ctrTitle"/>
          </p:nvPr>
        </p:nvSpPr>
        <p:spPr>
          <a:xfrm>
            <a:off x="621630" y="411675"/>
            <a:ext cx="5888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01. PROMISED DELIVERABLES</a:t>
            </a:r>
            <a:endParaRPr sz="3000"/>
          </a:p>
        </p:txBody>
      </p:sp>
      <p:sp>
        <p:nvSpPr>
          <p:cNvPr id="560" name="Google Shape;560;p30"/>
          <p:cNvSpPr txBox="1"/>
          <p:nvPr/>
        </p:nvSpPr>
        <p:spPr>
          <a:xfrm>
            <a:off x="1335825" y="891375"/>
            <a:ext cx="6058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Burndown chart 1 &amp; 2</a:t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561" name="Google Shape;56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4863" y="1353075"/>
            <a:ext cx="5474375" cy="179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2" name="Google Shape;562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69788" y="3235850"/>
            <a:ext cx="5524552" cy="1848647"/>
          </a:xfrm>
          <a:prstGeom prst="rect">
            <a:avLst/>
          </a:prstGeom>
          <a:noFill/>
          <a:ln>
            <a:noFill/>
          </a:ln>
        </p:spPr>
      </p:pic>
      <p:sp>
        <p:nvSpPr>
          <p:cNvPr id="563" name="Google Shape;563;p30"/>
          <p:cNvSpPr txBox="1"/>
          <p:nvPr/>
        </p:nvSpPr>
        <p:spPr>
          <a:xfrm>
            <a:off x="1078750" y="1987625"/>
            <a:ext cx="4833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rgbClr val="00C3B1"/>
                </a:solidFill>
                <a:latin typeface="Maven Pro"/>
                <a:ea typeface="Maven Pro"/>
                <a:cs typeface="Maven Pro"/>
                <a:sym typeface="Maven Pro"/>
              </a:rPr>
              <a:t>1</a:t>
            </a:r>
            <a:endParaRPr sz="3400"/>
          </a:p>
        </p:txBody>
      </p:sp>
      <p:sp>
        <p:nvSpPr>
          <p:cNvPr id="564" name="Google Shape;564;p30"/>
          <p:cNvSpPr txBox="1"/>
          <p:nvPr/>
        </p:nvSpPr>
        <p:spPr>
          <a:xfrm>
            <a:off x="1078750" y="3736575"/>
            <a:ext cx="4833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rgbClr val="00C3B1"/>
                </a:solidFill>
                <a:latin typeface="Maven Pro"/>
                <a:ea typeface="Maven Pro"/>
                <a:cs typeface="Maven Pro"/>
                <a:sym typeface="Maven Pro"/>
              </a:rPr>
              <a:t>2</a:t>
            </a:r>
            <a:endParaRPr sz="3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31"/>
          <p:cNvSpPr txBox="1"/>
          <p:nvPr>
            <p:ph idx="8" type="ctrTitle"/>
          </p:nvPr>
        </p:nvSpPr>
        <p:spPr>
          <a:xfrm>
            <a:off x="621630" y="411675"/>
            <a:ext cx="5888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01. PROMISED DELIVERABLES</a:t>
            </a:r>
            <a:endParaRPr sz="3000"/>
          </a:p>
        </p:txBody>
      </p:sp>
      <p:sp>
        <p:nvSpPr>
          <p:cNvPr id="570" name="Google Shape;570;p31"/>
          <p:cNvSpPr txBox="1"/>
          <p:nvPr/>
        </p:nvSpPr>
        <p:spPr>
          <a:xfrm>
            <a:off x="1335825" y="1346350"/>
            <a:ext cx="6058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Burndown chart sprint 3</a:t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571" name="Google Shape;57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960450"/>
            <a:ext cx="8742819" cy="303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