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Advent Pro SemiBold"/>
      <p:regular r:id="rId28"/>
      <p:bold r:id="rId29"/>
    </p:embeddedFont>
    <p:embeddedFont>
      <p:font typeface="Fira Sans Extra Condensed Medium"/>
      <p:regular r:id="rId30"/>
      <p:bold r:id="rId31"/>
      <p:italic r:id="rId32"/>
      <p:boldItalic r:id="rId33"/>
    </p:embeddedFont>
    <p:embeddedFont>
      <p:font typeface="Fira Sans Condensed Medium"/>
      <p:regular r:id="rId34"/>
      <p:bold r:id="rId35"/>
      <p:italic r:id="rId36"/>
      <p:boldItalic r:id="rId37"/>
    </p:embeddedFont>
    <p:embeddedFont>
      <p:font typeface="Maven Pro"/>
      <p:regular r:id="rId38"/>
      <p:bold r:id="rId39"/>
    </p:embeddedFont>
    <p:embeddedFont>
      <p:font typeface="Share Tech"/>
      <p:regular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ED287C9-64E6-44E1-A009-8D413457EF22}">
  <a:tblStyle styleId="{8ED287C9-64E6-44E1-A009-8D413457EF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hareTech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AdventProSemiBold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dventProSemi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ExtraCondensedMedium-bold.fntdata"/><Relationship Id="rId30" Type="http://schemas.openxmlformats.org/officeDocument/2006/relationships/font" Target="fonts/FiraSansExtraCondensedMedium-regular.fntdata"/><Relationship Id="rId11" Type="http://schemas.openxmlformats.org/officeDocument/2006/relationships/slide" Target="slides/slide6.xml"/><Relationship Id="rId33" Type="http://schemas.openxmlformats.org/officeDocument/2006/relationships/font" Target="fonts/FiraSansExtraCondensedMedium-boldItalic.fntdata"/><Relationship Id="rId10" Type="http://schemas.openxmlformats.org/officeDocument/2006/relationships/slide" Target="slides/slide5.xml"/><Relationship Id="rId32" Type="http://schemas.openxmlformats.org/officeDocument/2006/relationships/font" Target="fonts/FiraSansExtraCondensedMedium-italic.fntdata"/><Relationship Id="rId13" Type="http://schemas.openxmlformats.org/officeDocument/2006/relationships/slide" Target="slides/slide8.xml"/><Relationship Id="rId35" Type="http://schemas.openxmlformats.org/officeDocument/2006/relationships/font" Target="fonts/FiraSansCondensedMedium-bold.fntdata"/><Relationship Id="rId12" Type="http://schemas.openxmlformats.org/officeDocument/2006/relationships/slide" Target="slides/slide7.xml"/><Relationship Id="rId34" Type="http://schemas.openxmlformats.org/officeDocument/2006/relationships/font" Target="fonts/FiraSansCondensedMedium-regular.fntdata"/><Relationship Id="rId15" Type="http://schemas.openxmlformats.org/officeDocument/2006/relationships/slide" Target="slides/slide10.xml"/><Relationship Id="rId37" Type="http://schemas.openxmlformats.org/officeDocument/2006/relationships/font" Target="fonts/FiraSansCondensedMedium-boldItalic.fntdata"/><Relationship Id="rId14" Type="http://schemas.openxmlformats.org/officeDocument/2006/relationships/slide" Target="slides/slide9.xml"/><Relationship Id="rId36" Type="http://schemas.openxmlformats.org/officeDocument/2006/relationships/font" Target="fonts/FiraSansCondensedMedium-italic.fntdata"/><Relationship Id="rId17" Type="http://schemas.openxmlformats.org/officeDocument/2006/relationships/slide" Target="slides/slide12.xml"/><Relationship Id="rId39" Type="http://schemas.openxmlformats.org/officeDocument/2006/relationships/font" Target="fonts/MavenPro-bold.fntdata"/><Relationship Id="rId16" Type="http://schemas.openxmlformats.org/officeDocument/2006/relationships/slide" Target="slides/slide11.xml"/><Relationship Id="rId38" Type="http://schemas.openxmlformats.org/officeDocument/2006/relationships/font" Target="fonts/MavenPr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6c52a2e8d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6c52a2e8d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ca947b1dbb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ca947b1dbb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d235af270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d235af270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de80fcb52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de80fcb52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70d13569c7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70d13569c7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ca947b1dbb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ca947b1dbb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de80fcb52c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de80fcb52c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ca947b1db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ca947b1db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ca947b1dbb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ca947b1dbb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ca947b1dbb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ca947b1dbb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ca947b1dbb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ca947b1dbb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6c4305b0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6c4305b0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ca947b1db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ca947b1db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ca947b1dbb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ca947b1dbb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ca947b1dbb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ca947b1dbb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ca947b1db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ca947b1db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ca947b1dbb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ca947b1dbb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ca947b1dbb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ca947b1dbb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d91284282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d91284282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da4de2cb0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da4de2cb0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de80fcb51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de80fcb51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ca947b1db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ca947b1db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7" name="Google Shape;177;p11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69" name="Google Shape;269;p13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2" name="Google Shape;272;p13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3" name="Google Shape;273;p13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75" name="Google Shape;275;p13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0" name="Google Shape;280;p14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4" name="Google Shape;304;p1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7" name="Google Shape;307;p1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8" name="Google Shape;308;p1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9" name="Google Shape;309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2" name="Google Shape;312;p1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3" name="Google Shape;313;p1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4" name="Google Shape;314;p1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5" name="Google Shape;315;p1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6" name="Google Shape;316;p1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7" name="Google Shape;317;p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18" name="Google Shape;318;p1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9" name="Google Shape;319;p1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0" name="Google Shape;320;p1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5" name="Google Shape;335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6" name="Google Shape;336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7" name="Google Shape;337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8" name="Google Shape;338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0" name="Google Shape;340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2" name="Google Shape;342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5" name="Google Shape;355;p18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6" name="Google Shape;356;p18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7" name="Google Shape;357;p18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18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9" name="Google Shape;359;p18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0" name="Google Shape;360;p18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1" name="Google Shape;361;p18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2" name="Google Shape;362;p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5" name="Google Shape;375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1" name="Google Shape;411;p2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2" name="Google Shape;412;p20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3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2" name="Google Shape;82;p5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1" name="Google Shape;17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21.png"/><Relationship Id="rId5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rive.google.com/file/d/1Cs1g07q9mOCVnsPXRwUIrDkgRUkbJtxA/view" TargetMode="External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7.png"/><Relationship Id="rId10" Type="http://schemas.openxmlformats.org/officeDocument/2006/relationships/image" Target="../media/image9.png"/><Relationship Id="rId12" Type="http://schemas.openxmlformats.org/officeDocument/2006/relationships/image" Target="../media/image19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image" Target="../media/image1.png"/><Relationship Id="rId5" Type="http://schemas.openxmlformats.org/officeDocument/2006/relationships/image" Target="../media/image16.png"/><Relationship Id="rId6" Type="http://schemas.openxmlformats.org/officeDocument/2006/relationships/image" Target="../media/image18.png"/><Relationship Id="rId7" Type="http://schemas.openxmlformats.org/officeDocument/2006/relationships/image" Target="../media/image14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3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CFCC"/>
                </a:solidFill>
              </a:rPr>
              <a:t> S63-1 Noord</a:t>
            </a:r>
            <a:endParaRPr>
              <a:solidFill>
                <a:srgbClr val="00CFCC"/>
              </a:solidFill>
            </a:endParaRPr>
          </a:p>
        </p:txBody>
      </p:sp>
      <p:sp>
        <p:nvSpPr>
          <p:cNvPr id="431" name="Google Shape;431;p23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Oplevering Sprint </a:t>
            </a:r>
            <a:r>
              <a:rPr lang="en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2" name="Google Shape;432;p23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3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3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3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8" name="Google Shape;438;p2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39" name="Google Shape;439;p23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1" name="Google Shape;441;p23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2" name="Google Shape;442;p2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5" name="Google Shape;445;p2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8" name="Google Shape;448;p23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3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0" name="Google Shape;450;p2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1" name="Google Shape;451;p2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" name="Google Shape;453;p23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4" name="Google Shape;454;p23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7" name="Google Shape;457;p23"/>
          <p:cNvSpPr txBox="1"/>
          <p:nvPr>
            <p:ph idx="1" type="subTitle"/>
          </p:nvPr>
        </p:nvSpPr>
        <p:spPr>
          <a:xfrm>
            <a:off x="143250" y="3965905"/>
            <a:ext cx="3295500" cy="10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Faruk Aydin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Maarten Blömer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Jursley Gonzalez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Nick Krijgsman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Vincent Andersen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32"/>
          <p:cNvSpPr txBox="1"/>
          <p:nvPr>
            <p:ph type="ctrTitle"/>
          </p:nvPr>
        </p:nvSpPr>
        <p:spPr>
          <a:xfrm>
            <a:off x="2683350" y="1710013"/>
            <a:ext cx="37773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</a:t>
            </a:r>
            <a:endParaRPr/>
          </a:p>
        </p:txBody>
      </p:sp>
      <p:sp>
        <p:nvSpPr>
          <p:cNvPr id="655" name="Google Shape;655;p32"/>
          <p:cNvSpPr txBox="1"/>
          <p:nvPr>
            <p:ph idx="1" type="subTitle"/>
          </p:nvPr>
        </p:nvSpPr>
        <p:spPr>
          <a:xfrm>
            <a:off x="2959787" y="2394938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E2F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Kubernetes</a:t>
            </a:r>
            <a:endParaRPr>
              <a:solidFill>
                <a:srgbClr val="76A5AF"/>
              </a:solidFill>
            </a:endParaRPr>
          </a:p>
        </p:txBody>
      </p:sp>
      <p:sp>
        <p:nvSpPr>
          <p:cNvPr id="656" name="Google Shape;656;p32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32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32"/>
          <p:cNvSpPr txBox="1"/>
          <p:nvPr>
            <p:ph idx="4294967295"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01. PROMISED DELIVERABLES</a:t>
            </a:r>
            <a:endParaRPr sz="3000"/>
          </a:p>
        </p:txBody>
      </p:sp>
      <p:pic>
        <p:nvPicPr>
          <p:cNvPr id="659" name="Google Shape;659;p32"/>
          <p:cNvPicPr preferRelativeResize="0"/>
          <p:nvPr/>
        </p:nvPicPr>
        <p:blipFill rotWithShape="1">
          <a:blip r:embed="rId3">
            <a:alphaModFix/>
          </a:blip>
          <a:srcRect b="0" l="0" r="46589" t="0"/>
          <a:stretch/>
        </p:blipFill>
        <p:spPr>
          <a:xfrm>
            <a:off x="1926600" y="1601209"/>
            <a:ext cx="1033176" cy="1160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4" name="Google Shape;66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125" y="1388100"/>
            <a:ext cx="3200400" cy="273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7550" y="152400"/>
            <a:ext cx="183515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0" name="Google Shape;670;p34"/>
          <p:cNvPicPr preferRelativeResize="0"/>
          <p:nvPr/>
        </p:nvPicPr>
        <p:blipFill rotWithShape="1">
          <a:blip r:embed="rId3">
            <a:alphaModFix/>
          </a:blip>
          <a:srcRect b="0" l="0" r="46589" t="0"/>
          <a:stretch/>
        </p:blipFill>
        <p:spPr>
          <a:xfrm>
            <a:off x="337300" y="2525775"/>
            <a:ext cx="1608599" cy="180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1" name="Google Shape;67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9174" y="2181500"/>
            <a:ext cx="5753100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2" name="Google Shape;67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41150"/>
            <a:ext cx="8839204" cy="1303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5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 </a:t>
            </a:r>
            <a:br>
              <a:rPr lang="en"/>
            </a:br>
            <a:r>
              <a:rPr lang="en">
                <a:solidFill>
                  <a:schemeClr val="accent3"/>
                </a:solidFill>
              </a:rPr>
              <a:t>DEMO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6"/>
          <p:cNvSpPr txBox="1"/>
          <p:nvPr>
            <p:ph type="ctrTitle"/>
          </p:nvPr>
        </p:nvSpPr>
        <p:spPr>
          <a:xfrm>
            <a:off x="3082850" y="912033"/>
            <a:ext cx="3777300" cy="222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GridNorth </a:t>
            </a:r>
            <a:r>
              <a:rPr lang="en"/>
              <a:t>Application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683" name="Google Shape;683;p36"/>
          <p:cNvSpPr txBox="1"/>
          <p:nvPr>
            <p:ph idx="1" type="subTitle"/>
          </p:nvPr>
        </p:nvSpPr>
        <p:spPr>
          <a:xfrm>
            <a:off x="2959775" y="3074044"/>
            <a:ext cx="3101400" cy="5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React.Js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684" name="Google Shape;684;p36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36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6" name="Google Shape;686;p36"/>
          <p:cNvGrpSpPr/>
          <p:nvPr/>
        </p:nvGrpSpPr>
        <p:grpSpPr>
          <a:xfrm>
            <a:off x="2224205" y="1501443"/>
            <a:ext cx="1001233" cy="1042688"/>
            <a:chOff x="1958520" y="2302574"/>
            <a:chExt cx="359213" cy="327807"/>
          </a:xfrm>
        </p:grpSpPr>
        <p:sp>
          <p:nvSpPr>
            <p:cNvPr id="687" name="Google Shape;687;p36"/>
            <p:cNvSpPr/>
            <p:nvPr/>
          </p:nvSpPr>
          <p:spPr>
            <a:xfrm>
              <a:off x="1958520" y="2302574"/>
              <a:ext cx="359213" cy="327807"/>
            </a:xfrm>
            <a:custGeom>
              <a:rect b="b" l="l" r="r" t="t"/>
              <a:pathLst>
                <a:path extrusionOk="0" h="10323" w="11312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1986877" y="2331313"/>
              <a:ext cx="302117" cy="184909"/>
            </a:xfrm>
            <a:custGeom>
              <a:rect b="b" l="l" r="r" t="t"/>
              <a:pathLst>
                <a:path extrusionOk="0" h="5823" w="9514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2131521" y="2526701"/>
              <a:ext cx="11908" cy="10638"/>
            </a:xfrm>
            <a:custGeom>
              <a:rect b="b" l="l" r="r" t="t"/>
              <a:pathLst>
                <a:path extrusionOk="0" h="335" w="375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0" name="Google Shape;690;p36"/>
          <p:cNvSpPr txBox="1"/>
          <p:nvPr>
            <p:ph idx="4294967295"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 DEMO</a:t>
            </a:r>
            <a:endParaRPr sz="3000"/>
          </a:p>
        </p:txBody>
      </p:sp>
      <p:pic>
        <p:nvPicPr>
          <p:cNvPr id="691" name="Google Shape;69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0575" y="3126225"/>
            <a:ext cx="480525" cy="41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37"/>
          <p:cNvSpPr txBox="1"/>
          <p:nvPr>
            <p:ph idx="4294967295"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 DEMO</a:t>
            </a:r>
            <a:endParaRPr sz="3000"/>
          </a:p>
        </p:txBody>
      </p:sp>
      <p:pic>
        <p:nvPicPr>
          <p:cNvPr id="697" name="Google Shape;697;p37" title="Market Demo 0306202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1275" y="1025725"/>
            <a:ext cx="6867925" cy="372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8"/>
          <p:cNvSpPr txBox="1"/>
          <p:nvPr>
            <p:ph type="title"/>
          </p:nvPr>
        </p:nvSpPr>
        <p:spPr>
          <a:xfrm>
            <a:off x="1704000" y="1263600"/>
            <a:ext cx="5736000" cy="261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r>
              <a:rPr lang="en"/>
              <a:t>. </a:t>
            </a:r>
            <a:r>
              <a:rPr lang="en">
                <a:solidFill>
                  <a:schemeClr val="accent3"/>
                </a:solidFill>
              </a:rPr>
              <a:t>RETROSPECTIVE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39"/>
          <p:cNvSpPr txBox="1"/>
          <p:nvPr>
            <p:ph idx="4294967295"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 RETROSPECTIVE</a:t>
            </a:r>
            <a:endParaRPr sz="3000"/>
          </a:p>
        </p:txBody>
      </p:sp>
      <p:pic>
        <p:nvPicPr>
          <p:cNvPr id="708" name="Google Shape;70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1875"/>
            <a:ext cx="8839200" cy="3178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40"/>
          <p:cNvSpPr txBox="1"/>
          <p:nvPr>
            <p:ph type="title"/>
          </p:nvPr>
        </p:nvSpPr>
        <p:spPr>
          <a:xfrm>
            <a:off x="1704000" y="1263600"/>
            <a:ext cx="5736000" cy="261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r>
              <a:rPr lang="en"/>
              <a:t>. </a:t>
            </a:r>
            <a:br>
              <a:rPr lang="en"/>
            </a:br>
            <a:r>
              <a:rPr lang="en">
                <a:solidFill>
                  <a:schemeClr val="accent3"/>
                </a:solidFill>
              </a:rPr>
              <a:t>SPRINT 5 PROMISES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41"/>
          <p:cNvSpPr txBox="1"/>
          <p:nvPr>
            <p:ph idx="1" type="subTitle"/>
          </p:nvPr>
        </p:nvSpPr>
        <p:spPr>
          <a:xfrm>
            <a:off x="1791575" y="2417450"/>
            <a:ext cx="3281700" cy="13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Monitoring</a:t>
            </a:r>
            <a:endParaRPr/>
          </a:p>
        </p:txBody>
      </p:sp>
      <p:sp>
        <p:nvSpPr>
          <p:cNvPr id="719" name="Google Shape;719;p41"/>
          <p:cNvSpPr txBox="1"/>
          <p:nvPr>
            <p:ph type="ctrTitle"/>
          </p:nvPr>
        </p:nvSpPr>
        <p:spPr>
          <a:xfrm>
            <a:off x="2031274" y="1742775"/>
            <a:ext cx="28617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doel</a:t>
            </a:r>
            <a:endParaRPr/>
          </a:p>
        </p:txBody>
      </p:sp>
      <p:sp>
        <p:nvSpPr>
          <p:cNvPr id="720" name="Google Shape;720;p41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41"/>
          <p:cNvSpPr txBox="1"/>
          <p:nvPr>
            <p:ph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05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22" name="Google Shape;722;p41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41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4" name="Google Shape;724;p41"/>
          <p:cNvCxnSpPr>
            <a:stCxn id="72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5" name="Google Shape;725;p41"/>
          <p:cNvSpPr txBox="1"/>
          <p:nvPr>
            <p:ph idx="4294967295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 SPRINT 5 PROMISES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4"/>
          <p:cNvSpPr txBox="1"/>
          <p:nvPr>
            <p:ph idx="13" type="ctrTitle"/>
          </p:nvPr>
        </p:nvSpPr>
        <p:spPr>
          <a:xfrm>
            <a:off x="5083346" y="3349175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RETROSPECTIVE</a:t>
            </a:r>
            <a:endParaRPr/>
          </a:p>
        </p:txBody>
      </p:sp>
      <p:sp>
        <p:nvSpPr>
          <p:cNvPr id="463" name="Google Shape;463;p24"/>
          <p:cNvSpPr txBox="1"/>
          <p:nvPr>
            <p:ph idx="1" type="subTitle"/>
          </p:nvPr>
        </p:nvSpPr>
        <p:spPr>
          <a:xfrm>
            <a:off x="5083348" y="3782050"/>
            <a:ext cx="17538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Een terugblik op Sprint 4 </a:t>
            </a:r>
            <a:endParaRPr/>
          </a:p>
        </p:txBody>
      </p:sp>
      <p:sp>
        <p:nvSpPr>
          <p:cNvPr id="464" name="Google Shape;464;p24"/>
          <p:cNvSpPr txBox="1"/>
          <p:nvPr>
            <p:ph idx="4" type="ctrTitle"/>
          </p:nvPr>
        </p:nvSpPr>
        <p:spPr>
          <a:xfrm>
            <a:off x="2801409" y="3349163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465" name="Google Shape;465;p24"/>
          <p:cNvSpPr txBox="1"/>
          <p:nvPr>
            <p:ph type="ctrTitle"/>
          </p:nvPr>
        </p:nvSpPr>
        <p:spPr>
          <a:xfrm>
            <a:off x="520075" y="3349163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PROMISED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DELIVERABLES</a:t>
            </a:r>
            <a:endParaRPr/>
          </a:p>
        </p:txBody>
      </p:sp>
      <p:sp>
        <p:nvSpPr>
          <p:cNvPr id="466" name="Google Shape;466;p24"/>
          <p:cNvSpPr txBox="1"/>
          <p:nvPr>
            <p:ph idx="2" type="subTitle"/>
          </p:nvPr>
        </p:nvSpPr>
        <p:spPr>
          <a:xfrm>
            <a:off x="520075" y="3782042"/>
            <a:ext cx="175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Belofte van opgestelde doelen en de haalbaarheid daarvan</a:t>
            </a:r>
            <a:endParaRPr/>
          </a:p>
        </p:txBody>
      </p:sp>
      <p:sp>
        <p:nvSpPr>
          <p:cNvPr id="467" name="Google Shape;467;p24"/>
          <p:cNvSpPr txBox="1"/>
          <p:nvPr>
            <p:ph idx="3" type="title"/>
          </p:nvPr>
        </p:nvSpPr>
        <p:spPr>
          <a:xfrm>
            <a:off x="520075" y="2598250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68" name="Google Shape;468;p24"/>
          <p:cNvSpPr txBox="1"/>
          <p:nvPr>
            <p:ph idx="5" type="subTitle"/>
          </p:nvPr>
        </p:nvSpPr>
        <p:spPr>
          <a:xfrm>
            <a:off x="2801402" y="3782042"/>
            <a:ext cx="175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Een demo van het project dusver</a:t>
            </a:r>
            <a:endParaRPr/>
          </a:p>
        </p:txBody>
      </p:sp>
      <p:sp>
        <p:nvSpPr>
          <p:cNvPr id="469" name="Google Shape;469;p24"/>
          <p:cNvSpPr txBox="1"/>
          <p:nvPr>
            <p:ph idx="6" type="title"/>
          </p:nvPr>
        </p:nvSpPr>
        <p:spPr>
          <a:xfrm>
            <a:off x="2801402" y="2598250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0" name="Google Shape;470;p24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Inhoudsopgave</a:t>
            </a:r>
            <a:endParaRPr/>
          </a:p>
        </p:txBody>
      </p:sp>
      <p:sp>
        <p:nvSpPr>
          <p:cNvPr id="471" name="Google Shape;471;p24"/>
          <p:cNvSpPr txBox="1"/>
          <p:nvPr>
            <p:ph idx="9" type="title"/>
          </p:nvPr>
        </p:nvSpPr>
        <p:spPr>
          <a:xfrm>
            <a:off x="5082754" y="259826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72" name="Google Shape;472;p24"/>
          <p:cNvSpPr/>
          <p:nvPr/>
        </p:nvSpPr>
        <p:spPr>
          <a:xfrm>
            <a:off x="520075" y="1515113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4"/>
          <p:cNvSpPr/>
          <p:nvPr/>
        </p:nvSpPr>
        <p:spPr>
          <a:xfrm>
            <a:off x="2801402" y="1515113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4"/>
          <p:cNvSpPr/>
          <p:nvPr/>
        </p:nvSpPr>
        <p:spPr>
          <a:xfrm>
            <a:off x="5082754" y="1515125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5" name="Google Shape;475;p24"/>
          <p:cNvCxnSpPr>
            <a:stCxn id="472" idx="1"/>
            <a:endCxn id="467" idx="1"/>
          </p:cNvCxnSpPr>
          <p:nvPr/>
        </p:nvCxnSpPr>
        <p:spPr>
          <a:xfrm>
            <a:off x="520075" y="1927163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" name="Google Shape;476;p24"/>
          <p:cNvCxnSpPr>
            <a:stCxn id="473" idx="1"/>
            <a:endCxn id="469" idx="1"/>
          </p:cNvCxnSpPr>
          <p:nvPr/>
        </p:nvCxnSpPr>
        <p:spPr>
          <a:xfrm>
            <a:off x="2801402" y="1927163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7" name="Google Shape;477;p24"/>
          <p:cNvCxnSpPr>
            <a:stCxn id="474" idx="1"/>
            <a:endCxn id="471" idx="1"/>
          </p:cNvCxnSpPr>
          <p:nvPr/>
        </p:nvCxnSpPr>
        <p:spPr>
          <a:xfrm>
            <a:off x="5082754" y="1927175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8" name="Google Shape;478;p24"/>
          <p:cNvSpPr/>
          <p:nvPr/>
        </p:nvSpPr>
        <p:spPr>
          <a:xfrm>
            <a:off x="1974625" y="989487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4"/>
          <p:cNvSpPr/>
          <p:nvPr/>
        </p:nvSpPr>
        <p:spPr>
          <a:xfrm>
            <a:off x="5906858" y="2339237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0" name="Google Shape;480;p24"/>
          <p:cNvGrpSpPr/>
          <p:nvPr/>
        </p:nvGrpSpPr>
        <p:grpSpPr>
          <a:xfrm>
            <a:off x="2934133" y="1637023"/>
            <a:ext cx="577210" cy="580282"/>
            <a:chOff x="3095745" y="3805393"/>
            <a:chExt cx="352840" cy="354717"/>
          </a:xfrm>
        </p:grpSpPr>
        <p:sp>
          <p:nvSpPr>
            <p:cNvPr id="481" name="Google Shape;481;p24"/>
            <p:cNvSpPr/>
            <p:nvPr/>
          </p:nvSpPr>
          <p:spPr>
            <a:xfrm>
              <a:off x="3095745" y="3805393"/>
              <a:ext cx="272093" cy="271711"/>
            </a:xfrm>
            <a:custGeom>
              <a:rect b="b" l="l" r="r" t="t"/>
              <a:pathLst>
                <a:path extrusionOk="0" h="8537" w="8549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4"/>
            <p:cNvSpPr/>
            <p:nvPr/>
          </p:nvSpPr>
          <p:spPr>
            <a:xfrm>
              <a:off x="3184798" y="3878883"/>
              <a:ext cx="109550" cy="94018"/>
            </a:xfrm>
            <a:custGeom>
              <a:rect b="b" l="l" r="r" t="t"/>
              <a:pathLst>
                <a:path extrusionOk="0" h="2954" w="3442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4"/>
            <p:cNvSpPr/>
            <p:nvPr/>
          </p:nvSpPr>
          <p:spPr>
            <a:xfrm>
              <a:off x="3168120" y="3917331"/>
              <a:ext cx="102707" cy="87016"/>
            </a:xfrm>
            <a:custGeom>
              <a:rect b="b" l="l" r="r" t="t"/>
              <a:pathLst>
                <a:path extrusionOk="0" h="2734" w="3227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4"/>
            <p:cNvSpPr/>
            <p:nvPr/>
          </p:nvSpPr>
          <p:spPr>
            <a:xfrm>
              <a:off x="3264749" y="3976275"/>
              <a:ext cx="183836" cy="183836"/>
            </a:xfrm>
            <a:custGeom>
              <a:rect b="b" l="l" r="r" t="t"/>
              <a:pathLst>
                <a:path extrusionOk="0" h="5776" w="5776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4"/>
            <p:cNvSpPr/>
            <p:nvPr/>
          </p:nvSpPr>
          <p:spPr>
            <a:xfrm>
              <a:off x="3326526" y="4036907"/>
              <a:ext cx="62541" cy="62573"/>
            </a:xfrm>
            <a:custGeom>
              <a:rect b="b" l="l" r="r" t="t"/>
              <a:pathLst>
                <a:path extrusionOk="0" h="1966" w="1965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4"/>
            <p:cNvSpPr/>
            <p:nvPr/>
          </p:nvSpPr>
          <p:spPr>
            <a:xfrm>
              <a:off x="3196542" y="3907687"/>
              <a:ext cx="68238" cy="68238"/>
            </a:xfrm>
            <a:custGeom>
              <a:rect b="b" l="l" r="r" t="t"/>
              <a:pathLst>
                <a:path extrusionOk="0" h="2144" w="2144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7" name="Google Shape;487;p24"/>
          <p:cNvSpPr txBox="1"/>
          <p:nvPr>
            <p:ph idx="13" type="ctrTitle"/>
          </p:nvPr>
        </p:nvSpPr>
        <p:spPr>
          <a:xfrm>
            <a:off x="7254271" y="3349175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SPRINT 5 </a:t>
            </a:r>
            <a:br>
              <a:rPr lang="en"/>
            </a:br>
            <a:r>
              <a:rPr lang="en"/>
              <a:t>PROMISES</a:t>
            </a:r>
            <a:endParaRPr/>
          </a:p>
        </p:txBody>
      </p:sp>
      <p:sp>
        <p:nvSpPr>
          <p:cNvPr id="488" name="Google Shape;488;p24"/>
          <p:cNvSpPr txBox="1"/>
          <p:nvPr>
            <p:ph idx="1" type="subTitle"/>
          </p:nvPr>
        </p:nvSpPr>
        <p:spPr>
          <a:xfrm>
            <a:off x="7254275" y="3782050"/>
            <a:ext cx="17538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Nieuw doel en nieuwe issues voor </a:t>
            </a:r>
            <a:br>
              <a:rPr lang="en"/>
            </a:br>
            <a:r>
              <a:rPr lang="en"/>
              <a:t>sprint 5</a:t>
            </a:r>
            <a:endParaRPr/>
          </a:p>
        </p:txBody>
      </p:sp>
      <p:sp>
        <p:nvSpPr>
          <p:cNvPr id="489" name="Google Shape;489;p24"/>
          <p:cNvSpPr txBox="1"/>
          <p:nvPr>
            <p:ph idx="9" type="title"/>
          </p:nvPr>
        </p:nvSpPr>
        <p:spPr>
          <a:xfrm>
            <a:off x="7253679" y="259826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04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490" name="Google Shape;490;p24"/>
          <p:cNvSpPr/>
          <p:nvPr/>
        </p:nvSpPr>
        <p:spPr>
          <a:xfrm>
            <a:off x="7253679" y="1515125"/>
            <a:ext cx="824100" cy="8241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1" name="Google Shape;491;p24"/>
          <p:cNvCxnSpPr>
            <a:stCxn id="490" idx="1"/>
            <a:endCxn id="489" idx="1"/>
          </p:cNvCxnSpPr>
          <p:nvPr/>
        </p:nvCxnSpPr>
        <p:spPr>
          <a:xfrm>
            <a:off x="7253679" y="1927175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2" name="Google Shape;492;p24"/>
          <p:cNvSpPr/>
          <p:nvPr/>
        </p:nvSpPr>
        <p:spPr>
          <a:xfrm>
            <a:off x="8077783" y="2339237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4"/>
          <p:cNvSpPr/>
          <p:nvPr/>
        </p:nvSpPr>
        <p:spPr>
          <a:xfrm>
            <a:off x="5202899" y="1640960"/>
            <a:ext cx="583803" cy="572411"/>
          </a:xfrm>
          <a:custGeom>
            <a:rect b="b" l="l" r="r" t="t"/>
            <a:pathLst>
              <a:path extrusionOk="0" h="11336" w="11347">
                <a:moveTo>
                  <a:pt x="2948" y="2991"/>
                </a:moveTo>
                <a:cubicBezTo>
                  <a:pt x="2993" y="2991"/>
                  <a:pt x="3039" y="2994"/>
                  <a:pt x="3084" y="3001"/>
                </a:cubicBezTo>
                <a:cubicBezTo>
                  <a:pt x="3394" y="3060"/>
                  <a:pt x="3656" y="3334"/>
                  <a:pt x="3715" y="3644"/>
                </a:cubicBezTo>
                <a:cubicBezTo>
                  <a:pt x="3775" y="3941"/>
                  <a:pt x="3667" y="4227"/>
                  <a:pt x="3441" y="4418"/>
                </a:cubicBezTo>
                <a:cubicBezTo>
                  <a:pt x="3298" y="4549"/>
                  <a:pt x="3203" y="4739"/>
                  <a:pt x="3203" y="4954"/>
                </a:cubicBezTo>
                <a:lnTo>
                  <a:pt x="3203" y="5311"/>
                </a:lnTo>
                <a:cubicBezTo>
                  <a:pt x="3203" y="5596"/>
                  <a:pt x="3441" y="5835"/>
                  <a:pt x="3727" y="5835"/>
                </a:cubicBezTo>
                <a:lnTo>
                  <a:pt x="5513" y="5835"/>
                </a:lnTo>
                <a:lnTo>
                  <a:pt x="5513" y="7621"/>
                </a:lnTo>
                <a:cubicBezTo>
                  <a:pt x="5513" y="7716"/>
                  <a:pt x="5430" y="7811"/>
                  <a:pt x="5322" y="7811"/>
                </a:cubicBezTo>
                <a:lnTo>
                  <a:pt x="4965" y="7811"/>
                </a:lnTo>
                <a:cubicBezTo>
                  <a:pt x="4858" y="7811"/>
                  <a:pt x="4751" y="7763"/>
                  <a:pt x="4691" y="7692"/>
                </a:cubicBezTo>
                <a:cubicBezTo>
                  <a:pt x="4472" y="7433"/>
                  <a:pt x="4152" y="7282"/>
                  <a:pt x="3809" y="7282"/>
                </a:cubicBezTo>
                <a:cubicBezTo>
                  <a:pt x="3743" y="7282"/>
                  <a:pt x="3675" y="7287"/>
                  <a:pt x="3608" y="7299"/>
                </a:cubicBezTo>
                <a:cubicBezTo>
                  <a:pt x="3167" y="7394"/>
                  <a:pt x="2810" y="7740"/>
                  <a:pt x="2715" y="8180"/>
                </a:cubicBezTo>
                <a:cubicBezTo>
                  <a:pt x="2644" y="8525"/>
                  <a:pt x="2727" y="8883"/>
                  <a:pt x="2941" y="9144"/>
                </a:cubicBezTo>
                <a:cubicBezTo>
                  <a:pt x="3167" y="9418"/>
                  <a:pt x="3477" y="9561"/>
                  <a:pt x="3834" y="9561"/>
                </a:cubicBezTo>
                <a:cubicBezTo>
                  <a:pt x="4179" y="9561"/>
                  <a:pt x="4501" y="9418"/>
                  <a:pt x="4715" y="9144"/>
                </a:cubicBezTo>
                <a:cubicBezTo>
                  <a:pt x="4775" y="9073"/>
                  <a:pt x="4870" y="9025"/>
                  <a:pt x="4977" y="9025"/>
                </a:cubicBezTo>
                <a:lnTo>
                  <a:pt x="5334" y="9025"/>
                </a:lnTo>
                <a:cubicBezTo>
                  <a:pt x="5441" y="9025"/>
                  <a:pt x="5525" y="9121"/>
                  <a:pt x="5525" y="9228"/>
                </a:cubicBezTo>
                <a:lnTo>
                  <a:pt x="5525" y="11014"/>
                </a:lnTo>
                <a:lnTo>
                  <a:pt x="881" y="11014"/>
                </a:lnTo>
                <a:cubicBezTo>
                  <a:pt x="584" y="11014"/>
                  <a:pt x="334" y="10776"/>
                  <a:pt x="334" y="10466"/>
                </a:cubicBezTo>
                <a:lnTo>
                  <a:pt x="334" y="5835"/>
                </a:lnTo>
                <a:lnTo>
                  <a:pt x="2120" y="5835"/>
                </a:lnTo>
                <a:cubicBezTo>
                  <a:pt x="2405" y="5835"/>
                  <a:pt x="2644" y="5596"/>
                  <a:pt x="2644" y="5311"/>
                </a:cubicBezTo>
                <a:lnTo>
                  <a:pt x="2644" y="4954"/>
                </a:lnTo>
                <a:cubicBezTo>
                  <a:pt x="2644" y="4751"/>
                  <a:pt x="2548" y="4549"/>
                  <a:pt x="2405" y="4418"/>
                </a:cubicBezTo>
                <a:cubicBezTo>
                  <a:pt x="2215" y="4275"/>
                  <a:pt x="2108" y="4025"/>
                  <a:pt x="2108" y="3799"/>
                </a:cubicBezTo>
                <a:cubicBezTo>
                  <a:pt x="2108" y="3549"/>
                  <a:pt x="2215" y="3322"/>
                  <a:pt x="2405" y="3168"/>
                </a:cubicBezTo>
                <a:cubicBezTo>
                  <a:pt x="2560" y="3052"/>
                  <a:pt x="2753" y="2991"/>
                  <a:pt x="2948" y="2991"/>
                </a:cubicBezTo>
                <a:close/>
                <a:moveTo>
                  <a:pt x="10418" y="322"/>
                </a:moveTo>
                <a:cubicBezTo>
                  <a:pt x="10716" y="322"/>
                  <a:pt x="10978" y="560"/>
                  <a:pt x="10978" y="882"/>
                </a:cubicBezTo>
                <a:lnTo>
                  <a:pt x="10978" y="5501"/>
                </a:lnTo>
                <a:lnTo>
                  <a:pt x="10811" y="5501"/>
                </a:lnTo>
                <a:cubicBezTo>
                  <a:pt x="10728" y="5501"/>
                  <a:pt x="10645" y="5585"/>
                  <a:pt x="10645" y="5668"/>
                </a:cubicBezTo>
                <a:cubicBezTo>
                  <a:pt x="10645" y="5763"/>
                  <a:pt x="10728" y="5835"/>
                  <a:pt x="10811" y="5835"/>
                </a:cubicBezTo>
                <a:lnTo>
                  <a:pt x="11002" y="5835"/>
                </a:lnTo>
                <a:lnTo>
                  <a:pt x="11002" y="10466"/>
                </a:lnTo>
                <a:cubicBezTo>
                  <a:pt x="11002" y="10764"/>
                  <a:pt x="10764" y="11014"/>
                  <a:pt x="10454" y="11014"/>
                </a:cubicBezTo>
                <a:lnTo>
                  <a:pt x="5846" y="11014"/>
                </a:lnTo>
                <a:lnTo>
                  <a:pt x="5846" y="9228"/>
                </a:lnTo>
                <a:cubicBezTo>
                  <a:pt x="5846" y="8942"/>
                  <a:pt x="5608" y="8704"/>
                  <a:pt x="5322" y="8704"/>
                </a:cubicBezTo>
                <a:lnTo>
                  <a:pt x="4965" y="8704"/>
                </a:lnTo>
                <a:cubicBezTo>
                  <a:pt x="4751" y="8704"/>
                  <a:pt x="4560" y="8799"/>
                  <a:pt x="4429" y="8942"/>
                </a:cubicBezTo>
                <a:cubicBezTo>
                  <a:pt x="4275" y="9133"/>
                  <a:pt x="4037" y="9240"/>
                  <a:pt x="3798" y="9240"/>
                </a:cubicBezTo>
                <a:cubicBezTo>
                  <a:pt x="3560" y="9240"/>
                  <a:pt x="3322" y="9133"/>
                  <a:pt x="3179" y="8942"/>
                </a:cubicBezTo>
                <a:cubicBezTo>
                  <a:pt x="3025" y="8752"/>
                  <a:pt x="2965" y="8502"/>
                  <a:pt x="3013" y="8263"/>
                </a:cubicBezTo>
                <a:cubicBezTo>
                  <a:pt x="3072" y="7942"/>
                  <a:pt x="3346" y="7692"/>
                  <a:pt x="3656" y="7632"/>
                </a:cubicBezTo>
                <a:cubicBezTo>
                  <a:pt x="3710" y="7621"/>
                  <a:pt x="3764" y="7616"/>
                  <a:pt x="3818" y="7616"/>
                </a:cubicBezTo>
                <a:cubicBezTo>
                  <a:pt x="4055" y="7616"/>
                  <a:pt x="4274" y="7722"/>
                  <a:pt x="4429" y="7906"/>
                </a:cubicBezTo>
                <a:cubicBezTo>
                  <a:pt x="4560" y="8049"/>
                  <a:pt x="4751" y="8144"/>
                  <a:pt x="4953" y="8144"/>
                </a:cubicBezTo>
                <a:lnTo>
                  <a:pt x="5311" y="8144"/>
                </a:lnTo>
                <a:cubicBezTo>
                  <a:pt x="5584" y="8144"/>
                  <a:pt x="5822" y="7906"/>
                  <a:pt x="5822" y="7621"/>
                </a:cubicBezTo>
                <a:lnTo>
                  <a:pt x="5822" y="5835"/>
                </a:lnTo>
                <a:lnTo>
                  <a:pt x="7608" y="5835"/>
                </a:lnTo>
                <a:cubicBezTo>
                  <a:pt x="7716" y="5835"/>
                  <a:pt x="7811" y="5918"/>
                  <a:pt x="7811" y="6025"/>
                </a:cubicBezTo>
                <a:lnTo>
                  <a:pt x="7811" y="6382"/>
                </a:lnTo>
                <a:cubicBezTo>
                  <a:pt x="7811" y="6489"/>
                  <a:pt x="7763" y="6597"/>
                  <a:pt x="7692" y="6656"/>
                </a:cubicBezTo>
                <a:cubicBezTo>
                  <a:pt x="7370" y="6918"/>
                  <a:pt x="7227" y="7323"/>
                  <a:pt x="7299" y="7740"/>
                </a:cubicBezTo>
                <a:cubicBezTo>
                  <a:pt x="7394" y="8180"/>
                  <a:pt x="7727" y="8537"/>
                  <a:pt x="8180" y="8633"/>
                </a:cubicBezTo>
                <a:cubicBezTo>
                  <a:pt x="8251" y="8644"/>
                  <a:pt x="8347" y="8656"/>
                  <a:pt x="8418" y="8656"/>
                </a:cubicBezTo>
                <a:cubicBezTo>
                  <a:pt x="8680" y="8656"/>
                  <a:pt x="8942" y="8573"/>
                  <a:pt x="9132" y="8406"/>
                </a:cubicBezTo>
                <a:cubicBezTo>
                  <a:pt x="9394" y="8180"/>
                  <a:pt x="9549" y="7871"/>
                  <a:pt x="9549" y="7513"/>
                </a:cubicBezTo>
                <a:cubicBezTo>
                  <a:pt x="9549" y="7168"/>
                  <a:pt x="9394" y="6847"/>
                  <a:pt x="9132" y="6632"/>
                </a:cubicBezTo>
                <a:cubicBezTo>
                  <a:pt x="9061" y="6573"/>
                  <a:pt x="9013" y="6478"/>
                  <a:pt x="9013" y="6370"/>
                </a:cubicBezTo>
                <a:lnTo>
                  <a:pt x="9013" y="6013"/>
                </a:lnTo>
                <a:cubicBezTo>
                  <a:pt x="9013" y="5906"/>
                  <a:pt x="9097" y="5823"/>
                  <a:pt x="9204" y="5823"/>
                </a:cubicBezTo>
                <a:lnTo>
                  <a:pt x="10097" y="5823"/>
                </a:lnTo>
                <a:cubicBezTo>
                  <a:pt x="10192" y="5823"/>
                  <a:pt x="10264" y="5739"/>
                  <a:pt x="10264" y="5656"/>
                </a:cubicBezTo>
                <a:cubicBezTo>
                  <a:pt x="10264" y="5561"/>
                  <a:pt x="10192" y="5489"/>
                  <a:pt x="10097" y="5489"/>
                </a:cubicBezTo>
                <a:lnTo>
                  <a:pt x="9204" y="5489"/>
                </a:lnTo>
                <a:cubicBezTo>
                  <a:pt x="8918" y="5489"/>
                  <a:pt x="8680" y="5727"/>
                  <a:pt x="8680" y="6013"/>
                </a:cubicBezTo>
                <a:lnTo>
                  <a:pt x="8680" y="6370"/>
                </a:lnTo>
                <a:cubicBezTo>
                  <a:pt x="8680" y="6573"/>
                  <a:pt x="8775" y="6775"/>
                  <a:pt x="8918" y="6906"/>
                </a:cubicBezTo>
                <a:cubicBezTo>
                  <a:pt x="9121" y="7049"/>
                  <a:pt x="9216" y="7287"/>
                  <a:pt x="9216" y="7525"/>
                </a:cubicBezTo>
                <a:cubicBezTo>
                  <a:pt x="9216" y="7763"/>
                  <a:pt x="9121" y="8002"/>
                  <a:pt x="8918" y="8156"/>
                </a:cubicBezTo>
                <a:cubicBezTo>
                  <a:pt x="8764" y="8272"/>
                  <a:pt x="8570" y="8333"/>
                  <a:pt x="8376" y="8333"/>
                </a:cubicBezTo>
                <a:cubicBezTo>
                  <a:pt x="8330" y="8333"/>
                  <a:pt x="8285" y="8330"/>
                  <a:pt x="8239" y="8323"/>
                </a:cubicBezTo>
                <a:cubicBezTo>
                  <a:pt x="7930" y="8263"/>
                  <a:pt x="7668" y="7990"/>
                  <a:pt x="7608" y="7680"/>
                </a:cubicBezTo>
                <a:cubicBezTo>
                  <a:pt x="7549" y="7382"/>
                  <a:pt x="7656" y="7097"/>
                  <a:pt x="7882" y="6906"/>
                </a:cubicBezTo>
                <a:cubicBezTo>
                  <a:pt x="8025" y="6775"/>
                  <a:pt x="8120" y="6573"/>
                  <a:pt x="8120" y="6370"/>
                </a:cubicBezTo>
                <a:lnTo>
                  <a:pt x="8120" y="6013"/>
                </a:lnTo>
                <a:cubicBezTo>
                  <a:pt x="8120" y="5727"/>
                  <a:pt x="7882" y="5489"/>
                  <a:pt x="7597" y="5489"/>
                </a:cubicBezTo>
                <a:lnTo>
                  <a:pt x="5811" y="5489"/>
                </a:lnTo>
                <a:lnTo>
                  <a:pt x="5811" y="3703"/>
                </a:lnTo>
                <a:cubicBezTo>
                  <a:pt x="5811" y="3596"/>
                  <a:pt x="5894" y="3513"/>
                  <a:pt x="6001" y="3513"/>
                </a:cubicBezTo>
                <a:lnTo>
                  <a:pt x="6358" y="3513"/>
                </a:lnTo>
                <a:cubicBezTo>
                  <a:pt x="6465" y="3513"/>
                  <a:pt x="6573" y="3560"/>
                  <a:pt x="6632" y="3632"/>
                </a:cubicBezTo>
                <a:cubicBezTo>
                  <a:pt x="6847" y="3886"/>
                  <a:pt x="7157" y="4035"/>
                  <a:pt x="7492" y="4035"/>
                </a:cubicBezTo>
                <a:cubicBezTo>
                  <a:pt x="7565" y="4035"/>
                  <a:pt x="7640" y="4028"/>
                  <a:pt x="7716" y="4013"/>
                </a:cubicBezTo>
                <a:cubicBezTo>
                  <a:pt x="8156" y="3930"/>
                  <a:pt x="8525" y="3584"/>
                  <a:pt x="8609" y="3144"/>
                </a:cubicBezTo>
                <a:cubicBezTo>
                  <a:pt x="8680" y="2798"/>
                  <a:pt x="8597" y="2441"/>
                  <a:pt x="8382" y="2167"/>
                </a:cubicBezTo>
                <a:cubicBezTo>
                  <a:pt x="8156" y="1906"/>
                  <a:pt x="7847" y="1751"/>
                  <a:pt x="7489" y="1751"/>
                </a:cubicBezTo>
                <a:cubicBezTo>
                  <a:pt x="7156" y="1751"/>
                  <a:pt x="6823" y="1906"/>
                  <a:pt x="6608" y="2167"/>
                </a:cubicBezTo>
                <a:cubicBezTo>
                  <a:pt x="6549" y="2251"/>
                  <a:pt x="6454" y="2287"/>
                  <a:pt x="6346" y="2287"/>
                </a:cubicBezTo>
                <a:lnTo>
                  <a:pt x="5989" y="2287"/>
                </a:lnTo>
                <a:cubicBezTo>
                  <a:pt x="5882" y="2287"/>
                  <a:pt x="5799" y="2203"/>
                  <a:pt x="5799" y="2096"/>
                </a:cubicBezTo>
                <a:lnTo>
                  <a:pt x="5799" y="1203"/>
                </a:lnTo>
                <a:cubicBezTo>
                  <a:pt x="5799" y="1120"/>
                  <a:pt x="5715" y="1036"/>
                  <a:pt x="5632" y="1036"/>
                </a:cubicBezTo>
                <a:cubicBezTo>
                  <a:pt x="5549" y="1036"/>
                  <a:pt x="5465" y="1120"/>
                  <a:pt x="5465" y="1203"/>
                </a:cubicBezTo>
                <a:lnTo>
                  <a:pt x="5465" y="2096"/>
                </a:lnTo>
                <a:cubicBezTo>
                  <a:pt x="5465" y="2382"/>
                  <a:pt x="5703" y="2620"/>
                  <a:pt x="5989" y="2620"/>
                </a:cubicBezTo>
                <a:lnTo>
                  <a:pt x="6346" y="2620"/>
                </a:lnTo>
                <a:cubicBezTo>
                  <a:pt x="6561" y="2620"/>
                  <a:pt x="6751" y="2525"/>
                  <a:pt x="6882" y="2382"/>
                </a:cubicBezTo>
                <a:cubicBezTo>
                  <a:pt x="7037" y="2191"/>
                  <a:pt x="7263" y="2084"/>
                  <a:pt x="7513" y="2084"/>
                </a:cubicBezTo>
                <a:cubicBezTo>
                  <a:pt x="7751" y="2084"/>
                  <a:pt x="7989" y="2191"/>
                  <a:pt x="8132" y="2382"/>
                </a:cubicBezTo>
                <a:cubicBezTo>
                  <a:pt x="8287" y="2572"/>
                  <a:pt x="8347" y="2822"/>
                  <a:pt x="8299" y="3060"/>
                </a:cubicBezTo>
                <a:cubicBezTo>
                  <a:pt x="8239" y="3382"/>
                  <a:pt x="7966" y="3632"/>
                  <a:pt x="7656" y="3691"/>
                </a:cubicBezTo>
                <a:cubicBezTo>
                  <a:pt x="7601" y="3702"/>
                  <a:pt x="7547" y="3708"/>
                  <a:pt x="7494" y="3708"/>
                </a:cubicBezTo>
                <a:cubicBezTo>
                  <a:pt x="7257" y="3708"/>
                  <a:pt x="7038" y="3602"/>
                  <a:pt x="6882" y="3418"/>
                </a:cubicBezTo>
                <a:cubicBezTo>
                  <a:pt x="6751" y="3275"/>
                  <a:pt x="6561" y="3179"/>
                  <a:pt x="6346" y="3179"/>
                </a:cubicBezTo>
                <a:lnTo>
                  <a:pt x="5989" y="3179"/>
                </a:lnTo>
                <a:cubicBezTo>
                  <a:pt x="5703" y="3179"/>
                  <a:pt x="5465" y="3418"/>
                  <a:pt x="5465" y="3703"/>
                </a:cubicBezTo>
                <a:lnTo>
                  <a:pt x="5465" y="5489"/>
                </a:lnTo>
                <a:lnTo>
                  <a:pt x="3679" y="5489"/>
                </a:lnTo>
                <a:cubicBezTo>
                  <a:pt x="3584" y="5489"/>
                  <a:pt x="3489" y="5406"/>
                  <a:pt x="3489" y="5299"/>
                </a:cubicBezTo>
                <a:lnTo>
                  <a:pt x="3489" y="4942"/>
                </a:lnTo>
                <a:cubicBezTo>
                  <a:pt x="3489" y="4834"/>
                  <a:pt x="3536" y="4727"/>
                  <a:pt x="3608" y="4668"/>
                </a:cubicBezTo>
                <a:cubicBezTo>
                  <a:pt x="3917" y="4406"/>
                  <a:pt x="4072" y="4001"/>
                  <a:pt x="3989" y="3584"/>
                </a:cubicBezTo>
                <a:cubicBezTo>
                  <a:pt x="3906" y="3144"/>
                  <a:pt x="3560" y="2787"/>
                  <a:pt x="3120" y="2691"/>
                </a:cubicBezTo>
                <a:cubicBezTo>
                  <a:pt x="3039" y="2675"/>
                  <a:pt x="2957" y="2666"/>
                  <a:pt x="2876" y="2666"/>
                </a:cubicBezTo>
                <a:cubicBezTo>
                  <a:pt x="2611" y="2666"/>
                  <a:pt x="2353" y="2754"/>
                  <a:pt x="2143" y="2918"/>
                </a:cubicBezTo>
                <a:cubicBezTo>
                  <a:pt x="1882" y="3144"/>
                  <a:pt x="1727" y="3453"/>
                  <a:pt x="1727" y="3811"/>
                </a:cubicBezTo>
                <a:cubicBezTo>
                  <a:pt x="1727" y="4156"/>
                  <a:pt x="1882" y="4477"/>
                  <a:pt x="2143" y="4692"/>
                </a:cubicBezTo>
                <a:cubicBezTo>
                  <a:pt x="2227" y="4751"/>
                  <a:pt x="2263" y="4846"/>
                  <a:pt x="2263" y="4954"/>
                </a:cubicBezTo>
                <a:lnTo>
                  <a:pt x="2263" y="5311"/>
                </a:lnTo>
                <a:cubicBezTo>
                  <a:pt x="2263" y="5418"/>
                  <a:pt x="2179" y="5501"/>
                  <a:pt x="2072" y="5501"/>
                </a:cubicBezTo>
                <a:lnTo>
                  <a:pt x="286" y="5501"/>
                </a:lnTo>
                <a:lnTo>
                  <a:pt x="286" y="882"/>
                </a:lnTo>
                <a:cubicBezTo>
                  <a:pt x="286" y="584"/>
                  <a:pt x="524" y="322"/>
                  <a:pt x="834" y="322"/>
                </a:cubicBezTo>
                <a:lnTo>
                  <a:pt x="5465" y="322"/>
                </a:lnTo>
                <a:lnTo>
                  <a:pt x="5465" y="524"/>
                </a:lnTo>
                <a:cubicBezTo>
                  <a:pt x="5465" y="608"/>
                  <a:pt x="5537" y="679"/>
                  <a:pt x="5632" y="679"/>
                </a:cubicBezTo>
                <a:cubicBezTo>
                  <a:pt x="5715" y="679"/>
                  <a:pt x="5799" y="608"/>
                  <a:pt x="5799" y="524"/>
                </a:cubicBezTo>
                <a:lnTo>
                  <a:pt x="5799" y="322"/>
                </a:lnTo>
                <a:close/>
                <a:moveTo>
                  <a:pt x="881" y="1"/>
                </a:moveTo>
                <a:cubicBezTo>
                  <a:pt x="405" y="1"/>
                  <a:pt x="0" y="382"/>
                  <a:pt x="0" y="870"/>
                </a:cubicBezTo>
                <a:lnTo>
                  <a:pt x="0" y="10454"/>
                </a:lnTo>
                <a:cubicBezTo>
                  <a:pt x="0" y="10930"/>
                  <a:pt x="393" y="11335"/>
                  <a:pt x="881" y="11335"/>
                </a:cubicBezTo>
                <a:lnTo>
                  <a:pt x="10466" y="11335"/>
                </a:lnTo>
                <a:cubicBezTo>
                  <a:pt x="10942" y="11335"/>
                  <a:pt x="11347" y="10954"/>
                  <a:pt x="11347" y="10454"/>
                </a:cubicBezTo>
                <a:lnTo>
                  <a:pt x="11347" y="870"/>
                </a:lnTo>
                <a:cubicBezTo>
                  <a:pt x="11347" y="405"/>
                  <a:pt x="10942" y="1"/>
                  <a:pt x="1046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4"/>
          <p:cNvSpPr/>
          <p:nvPr/>
        </p:nvSpPr>
        <p:spPr>
          <a:xfrm>
            <a:off x="4377325" y="1473378"/>
            <a:ext cx="177879" cy="167597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5" name="Google Shape;495;p24"/>
          <p:cNvGrpSpPr/>
          <p:nvPr/>
        </p:nvGrpSpPr>
        <p:grpSpPr>
          <a:xfrm>
            <a:off x="643460" y="1640979"/>
            <a:ext cx="577224" cy="572407"/>
            <a:chOff x="3567553" y="1499912"/>
            <a:chExt cx="320022" cy="359778"/>
          </a:xfrm>
        </p:grpSpPr>
        <p:sp>
          <p:nvSpPr>
            <p:cNvPr id="496" name="Google Shape;496;p24"/>
            <p:cNvSpPr/>
            <p:nvPr/>
          </p:nvSpPr>
          <p:spPr>
            <a:xfrm>
              <a:off x="3567553" y="1502933"/>
              <a:ext cx="263218" cy="356757"/>
            </a:xfrm>
            <a:custGeom>
              <a:rect b="b" l="l" r="r" t="t"/>
              <a:pathLst>
                <a:path extrusionOk="0" h="11217" w="8276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3638001" y="1499912"/>
              <a:ext cx="249574" cy="142773"/>
            </a:xfrm>
            <a:custGeom>
              <a:rect b="b" l="l" r="r" t="t"/>
              <a:pathLst>
                <a:path extrusionOk="0" h="4489" w="7847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4"/>
            <p:cNvSpPr/>
            <p:nvPr/>
          </p:nvSpPr>
          <p:spPr>
            <a:xfrm>
              <a:off x="3641786" y="1594563"/>
              <a:ext cx="141659" cy="10273"/>
            </a:xfrm>
            <a:custGeom>
              <a:rect b="b" l="l" r="r" t="t"/>
              <a:pathLst>
                <a:path extrusionOk="0" h="323" w="4454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4"/>
            <p:cNvSpPr/>
            <p:nvPr/>
          </p:nvSpPr>
          <p:spPr>
            <a:xfrm>
              <a:off x="3641786" y="1638136"/>
              <a:ext cx="141659" cy="10241"/>
            </a:xfrm>
            <a:custGeom>
              <a:rect b="b" l="l" r="r" t="t"/>
              <a:pathLst>
                <a:path extrusionOk="0" h="322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3641786" y="1682059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3641786" y="1725600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2" name="Google Shape;502;p24"/>
          <p:cNvGrpSpPr/>
          <p:nvPr/>
        </p:nvGrpSpPr>
        <p:grpSpPr>
          <a:xfrm>
            <a:off x="7364105" y="1637010"/>
            <a:ext cx="583817" cy="580314"/>
            <a:chOff x="3541011" y="3367320"/>
            <a:chExt cx="348257" cy="346188"/>
          </a:xfrm>
        </p:grpSpPr>
        <p:sp>
          <p:nvSpPr>
            <p:cNvPr id="503" name="Google Shape;503;p24"/>
            <p:cNvSpPr/>
            <p:nvPr/>
          </p:nvSpPr>
          <p:spPr>
            <a:xfrm>
              <a:off x="3541011" y="3367320"/>
              <a:ext cx="347906" cy="346188"/>
            </a:xfrm>
            <a:custGeom>
              <a:rect b="b" l="l" r="r" t="t"/>
              <a:pathLst>
                <a:path extrusionOk="0" h="10877" w="10931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4"/>
            <p:cNvSpPr/>
            <p:nvPr/>
          </p:nvSpPr>
          <p:spPr>
            <a:xfrm>
              <a:off x="3658105" y="3389599"/>
              <a:ext cx="208820" cy="199431"/>
            </a:xfrm>
            <a:custGeom>
              <a:rect b="b" l="l" r="r" t="t"/>
              <a:pathLst>
                <a:path extrusionOk="0" h="6266" w="6561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4"/>
            <p:cNvSpPr/>
            <p:nvPr/>
          </p:nvSpPr>
          <p:spPr>
            <a:xfrm>
              <a:off x="3720614" y="3426805"/>
              <a:ext cx="95164" cy="116011"/>
            </a:xfrm>
            <a:custGeom>
              <a:rect b="b" l="l" r="r" t="t"/>
              <a:pathLst>
                <a:path extrusionOk="0" h="3645" w="299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4"/>
            <p:cNvSpPr/>
            <p:nvPr/>
          </p:nvSpPr>
          <p:spPr>
            <a:xfrm>
              <a:off x="3773671" y="3496030"/>
              <a:ext cx="115597" cy="114993"/>
            </a:xfrm>
            <a:custGeom>
              <a:rect b="b" l="l" r="r" t="t"/>
              <a:pathLst>
                <a:path extrusionOk="0" h="3613" w="3632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42"/>
          <p:cNvSpPr txBox="1"/>
          <p:nvPr>
            <p:ph idx="4294967295" type="ctrTitle"/>
          </p:nvPr>
        </p:nvSpPr>
        <p:spPr>
          <a:xfrm>
            <a:off x="697275" y="3778000"/>
            <a:ext cx="17244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</a:rPr>
              <a:t>Issue#</a:t>
            </a:r>
            <a:br>
              <a:rPr lang="en" sz="2400">
                <a:solidFill>
                  <a:schemeClr val="accent2"/>
                </a:solidFill>
              </a:rPr>
            </a:br>
            <a:r>
              <a:rPr lang="en" sz="2400">
                <a:solidFill>
                  <a:schemeClr val="accent2"/>
                </a:solidFill>
              </a:rPr>
              <a:t>93 </a:t>
            </a:r>
            <a:endParaRPr sz="2400">
              <a:solidFill>
                <a:schemeClr val="accent2"/>
              </a:solidFill>
            </a:endParaRPr>
          </a:p>
        </p:txBody>
      </p:sp>
      <p:cxnSp>
        <p:nvCxnSpPr>
          <p:cNvPr id="731" name="Google Shape;731;p42"/>
          <p:cNvCxnSpPr/>
          <p:nvPr/>
        </p:nvCxnSpPr>
        <p:spPr>
          <a:xfrm>
            <a:off x="1559463" y="2756150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2" name="Google Shape;732;p42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 SPRINT 5 PROMISES</a:t>
            </a:r>
            <a:endParaRPr/>
          </a:p>
        </p:txBody>
      </p:sp>
      <p:cxnSp>
        <p:nvCxnSpPr>
          <p:cNvPr id="733" name="Google Shape;733;p42"/>
          <p:cNvCxnSpPr/>
          <p:nvPr/>
        </p:nvCxnSpPr>
        <p:spPr>
          <a:xfrm>
            <a:off x="1042775" y="3269700"/>
            <a:ext cx="70752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4" name="Google Shape;734;p42"/>
          <p:cNvCxnSpPr/>
          <p:nvPr/>
        </p:nvCxnSpPr>
        <p:spPr>
          <a:xfrm flipH="1" rot="10800000">
            <a:off x="7669713" y="2702350"/>
            <a:ext cx="5400" cy="6258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35" name="Google Shape;735;p42"/>
          <p:cNvGrpSpPr/>
          <p:nvPr/>
        </p:nvGrpSpPr>
        <p:grpSpPr>
          <a:xfrm>
            <a:off x="1381100" y="3082950"/>
            <a:ext cx="373500" cy="373500"/>
            <a:chOff x="1372725" y="1912500"/>
            <a:chExt cx="373500" cy="373500"/>
          </a:xfrm>
        </p:grpSpPr>
        <p:sp>
          <p:nvSpPr>
            <p:cNvPr id="736" name="Google Shape;736;p42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2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8" name="Google Shape;738;p42"/>
          <p:cNvSpPr txBox="1"/>
          <p:nvPr>
            <p:ph idx="4294967295" type="ctrTitle"/>
          </p:nvPr>
        </p:nvSpPr>
        <p:spPr>
          <a:xfrm>
            <a:off x="618825" y="2328863"/>
            <a:ext cx="1881300" cy="4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Markt integratie</a:t>
            </a:r>
            <a:endParaRPr sz="1800"/>
          </a:p>
        </p:txBody>
      </p:sp>
      <p:sp>
        <p:nvSpPr>
          <p:cNvPr id="739" name="Google Shape;739;p42"/>
          <p:cNvSpPr txBox="1"/>
          <p:nvPr>
            <p:ph idx="4294967295" type="subTitle"/>
          </p:nvPr>
        </p:nvSpPr>
        <p:spPr>
          <a:xfrm>
            <a:off x="618813" y="1841556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Het verbeteren met de markt integratie </a:t>
            </a:r>
            <a:endParaRPr sz="1400"/>
          </a:p>
        </p:txBody>
      </p:sp>
      <p:sp>
        <p:nvSpPr>
          <p:cNvPr id="740" name="Google Shape;740;p42"/>
          <p:cNvSpPr txBox="1"/>
          <p:nvPr/>
        </p:nvSpPr>
        <p:spPr>
          <a:xfrm>
            <a:off x="1463400" y="1051275"/>
            <a:ext cx="621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Wat nemen we mee van sprint 4 naar de volgende sprint?</a:t>
            </a:r>
            <a:endParaRPr b="1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grpSp>
        <p:nvGrpSpPr>
          <p:cNvPr id="741" name="Google Shape;741;p42"/>
          <p:cNvGrpSpPr/>
          <p:nvPr/>
        </p:nvGrpSpPr>
        <p:grpSpPr>
          <a:xfrm>
            <a:off x="7452975" y="3082950"/>
            <a:ext cx="373500" cy="373500"/>
            <a:chOff x="7457825" y="1912500"/>
            <a:chExt cx="373500" cy="373500"/>
          </a:xfrm>
        </p:grpSpPr>
        <p:sp>
          <p:nvSpPr>
            <p:cNvPr id="742" name="Google Shape;742;p42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2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4" name="Google Shape;744;p42"/>
          <p:cNvSpPr txBox="1"/>
          <p:nvPr>
            <p:ph idx="4294967295" type="ctrTitle"/>
          </p:nvPr>
        </p:nvSpPr>
        <p:spPr>
          <a:xfrm>
            <a:off x="6827775" y="3598550"/>
            <a:ext cx="16239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4"/>
                </a:solidFill>
              </a:rPr>
              <a:t>Issue#</a:t>
            </a:r>
            <a:endParaRPr sz="2400">
              <a:solidFill>
                <a:schemeClr val="accent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4"/>
                </a:solidFill>
              </a:rPr>
              <a:t>3</a:t>
            </a:r>
            <a:endParaRPr sz="2400">
              <a:solidFill>
                <a:schemeClr val="accent4"/>
              </a:solidFill>
            </a:endParaRPr>
          </a:p>
        </p:txBody>
      </p:sp>
      <p:sp>
        <p:nvSpPr>
          <p:cNvPr id="745" name="Google Shape;745;p42"/>
          <p:cNvSpPr txBox="1"/>
          <p:nvPr>
            <p:ph idx="4294967295" type="ctrTitle"/>
          </p:nvPr>
        </p:nvSpPr>
        <p:spPr>
          <a:xfrm>
            <a:off x="6699075" y="2274551"/>
            <a:ext cx="1881300" cy="4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Kubernetes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46" name="Google Shape;746;p42"/>
          <p:cNvSpPr txBox="1"/>
          <p:nvPr>
            <p:ph idx="4294967295" type="subTitle"/>
          </p:nvPr>
        </p:nvSpPr>
        <p:spPr>
          <a:xfrm>
            <a:off x="6503275" y="1787250"/>
            <a:ext cx="22269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Deployment via kubernetes i.p.v. minikube</a:t>
            </a:r>
            <a:endParaRPr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43"/>
          <p:cNvSpPr/>
          <p:nvPr/>
        </p:nvSpPr>
        <p:spPr>
          <a:xfrm>
            <a:off x="819300" y="2003575"/>
            <a:ext cx="7543200" cy="1753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43"/>
          <p:cNvSpPr/>
          <p:nvPr/>
        </p:nvSpPr>
        <p:spPr>
          <a:xfrm>
            <a:off x="952950" y="2083225"/>
            <a:ext cx="7256700" cy="1583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43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 SPRINT 5 PROMISES</a:t>
            </a:r>
            <a:endParaRPr/>
          </a:p>
        </p:txBody>
      </p:sp>
      <p:graphicFrame>
        <p:nvGraphicFramePr>
          <p:cNvPr id="754" name="Google Shape;754;p43"/>
          <p:cNvGraphicFramePr/>
          <p:nvPr/>
        </p:nvGraphicFramePr>
        <p:xfrm>
          <a:off x="895728" y="13626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{8ED287C9-64E6-44E1-A009-8D413457EF22}</a:tableStyleId>
              </a:tblPr>
              <a:tblGrid>
                <a:gridCol w="1901200"/>
                <a:gridCol w="1334450"/>
                <a:gridCol w="1334450"/>
                <a:gridCol w="2820250"/>
              </a:tblGrid>
              <a:tr h="646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TYPE</a:t>
                      </a:r>
                      <a:endParaRPr sz="1800">
                        <a:solidFill>
                          <a:srgbClr val="FFFFFF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CODE</a:t>
                      </a:r>
                      <a:endParaRPr sz="18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DESCRIPTION</a:t>
                      </a:r>
                      <a:endParaRPr sz="18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788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3C47D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MARKET</a:t>
                      </a:r>
                      <a:endParaRPr sz="2000">
                        <a:solidFill>
                          <a:srgbClr val="93C47D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ISSUE#</a:t>
                      </a:r>
                      <a:br>
                        <a:rPr lang="en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</a:br>
                      <a:r>
                        <a:rPr lang="en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93</a:t>
                      </a:r>
                      <a:endParaRPr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Uitbreiding markt integratie: Invoices koppelen</a:t>
                      </a:r>
                      <a:endParaRPr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46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3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KUBERNETES</a:t>
                      </a:r>
                      <a:endParaRPr sz="2000">
                        <a:solidFill>
                          <a:schemeClr val="accent3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ISSUE#</a:t>
                      </a:r>
                      <a:endParaRPr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Deployment via Kubernetes en logging</a:t>
                      </a:r>
                      <a:endParaRPr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grpSp>
        <p:nvGrpSpPr>
          <p:cNvPr id="755" name="Google Shape;755;p43"/>
          <p:cNvGrpSpPr/>
          <p:nvPr/>
        </p:nvGrpSpPr>
        <p:grpSpPr>
          <a:xfrm>
            <a:off x="4932530" y="3757070"/>
            <a:ext cx="936653" cy="1671848"/>
            <a:chOff x="4882900" y="-64350"/>
            <a:chExt cx="2493750" cy="2922300"/>
          </a:xfrm>
        </p:grpSpPr>
        <p:sp>
          <p:nvSpPr>
            <p:cNvPr id="756" name="Google Shape;756;p43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3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3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3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3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1" name="Google Shape;761;p43"/>
          <p:cNvSpPr txBox="1"/>
          <p:nvPr/>
        </p:nvSpPr>
        <p:spPr>
          <a:xfrm>
            <a:off x="819300" y="962425"/>
            <a:ext cx="57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NIEUWE BELANGRIJKE ISSUES &amp; TASKS</a:t>
            </a:r>
            <a:endParaRPr b="1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44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Vragen?</a:t>
            </a:r>
            <a:endParaRPr/>
          </a:p>
        </p:txBody>
      </p:sp>
      <p:sp>
        <p:nvSpPr>
          <p:cNvPr id="767" name="Google Shape;767;p44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Bedankt voor het luisteren!</a:t>
            </a:r>
            <a:endParaRPr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gridnorth@gmail.com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+316 89 766 534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energygridnoord.com</a:t>
            </a:r>
            <a:endParaRPr/>
          </a:p>
        </p:txBody>
      </p:sp>
      <p:sp>
        <p:nvSpPr>
          <p:cNvPr id="768" name="Google Shape;768;p44"/>
          <p:cNvSpPr/>
          <p:nvPr/>
        </p:nvSpPr>
        <p:spPr>
          <a:xfrm>
            <a:off x="-65247" y="971445"/>
            <a:ext cx="62397" cy="62143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9" name="Google Shape;769;p44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770" name="Google Shape;770;p44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4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4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3" name="Google Shape;773;p44"/>
          <p:cNvSpPr/>
          <p:nvPr/>
        </p:nvSpPr>
        <p:spPr>
          <a:xfrm>
            <a:off x="9277943" y="-708433"/>
            <a:ext cx="9132" cy="2718429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44"/>
          <p:cNvSpPr/>
          <p:nvPr/>
        </p:nvSpPr>
        <p:spPr>
          <a:xfrm>
            <a:off x="335228" y="-685306"/>
            <a:ext cx="9132" cy="1822332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44"/>
          <p:cNvSpPr/>
          <p:nvPr/>
        </p:nvSpPr>
        <p:spPr>
          <a:xfrm>
            <a:off x="3276800" y="3121375"/>
            <a:ext cx="523800" cy="52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44"/>
          <p:cNvSpPr/>
          <p:nvPr/>
        </p:nvSpPr>
        <p:spPr>
          <a:xfrm>
            <a:off x="4120850" y="3121375"/>
            <a:ext cx="523800" cy="52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44"/>
          <p:cNvSpPr/>
          <p:nvPr/>
        </p:nvSpPr>
        <p:spPr>
          <a:xfrm>
            <a:off x="4964900" y="3121375"/>
            <a:ext cx="523800" cy="523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8" name="Google Shape;778;p44"/>
          <p:cNvGrpSpPr/>
          <p:nvPr/>
        </p:nvGrpSpPr>
        <p:grpSpPr>
          <a:xfrm>
            <a:off x="3407882" y="3252461"/>
            <a:ext cx="261630" cy="261630"/>
            <a:chOff x="3368074" y="3882537"/>
            <a:chExt cx="215298" cy="215298"/>
          </a:xfrm>
        </p:grpSpPr>
        <p:sp>
          <p:nvSpPr>
            <p:cNvPr id="779" name="Google Shape;779;p44"/>
            <p:cNvSpPr/>
            <p:nvPr/>
          </p:nvSpPr>
          <p:spPr>
            <a:xfrm>
              <a:off x="3368074" y="3882537"/>
              <a:ext cx="215298" cy="215298"/>
            </a:xfrm>
            <a:custGeom>
              <a:rect b="b" l="l" r="r" t="t"/>
              <a:pathLst>
                <a:path extrusionOk="0" h="6764" w="6764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4"/>
            <p:cNvSpPr/>
            <p:nvPr/>
          </p:nvSpPr>
          <p:spPr>
            <a:xfrm>
              <a:off x="3418143" y="3933656"/>
              <a:ext cx="114811" cy="112742"/>
            </a:xfrm>
            <a:custGeom>
              <a:rect b="b" l="l" r="r" t="t"/>
              <a:pathLst>
                <a:path extrusionOk="0" h="3542" w="3607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4"/>
            <p:cNvSpPr/>
            <p:nvPr/>
          </p:nvSpPr>
          <p:spPr>
            <a:xfrm>
              <a:off x="3519298" y="3910197"/>
              <a:ext cx="29570" cy="29220"/>
            </a:xfrm>
            <a:custGeom>
              <a:rect b="b" l="l" r="r" t="t"/>
              <a:pathLst>
                <a:path extrusionOk="0" h="918" w="929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2" name="Google Shape;782;p44"/>
          <p:cNvSpPr/>
          <p:nvPr/>
        </p:nvSpPr>
        <p:spPr>
          <a:xfrm>
            <a:off x="5066623" y="3252448"/>
            <a:ext cx="320355" cy="261656"/>
          </a:xfrm>
          <a:custGeom>
            <a:rect b="b" l="l" r="r" t="t"/>
            <a:pathLst>
              <a:path extrusionOk="0" h="5835" w="7144">
                <a:moveTo>
                  <a:pt x="4620" y="0"/>
                </a:moveTo>
                <a:cubicBezTo>
                  <a:pt x="3727" y="0"/>
                  <a:pt x="2977" y="691"/>
                  <a:pt x="2905" y="1572"/>
                </a:cubicBezTo>
                <a:cubicBezTo>
                  <a:pt x="2727" y="1548"/>
                  <a:pt x="2358" y="1441"/>
                  <a:pt x="2262" y="1405"/>
                </a:cubicBezTo>
                <a:cubicBezTo>
                  <a:pt x="1643" y="1203"/>
                  <a:pt x="1072" y="810"/>
                  <a:pt x="631" y="322"/>
                </a:cubicBezTo>
                <a:cubicBezTo>
                  <a:pt x="596" y="298"/>
                  <a:pt x="572" y="274"/>
                  <a:pt x="524" y="262"/>
                </a:cubicBezTo>
                <a:cubicBezTo>
                  <a:pt x="517" y="261"/>
                  <a:pt x="509" y="260"/>
                  <a:pt x="501" y="260"/>
                </a:cubicBezTo>
                <a:cubicBezTo>
                  <a:pt x="436" y="260"/>
                  <a:pt x="367" y="304"/>
                  <a:pt x="346" y="357"/>
                </a:cubicBezTo>
                <a:cubicBezTo>
                  <a:pt x="238" y="572"/>
                  <a:pt x="179" y="810"/>
                  <a:pt x="179" y="1048"/>
                </a:cubicBezTo>
                <a:cubicBezTo>
                  <a:pt x="179" y="1393"/>
                  <a:pt x="286" y="1727"/>
                  <a:pt x="476" y="1977"/>
                </a:cubicBezTo>
                <a:cubicBezTo>
                  <a:pt x="466" y="1975"/>
                  <a:pt x="456" y="1974"/>
                  <a:pt x="446" y="1974"/>
                </a:cubicBezTo>
                <a:cubicBezTo>
                  <a:pt x="397" y="1974"/>
                  <a:pt x="349" y="1997"/>
                  <a:pt x="310" y="2036"/>
                </a:cubicBezTo>
                <a:cubicBezTo>
                  <a:pt x="286" y="2060"/>
                  <a:pt x="286" y="2108"/>
                  <a:pt x="274" y="2143"/>
                </a:cubicBezTo>
                <a:lnTo>
                  <a:pt x="274" y="2203"/>
                </a:lnTo>
                <a:cubicBezTo>
                  <a:pt x="274" y="2655"/>
                  <a:pt x="476" y="3072"/>
                  <a:pt x="822" y="3358"/>
                </a:cubicBezTo>
                <a:cubicBezTo>
                  <a:pt x="786" y="3370"/>
                  <a:pt x="774" y="3405"/>
                  <a:pt x="762" y="3417"/>
                </a:cubicBezTo>
                <a:cubicBezTo>
                  <a:pt x="750" y="3465"/>
                  <a:pt x="727" y="3513"/>
                  <a:pt x="750" y="3548"/>
                </a:cubicBezTo>
                <a:cubicBezTo>
                  <a:pt x="893" y="4024"/>
                  <a:pt x="1262" y="4405"/>
                  <a:pt x="1727" y="4548"/>
                </a:cubicBezTo>
                <a:cubicBezTo>
                  <a:pt x="1310" y="4798"/>
                  <a:pt x="834" y="4941"/>
                  <a:pt x="334" y="4941"/>
                </a:cubicBezTo>
                <a:lnTo>
                  <a:pt x="191" y="4941"/>
                </a:lnTo>
                <a:cubicBezTo>
                  <a:pt x="107" y="4941"/>
                  <a:pt x="36" y="5001"/>
                  <a:pt x="12" y="5084"/>
                </a:cubicBezTo>
                <a:cubicBezTo>
                  <a:pt x="0" y="5156"/>
                  <a:pt x="48" y="5239"/>
                  <a:pt x="107" y="5263"/>
                </a:cubicBezTo>
                <a:cubicBezTo>
                  <a:pt x="727" y="5632"/>
                  <a:pt x="1465" y="5834"/>
                  <a:pt x="2191" y="5834"/>
                </a:cubicBezTo>
                <a:cubicBezTo>
                  <a:pt x="3072" y="5834"/>
                  <a:pt x="3905" y="5560"/>
                  <a:pt x="4596" y="5060"/>
                </a:cubicBezTo>
                <a:cubicBezTo>
                  <a:pt x="4691" y="5001"/>
                  <a:pt x="4691" y="4858"/>
                  <a:pt x="4620" y="4786"/>
                </a:cubicBezTo>
                <a:cubicBezTo>
                  <a:pt x="4587" y="4754"/>
                  <a:pt x="4544" y="4735"/>
                  <a:pt x="4499" y="4735"/>
                </a:cubicBezTo>
                <a:cubicBezTo>
                  <a:pt x="4463" y="4735"/>
                  <a:pt x="4426" y="4748"/>
                  <a:pt x="4394" y="4775"/>
                </a:cubicBezTo>
                <a:cubicBezTo>
                  <a:pt x="3763" y="5215"/>
                  <a:pt x="3013" y="5489"/>
                  <a:pt x="2191" y="5489"/>
                </a:cubicBezTo>
                <a:cubicBezTo>
                  <a:pt x="1727" y="5489"/>
                  <a:pt x="1262" y="5394"/>
                  <a:pt x="846" y="5239"/>
                </a:cubicBezTo>
                <a:cubicBezTo>
                  <a:pt x="1369" y="5144"/>
                  <a:pt x="1846" y="4917"/>
                  <a:pt x="2262" y="4584"/>
                </a:cubicBezTo>
                <a:cubicBezTo>
                  <a:pt x="2310" y="4536"/>
                  <a:pt x="2334" y="4477"/>
                  <a:pt x="2322" y="4417"/>
                </a:cubicBezTo>
                <a:cubicBezTo>
                  <a:pt x="2310" y="4346"/>
                  <a:pt x="2239" y="4286"/>
                  <a:pt x="2155" y="4286"/>
                </a:cubicBezTo>
                <a:cubicBezTo>
                  <a:pt x="1739" y="4263"/>
                  <a:pt x="1369" y="4048"/>
                  <a:pt x="1167" y="3691"/>
                </a:cubicBezTo>
                <a:cubicBezTo>
                  <a:pt x="1250" y="3691"/>
                  <a:pt x="1358" y="3667"/>
                  <a:pt x="1441" y="3643"/>
                </a:cubicBezTo>
                <a:cubicBezTo>
                  <a:pt x="1524" y="3632"/>
                  <a:pt x="1584" y="3572"/>
                  <a:pt x="1584" y="3489"/>
                </a:cubicBezTo>
                <a:cubicBezTo>
                  <a:pt x="1596" y="3405"/>
                  <a:pt x="1536" y="3334"/>
                  <a:pt x="1441" y="3298"/>
                </a:cubicBezTo>
                <a:cubicBezTo>
                  <a:pt x="1000" y="3191"/>
                  <a:pt x="667" y="2822"/>
                  <a:pt x="596" y="2381"/>
                </a:cubicBezTo>
                <a:lnTo>
                  <a:pt x="596" y="2381"/>
                </a:lnTo>
                <a:cubicBezTo>
                  <a:pt x="727" y="2405"/>
                  <a:pt x="869" y="2417"/>
                  <a:pt x="1000" y="2417"/>
                </a:cubicBezTo>
                <a:cubicBezTo>
                  <a:pt x="1084" y="2417"/>
                  <a:pt x="1143" y="2358"/>
                  <a:pt x="1167" y="2274"/>
                </a:cubicBezTo>
                <a:cubicBezTo>
                  <a:pt x="1179" y="2203"/>
                  <a:pt x="1131" y="2143"/>
                  <a:pt x="1072" y="2108"/>
                </a:cubicBezTo>
                <a:cubicBezTo>
                  <a:pt x="703" y="1881"/>
                  <a:pt x="476" y="1488"/>
                  <a:pt x="476" y="1048"/>
                </a:cubicBezTo>
                <a:cubicBezTo>
                  <a:pt x="476" y="953"/>
                  <a:pt x="488" y="846"/>
                  <a:pt x="524" y="738"/>
                </a:cubicBezTo>
                <a:cubicBezTo>
                  <a:pt x="965" y="1191"/>
                  <a:pt x="1524" y="1524"/>
                  <a:pt x="2120" y="1727"/>
                </a:cubicBezTo>
                <a:cubicBezTo>
                  <a:pt x="2120" y="1727"/>
                  <a:pt x="2715" y="1905"/>
                  <a:pt x="2929" y="1917"/>
                </a:cubicBezTo>
                <a:lnTo>
                  <a:pt x="3024" y="1917"/>
                </a:lnTo>
                <a:cubicBezTo>
                  <a:pt x="3096" y="1917"/>
                  <a:pt x="3167" y="1869"/>
                  <a:pt x="3191" y="1798"/>
                </a:cubicBezTo>
                <a:cubicBezTo>
                  <a:pt x="3203" y="1786"/>
                  <a:pt x="3203" y="1750"/>
                  <a:pt x="3203" y="1738"/>
                </a:cubicBezTo>
                <a:lnTo>
                  <a:pt x="3203" y="1703"/>
                </a:lnTo>
                <a:cubicBezTo>
                  <a:pt x="3203" y="953"/>
                  <a:pt x="3810" y="334"/>
                  <a:pt x="4572" y="334"/>
                </a:cubicBezTo>
                <a:cubicBezTo>
                  <a:pt x="4941" y="334"/>
                  <a:pt x="5287" y="488"/>
                  <a:pt x="5549" y="750"/>
                </a:cubicBezTo>
                <a:cubicBezTo>
                  <a:pt x="5585" y="787"/>
                  <a:pt x="5621" y="802"/>
                  <a:pt x="5663" y="802"/>
                </a:cubicBezTo>
                <a:cubicBezTo>
                  <a:pt x="5676" y="802"/>
                  <a:pt x="5689" y="801"/>
                  <a:pt x="5703" y="798"/>
                </a:cubicBezTo>
                <a:cubicBezTo>
                  <a:pt x="5882" y="762"/>
                  <a:pt x="6049" y="738"/>
                  <a:pt x="6203" y="679"/>
                </a:cubicBezTo>
                <a:lnTo>
                  <a:pt x="6203" y="679"/>
                </a:lnTo>
                <a:cubicBezTo>
                  <a:pt x="6120" y="762"/>
                  <a:pt x="6013" y="857"/>
                  <a:pt x="5894" y="917"/>
                </a:cubicBezTo>
                <a:cubicBezTo>
                  <a:pt x="5822" y="965"/>
                  <a:pt x="5787" y="1048"/>
                  <a:pt x="5822" y="1143"/>
                </a:cubicBezTo>
                <a:cubicBezTo>
                  <a:pt x="5846" y="1203"/>
                  <a:pt x="5930" y="1250"/>
                  <a:pt x="6001" y="1250"/>
                </a:cubicBezTo>
                <a:cubicBezTo>
                  <a:pt x="6144" y="1227"/>
                  <a:pt x="6287" y="1215"/>
                  <a:pt x="6418" y="1167"/>
                </a:cubicBezTo>
                <a:lnTo>
                  <a:pt x="6418" y="1167"/>
                </a:lnTo>
                <a:cubicBezTo>
                  <a:pt x="6299" y="1286"/>
                  <a:pt x="6168" y="1405"/>
                  <a:pt x="6013" y="1512"/>
                </a:cubicBezTo>
                <a:cubicBezTo>
                  <a:pt x="5965" y="1548"/>
                  <a:pt x="5941" y="1608"/>
                  <a:pt x="5941" y="1655"/>
                </a:cubicBezTo>
                <a:lnTo>
                  <a:pt x="5941" y="1679"/>
                </a:lnTo>
                <a:lnTo>
                  <a:pt x="5941" y="1703"/>
                </a:lnTo>
                <a:lnTo>
                  <a:pt x="5941" y="1727"/>
                </a:lnTo>
                <a:cubicBezTo>
                  <a:pt x="5941" y="2691"/>
                  <a:pt x="5572" y="3572"/>
                  <a:pt x="4977" y="4227"/>
                </a:cubicBezTo>
                <a:cubicBezTo>
                  <a:pt x="4918" y="4298"/>
                  <a:pt x="4918" y="4405"/>
                  <a:pt x="4977" y="4465"/>
                </a:cubicBezTo>
                <a:cubicBezTo>
                  <a:pt x="5011" y="4499"/>
                  <a:pt x="5053" y="4514"/>
                  <a:pt x="5096" y="4514"/>
                </a:cubicBezTo>
                <a:cubicBezTo>
                  <a:pt x="5143" y="4514"/>
                  <a:pt x="5190" y="4496"/>
                  <a:pt x="5227" y="4465"/>
                </a:cubicBezTo>
                <a:cubicBezTo>
                  <a:pt x="5894" y="3715"/>
                  <a:pt x="6263" y="2762"/>
                  <a:pt x="6287" y="1750"/>
                </a:cubicBezTo>
                <a:cubicBezTo>
                  <a:pt x="6596" y="1524"/>
                  <a:pt x="6846" y="1250"/>
                  <a:pt x="7061" y="917"/>
                </a:cubicBezTo>
                <a:cubicBezTo>
                  <a:pt x="7144" y="857"/>
                  <a:pt x="7132" y="750"/>
                  <a:pt x="7061" y="715"/>
                </a:cubicBezTo>
                <a:cubicBezTo>
                  <a:pt x="7029" y="683"/>
                  <a:pt x="6987" y="667"/>
                  <a:pt x="6937" y="667"/>
                </a:cubicBezTo>
                <a:cubicBezTo>
                  <a:pt x="6912" y="667"/>
                  <a:pt x="6886" y="671"/>
                  <a:pt x="6858" y="679"/>
                </a:cubicBezTo>
                <a:cubicBezTo>
                  <a:pt x="6775" y="726"/>
                  <a:pt x="6680" y="750"/>
                  <a:pt x="6596" y="786"/>
                </a:cubicBezTo>
                <a:cubicBezTo>
                  <a:pt x="6680" y="667"/>
                  <a:pt x="6763" y="512"/>
                  <a:pt x="6823" y="369"/>
                </a:cubicBezTo>
                <a:cubicBezTo>
                  <a:pt x="6834" y="310"/>
                  <a:pt x="6834" y="238"/>
                  <a:pt x="6787" y="191"/>
                </a:cubicBezTo>
                <a:cubicBezTo>
                  <a:pt x="6750" y="153"/>
                  <a:pt x="6703" y="135"/>
                  <a:pt x="6659" y="135"/>
                </a:cubicBezTo>
                <a:cubicBezTo>
                  <a:pt x="6632" y="135"/>
                  <a:pt x="6607" y="142"/>
                  <a:pt x="6584" y="155"/>
                </a:cubicBezTo>
                <a:cubicBezTo>
                  <a:pt x="6322" y="310"/>
                  <a:pt x="6061" y="393"/>
                  <a:pt x="5775" y="441"/>
                </a:cubicBezTo>
                <a:cubicBezTo>
                  <a:pt x="5465" y="143"/>
                  <a:pt x="5048" y="0"/>
                  <a:pt x="46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3" name="Google Shape;783;p44"/>
          <p:cNvGrpSpPr/>
          <p:nvPr/>
        </p:nvGrpSpPr>
        <p:grpSpPr>
          <a:xfrm>
            <a:off x="4236456" y="3252450"/>
            <a:ext cx="292574" cy="261652"/>
            <a:chOff x="3824739" y="3890112"/>
            <a:chExt cx="208105" cy="186110"/>
          </a:xfrm>
        </p:grpSpPr>
        <p:sp>
          <p:nvSpPr>
            <p:cNvPr id="784" name="Google Shape;784;p44"/>
            <p:cNvSpPr/>
            <p:nvPr/>
          </p:nvSpPr>
          <p:spPr>
            <a:xfrm>
              <a:off x="3831933" y="3955682"/>
              <a:ext cx="47809" cy="120540"/>
            </a:xfrm>
            <a:custGeom>
              <a:rect b="b" l="l" r="r" t="t"/>
              <a:pathLst>
                <a:path extrusionOk="0" h="3787" w="1502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4"/>
            <p:cNvSpPr/>
            <p:nvPr/>
          </p:nvSpPr>
          <p:spPr>
            <a:xfrm>
              <a:off x="3824739" y="3890112"/>
              <a:ext cx="55002" cy="55002"/>
            </a:xfrm>
            <a:custGeom>
              <a:rect b="b" l="l" r="r" t="t"/>
              <a:pathLst>
                <a:path extrusionOk="0" h="1728" w="1728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4"/>
            <p:cNvSpPr/>
            <p:nvPr/>
          </p:nvSpPr>
          <p:spPr>
            <a:xfrm>
              <a:off x="3904696" y="3955682"/>
              <a:ext cx="128148" cy="120540"/>
            </a:xfrm>
            <a:custGeom>
              <a:rect b="b" l="l" r="r" t="t"/>
              <a:pathLst>
                <a:path extrusionOk="0" h="3787" w="4026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7" name="Google Shape;787;p44"/>
          <p:cNvSpPr/>
          <p:nvPr/>
        </p:nvSpPr>
        <p:spPr>
          <a:xfrm>
            <a:off x="2411025" y="3996250"/>
            <a:ext cx="3948000" cy="572700"/>
          </a:xfrm>
          <a:prstGeom prst="rect">
            <a:avLst/>
          </a:prstGeom>
          <a:solidFill>
            <a:srgbClr val="00284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44"/>
          <p:cNvSpPr txBox="1"/>
          <p:nvPr>
            <p:ph idx="4294967295" type="subTitle"/>
          </p:nvPr>
        </p:nvSpPr>
        <p:spPr>
          <a:xfrm>
            <a:off x="2737275" y="3915905"/>
            <a:ext cx="3295500" cy="10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Faruk Aydin</a:t>
            </a: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Maarten Blömer</a:t>
            </a: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Jursley Gonzalez</a:t>
            </a: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Nick Krijgsman</a:t>
            </a: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Vincent Andersen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5"/>
          <p:cNvSpPr txBox="1"/>
          <p:nvPr>
            <p:ph type="title"/>
          </p:nvPr>
        </p:nvSpPr>
        <p:spPr>
          <a:xfrm>
            <a:off x="1823250" y="1496400"/>
            <a:ext cx="54975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r>
              <a:rPr lang="en"/>
              <a:t>. </a:t>
            </a:r>
            <a:br>
              <a:rPr lang="en"/>
            </a:br>
            <a:r>
              <a:rPr lang="en">
                <a:solidFill>
                  <a:schemeClr val="accent3"/>
                </a:solidFill>
              </a:rPr>
              <a:t>PROMISED DELIVERABLES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6"/>
          <p:cNvSpPr txBox="1"/>
          <p:nvPr>
            <p:ph type="ctrTitle"/>
          </p:nvPr>
        </p:nvSpPr>
        <p:spPr>
          <a:xfrm>
            <a:off x="2031274" y="1567500"/>
            <a:ext cx="28617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doel</a:t>
            </a:r>
            <a:endParaRPr/>
          </a:p>
        </p:txBody>
      </p:sp>
      <p:sp>
        <p:nvSpPr>
          <p:cNvPr id="517" name="Google Shape;517;p26"/>
          <p:cNvSpPr txBox="1"/>
          <p:nvPr>
            <p:ph idx="1" type="subTitle"/>
          </p:nvPr>
        </p:nvSpPr>
        <p:spPr>
          <a:xfrm>
            <a:off x="1791574" y="2242175"/>
            <a:ext cx="32817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C3B1"/>
                </a:solidFill>
              </a:rPr>
              <a:t>Applicatie online deployen</a:t>
            </a:r>
            <a:endParaRPr>
              <a:solidFill>
                <a:srgbClr val="00C3B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</a:rPr>
              <a:t>Integratie met de (inter)nationale markt</a:t>
            </a:r>
            <a:endParaRPr>
              <a:solidFill>
                <a:srgbClr val="F1C23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518" name="Google Shape;518;p26"/>
          <p:cNvSpPr/>
          <p:nvPr/>
        </p:nvSpPr>
        <p:spPr>
          <a:xfrm>
            <a:off x="6448025" y="1805900"/>
            <a:ext cx="1085100" cy="1085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26"/>
          <p:cNvSpPr txBox="1"/>
          <p:nvPr>
            <p:ph idx="2" type="title"/>
          </p:nvPr>
        </p:nvSpPr>
        <p:spPr>
          <a:xfrm>
            <a:off x="6500050" y="2059550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20" name="Google Shape;520;p26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6"/>
          <p:cNvSpPr/>
          <p:nvPr/>
        </p:nvSpPr>
        <p:spPr>
          <a:xfrm>
            <a:off x="1369950" y="3869000"/>
            <a:ext cx="5654864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2" name="Google Shape;522;p26"/>
          <p:cNvCxnSpPr>
            <a:stCxn id="518" idx="2"/>
          </p:cNvCxnSpPr>
          <p:nvPr/>
        </p:nvCxnSpPr>
        <p:spPr>
          <a:xfrm>
            <a:off x="6990575" y="2891000"/>
            <a:ext cx="0" cy="9780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3" name="Google Shape;523;p26"/>
          <p:cNvSpPr txBox="1"/>
          <p:nvPr>
            <p:ph idx="4294967295"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01. PROMISED DELIVERABLES</a:t>
            </a:r>
            <a:endParaRPr sz="3200"/>
          </a:p>
        </p:txBody>
      </p:sp>
      <p:sp>
        <p:nvSpPr>
          <p:cNvPr id="524" name="Google Shape;524;p26"/>
          <p:cNvSpPr txBox="1"/>
          <p:nvPr>
            <p:ph idx="1" type="subTitle"/>
          </p:nvPr>
        </p:nvSpPr>
        <p:spPr>
          <a:xfrm>
            <a:off x="6574775" y="4043025"/>
            <a:ext cx="8316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~90%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7"/>
          <p:cNvSpPr txBox="1"/>
          <p:nvPr>
            <p:ph idx="8"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 PROMISED DELIVERABLES</a:t>
            </a:r>
            <a:endParaRPr sz="3000"/>
          </a:p>
        </p:txBody>
      </p:sp>
      <p:sp>
        <p:nvSpPr>
          <p:cNvPr id="530" name="Google Shape;530;p27"/>
          <p:cNvSpPr txBox="1"/>
          <p:nvPr/>
        </p:nvSpPr>
        <p:spPr>
          <a:xfrm>
            <a:off x="1327200" y="989475"/>
            <a:ext cx="605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Issue Count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31" name="Google Shape;53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03575"/>
            <a:ext cx="8739415" cy="338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28"/>
          <p:cNvSpPr txBox="1"/>
          <p:nvPr>
            <p:ph idx="8"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 PROMISED DELIVERABLES</a:t>
            </a:r>
            <a:endParaRPr sz="3000"/>
          </a:p>
        </p:txBody>
      </p:sp>
      <p:sp>
        <p:nvSpPr>
          <p:cNvPr id="537" name="Google Shape;537;p28"/>
          <p:cNvSpPr txBox="1"/>
          <p:nvPr/>
        </p:nvSpPr>
        <p:spPr>
          <a:xfrm>
            <a:off x="1327200" y="989475"/>
            <a:ext cx="605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Issue Count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cxnSp>
        <p:nvCxnSpPr>
          <p:cNvPr id="538" name="Google Shape;538;p28"/>
          <p:cNvCxnSpPr/>
          <p:nvPr/>
        </p:nvCxnSpPr>
        <p:spPr>
          <a:xfrm>
            <a:off x="818700" y="2249300"/>
            <a:ext cx="229800" cy="6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9" name="Google Shape;539;p28"/>
          <p:cNvCxnSpPr/>
          <p:nvPr/>
        </p:nvCxnSpPr>
        <p:spPr>
          <a:xfrm>
            <a:off x="818700" y="3100850"/>
            <a:ext cx="229800" cy="6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0" name="Google Shape;540;p28"/>
          <p:cNvCxnSpPr/>
          <p:nvPr/>
        </p:nvCxnSpPr>
        <p:spPr>
          <a:xfrm>
            <a:off x="818700" y="2817288"/>
            <a:ext cx="229800" cy="6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1" name="Google Shape;541;p28"/>
          <p:cNvCxnSpPr/>
          <p:nvPr/>
        </p:nvCxnSpPr>
        <p:spPr>
          <a:xfrm>
            <a:off x="818700" y="3653675"/>
            <a:ext cx="229800" cy="6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2" name="Google Shape;542;p28"/>
          <p:cNvCxnSpPr/>
          <p:nvPr/>
        </p:nvCxnSpPr>
        <p:spPr>
          <a:xfrm>
            <a:off x="818700" y="3952400"/>
            <a:ext cx="229800" cy="6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43" name="Google Shape;54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625" y="1943700"/>
            <a:ext cx="7807976" cy="21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9"/>
          <p:cNvSpPr txBox="1"/>
          <p:nvPr>
            <p:ph idx="8"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 PROMISED DELIVERABLES</a:t>
            </a:r>
            <a:endParaRPr sz="3000"/>
          </a:p>
        </p:txBody>
      </p:sp>
      <p:sp>
        <p:nvSpPr>
          <p:cNvPr id="549" name="Google Shape;549;p29"/>
          <p:cNvSpPr txBox="1"/>
          <p:nvPr/>
        </p:nvSpPr>
        <p:spPr>
          <a:xfrm>
            <a:off x="1335825" y="891375"/>
            <a:ext cx="605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Burndown chart 1 &amp; 2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50" name="Google Shape;55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863" y="1353075"/>
            <a:ext cx="5474375" cy="17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9788" y="3235850"/>
            <a:ext cx="5524552" cy="1848647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29"/>
          <p:cNvSpPr txBox="1"/>
          <p:nvPr/>
        </p:nvSpPr>
        <p:spPr>
          <a:xfrm>
            <a:off x="1078750" y="1987625"/>
            <a:ext cx="483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00C3B1"/>
                </a:solidFill>
                <a:latin typeface="Maven Pro"/>
                <a:ea typeface="Maven Pro"/>
                <a:cs typeface="Maven Pro"/>
                <a:sym typeface="Maven Pro"/>
              </a:rPr>
              <a:t>1</a:t>
            </a:r>
            <a:endParaRPr sz="3400"/>
          </a:p>
        </p:txBody>
      </p:sp>
      <p:sp>
        <p:nvSpPr>
          <p:cNvPr id="553" name="Google Shape;553;p29"/>
          <p:cNvSpPr txBox="1"/>
          <p:nvPr/>
        </p:nvSpPr>
        <p:spPr>
          <a:xfrm>
            <a:off x="1078750" y="3736575"/>
            <a:ext cx="483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00C3B1"/>
                </a:solidFill>
                <a:latin typeface="Maven Pro"/>
                <a:ea typeface="Maven Pro"/>
                <a:cs typeface="Maven Pro"/>
                <a:sym typeface="Maven Pro"/>
              </a:rPr>
              <a:t>2</a:t>
            </a:r>
            <a:endParaRPr sz="3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0"/>
          <p:cNvSpPr txBox="1"/>
          <p:nvPr>
            <p:ph idx="8"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 PROMISED DELIVERABLES</a:t>
            </a:r>
            <a:endParaRPr sz="3000"/>
          </a:p>
        </p:txBody>
      </p:sp>
      <p:sp>
        <p:nvSpPr>
          <p:cNvPr id="559" name="Google Shape;559;p30"/>
          <p:cNvSpPr txBox="1"/>
          <p:nvPr/>
        </p:nvSpPr>
        <p:spPr>
          <a:xfrm>
            <a:off x="1335825" y="891375"/>
            <a:ext cx="605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Burndown chart 1 &amp; 2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60" name="Google Shape;560;p30"/>
          <p:cNvSpPr txBox="1"/>
          <p:nvPr/>
        </p:nvSpPr>
        <p:spPr>
          <a:xfrm>
            <a:off x="1078750" y="1987625"/>
            <a:ext cx="483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00C3B1"/>
                </a:solidFill>
                <a:latin typeface="Maven Pro"/>
                <a:ea typeface="Maven Pro"/>
                <a:cs typeface="Maven Pro"/>
                <a:sym typeface="Maven Pro"/>
              </a:rPr>
              <a:t>3</a:t>
            </a:r>
            <a:endParaRPr sz="3400"/>
          </a:p>
        </p:txBody>
      </p:sp>
      <p:sp>
        <p:nvSpPr>
          <p:cNvPr id="561" name="Google Shape;561;p30"/>
          <p:cNvSpPr txBox="1"/>
          <p:nvPr/>
        </p:nvSpPr>
        <p:spPr>
          <a:xfrm>
            <a:off x="1078750" y="3736575"/>
            <a:ext cx="483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00C3B1"/>
                </a:solidFill>
                <a:latin typeface="Maven Pro"/>
                <a:ea typeface="Maven Pro"/>
                <a:cs typeface="Maven Pro"/>
                <a:sym typeface="Maven Pro"/>
              </a:rPr>
              <a:t>4</a:t>
            </a:r>
            <a:endParaRPr sz="3400"/>
          </a:p>
        </p:txBody>
      </p:sp>
      <p:pic>
        <p:nvPicPr>
          <p:cNvPr id="562" name="Google Shape;56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874" y="3153566"/>
            <a:ext cx="5474376" cy="1874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4875" y="989475"/>
            <a:ext cx="5474377" cy="1897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1"/>
          <p:cNvSpPr/>
          <p:nvPr/>
        </p:nvSpPr>
        <p:spPr>
          <a:xfrm>
            <a:off x="3357125" y="1059200"/>
            <a:ext cx="5431800" cy="3823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31"/>
          <p:cNvSpPr txBox="1"/>
          <p:nvPr>
            <p:ph idx="8"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 PROMISED DELIVERABLES</a:t>
            </a:r>
            <a:endParaRPr sz="3000"/>
          </a:p>
        </p:txBody>
      </p:sp>
      <p:sp>
        <p:nvSpPr>
          <p:cNvPr id="570" name="Google Shape;570;p31"/>
          <p:cNvSpPr txBox="1"/>
          <p:nvPr/>
        </p:nvSpPr>
        <p:spPr>
          <a:xfrm>
            <a:off x="1213216" y="230654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Share Tech"/>
                <a:ea typeface="Share Tech"/>
                <a:cs typeface="Share Tech"/>
                <a:sym typeface="Share Tech"/>
              </a:rPr>
              <a:t>Website</a:t>
            </a:r>
            <a:endParaRPr sz="2000">
              <a:solidFill>
                <a:srgbClr val="FFFFFF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71" name="Google Shape;571;p31"/>
          <p:cNvSpPr txBox="1"/>
          <p:nvPr/>
        </p:nvSpPr>
        <p:spPr>
          <a:xfrm>
            <a:off x="425325" y="2959350"/>
            <a:ext cx="2819400" cy="1320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C3B1"/>
                </a:solidFill>
                <a:latin typeface="Maven Pro"/>
                <a:ea typeface="Maven Pro"/>
                <a:cs typeface="Maven Pro"/>
                <a:sym typeface="Maven Pro"/>
              </a:rPr>
              <a:t>+ </a:t>
            </a: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Prometheus monitoring</a:t>
            </a:r>
            <a:b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</a:br>
            <a:r>
              <a:rPr lang="en">
                <a:solidFill>
                  <a:srgbClr val="00C3B1"/>
                </a:solidFill>
                <a:latin typeface="Maven Pro"/>
                <a:ea typeface="Maven Pro"/>
                <a:cs typeface="Maven Pro"/>
                <a:sym typeface="Maven Pro"/>
              </a:rPr>
              <a:t>+ </a:t>
            </a: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(Inter)national market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C3B1"/>
                </a:solidFill>
                <a:latin typeface="Maven Pro"/>
                <a:ea typeface="Maven Pro"/>
                <a:cs typeface="Maven Pro"/>
                <a:sym typeface="Maven Pro"/>
              </a:rPr>
              <a:t>+ 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MiniKube Deployment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72" name="Google Shape;572;p31"/>
          <p:cNvSpPr/>
          <p:nvPr/>
        </p:nvSpPr>
        <p:spPr>
          <a:xfrm>
            <a:off x="1728825" y="1740150"/>
            <a:ext cx="723900" cy="723900"/>
          </a:xfrm>
          <a:prstGeom prst="rect">
            <a:avLst/>
          </a:pr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31"/>
          <p:cNvSpPr/>
          <p:nvPr/>
        </p:nvSpPr>
        <p:spPr>
          <a:xfrm>
            <a:off x="4902125" y="1222425"/>
            <a:ext cx="723900" cy="7239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4" name="Google Shape;574;p31"/>
          <p:cNvCxnSpPr>
            <a:stCxn id="575" idx="3"/>
            <a:endCxn id="573" idx="1"/>
          </p:cNvCxnSpPr>
          <p:nvPr/>
        </p:nvCxnSpPr>
        <p:spPr>
          <a:xfrm flipH="1" rot="10800000">
            <a:off x="4227575" y="1584300"/>
            <a:ext cx="674700" cy="518100"/>
          </a:xfrm>
          <a:prstGeom prst="bentConnector3">
            <a:avLst>
              <a:gd fmla="val 49937" name="adj1"/>
            </a:avLst>
          </a:prstGeom>
          <a:noFill/>
          <a:ln cap="flat" cmpd="sng" w="9525">
            <a:solidFill>
              <a:srgbClr val="FFD6E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76" name="Google Shape;5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4749" y="1844799"/>
            <a:ext cx="592062" cy="514601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31"/>
          <p:cNvSpPr/>
          <p:nvPr/>
        </p:nvSpPr>
        <p:spPr>
          <a:xfrm>
            <a:off x="3503675" y="1740450"/>
            <a:ext cx="723900" cy="723900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7" name="Google Shape;57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9600" y="1806375"/>
            <a:ext cx="592050" cy="5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31"/>
          <p:cNvSpPr/>
          <p:nvPr/>
        </p:nvSpPr>
        <p:spPr>
          <a:xfrm>
            <a:off x="3503675" y="2959350"/>
            <a:ext cx="723900" cy="723900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9" name="Google Shape;579;p31"/>
          <p:cNvGrpSpPr/>
          <p:nvPr/>
        </p:nvGrpSpPr>
        <p:grpSpPr>
          <a:xfrm>
            <a:off x="3623459" y="3064003"/>
            <a:ext cx="484338" cy="514608"/>
            <a:chOff x="849016" y="2903255"/>
            <a:chExt cx="356655" cy="335425"/>
          </a:xfrm>
        </p:grpSpPr>
        <p:sp>
          <p:nvSpPr>
            <p:cNvPr id="580" name="Google Shape;580;p31"/>
            <p:cNvSpPr/>
            <p:nvPr/>
          </p:nvSpPr>
          <p:spPr>
            <a:xfrm>
              <a:off x="849016" y="2903255"/>
              <a:ext cx="356655" cy="335425"/>
            </a:xfrm>
            <a:custGeom>
              <a:rect b="b" l="l" r="r" t="t"/>
              <a:pathLst>
                <a:path extrusionOk="0" h="10538" w="11205">
                  <a:moveTo>
                    <a:pt x="9835" y="3192"/>
                  </a:moveTo>
                  <a:lnTo>
                    <a:pt x="9835" y="3680"/>
                  </a:lnTo>
                  <a:lnTo>
                    <a:pt x="2692" y="3680"/>
                  </a:lnTo>
                  <a:cubicBezTo>
                    <a:pt x="2608" y="3680"/>
                    <a:pt x="2525" y="3751"/>
                    <a:pt x="2525" y="3847"/>
                  </a:cubicBezTo>
                  <a:cubicBezTo>
                    <a:pt x="2525" y="3930"/>
                    <a:pt x="2608" y="4013"/>
                    <a:pt x="2692" y="4013"/>
                  </a:cubicBezTo>
                  <a:lnTo>
                    <a:pt x="10824" y="4013"/>
                  </a:lnTo>
                  <a:cubicBezTo>
                    <a:pt x="10847" y="4013"/>
                    <a:pt x="10883" y="4037"/>
                    <a:pt x="10883" y="4073"/>
                  </a:cubicBezTo>
                  <a:lnTo>
                    <a:pt x="10883" y="6478"/>
                  </a:lnTo>
                  <a:cubicBezTo>
                    <a:pt x="10883" y="6514"/>
                    <a:pt x="10847" y="6537"/>
                    <a:pt x="10824" y="6537"/>
                  </a:cubicBezTo>
                  <a:lnTo>
                    <a:pt x="382" y="6537"/>
                  </a:lnTo>
                  <a:cubicBezTo>
                    <a:pt x="358" y="6537"/>
                    <a:pt x="322" y="6502"/>
                    <a:pt x="322" y="6478"/>
                  </a:cubicBezTo>
                  <a:lnTo>
                    <a:pt x="322" y="4073"/>
                  </a:lnTo>
                  <a:cubicBezTo>
                    <a:pt x="322" y="4037"/>
                    <a:pt x="358" y="4013"/>
                    <a:pt x="382" y="4013"/>
                  </a:cubicBezTo>
                  <a:lnTo>
                    <a:pt x="2025" y="4013"/>
                  </a:lnTo>
                  <a:cubicBezTo>
                    <a:pt x="2108" y="4013"/>
                    <a:pt x="2192" y="3930"/>
                    <a:pt x="2192" y="3847"/>
                  </a:cubicBezTo>
                  <a:cubicBezTo>
                    <a:pt x="2192" y="3751"/>
                    <a:pt x="2108" y="3680"/>
                    <a:pt x="2025" y="3680"/>
                  </a:cubicBezTo>
                  <a:lnTo>
                    <a:pt x="1394" y="3680"/>
                  </a:lnTo>
                  <a:lnTo>
                    <a:pt x="1394" y="3192"/>
                  </a:lnTo>
                  <a:close/>
                  <a:moveTo>
                    <a:pt x="9824" y="6871"/>
                  </a:moveTo>
                  <a:lnTo>
                    <a:pt x="9824" y="7359"/>
                  </a:lnTo>
                  <a:lnTo>
                    <a:pt x="1382" y="7359"/>
                  </a:lnTo>
                  <a:lnTo>
                    <a:pt x="1382" y="6871"/>
                  </a:lnTo>
                  <a:close/>
                  <a:moveTo>
                    <a:pt x="382" y="1"/>
                  </a:moveTo>
                  <a:cubicBezTo>
                    <a:pt x="179" y="1"/>
                    <a:pt x="1" y="180"/>
                    <a:pt x="1" y="394"/>
                  </a:cubicBezTo>
                  <a:lnTo>
                    <a:pt x="1" y="2799"/>
                  </a:lnTo>
                  <a:cubicBezTo>
                    <a:pt x="1" y="3013"/>
                    <a:pt x="179" y="3192"/>
                    <a:pt x="382" y="3192"/>
                  </a:cubicBezTo>
                  <a:lnTo>
                    <a:pt x="1061" y="3192"/>
                  </a:lnTo>
                  <a:lnTo>
                    <a:pt x="1061" y="3680"/>
                  </a:lnTo>
                  <a:lnTo>
                    <a:pt x="382" y="3680"/>
                  </a:lnTo>
                  <a:cubicBezTo>
                    <a:pt x="179" y="3680"/>
                    <a:pt x="1" y="3859"/>
                    <a:pt x="1" y="4073"/>
                  </a:cubicBezTo>
                  <a:lnTo>
                    <a:pt x="1" y="6478"/>
                  </a:lnTo>
                  <a:cubicBezTo>
                    <a:pt x="1" y="6692"/>
                    <a:pt x="179" y="6871"/>
                    <a:pt x="382" y="6871"/>
                  </a:cubicBezTo>
                  <a:lnTo>
                    <a:pt x="1061" y="6871"/>
                  </a:lnTo>
                  <a:lnTo>
                    <a:pt x="1061" y="7359"/>
                  </a:lnTo>
                  <a:lnTo>
                    <a:pt x="382" y="7359"/>
                  </a:lnTo>
                  <a:cubicBezTo>
                    <a:pt x="179" y="7359"/>
                    <a:pt x="1" y="7538"/>
                    <a:pt x="1" y="7740"/>
                  </a:cubicBezTo>
                  <a:lnTo>
                    <a:pt x="1" y="10157"/>
                  </a:lnTo>
                  <a:cubicBezTo>
                    <a:pt x="1" y="10359"/>
                    <a:pt x="179" y="10538"/>
                    <a:pt x="382" y="10538"/>
                  </a:cubicBezTo>
                  <a:lnTo>
                    <a:pt x="5002" y="10538"/>
                  </a:lnTo>
                  <a:cubicBezTo>
                    <a:pt x="5085" y="10538"/>
                    <a:pt x="5168" y="10466"/>
                    <a:pt x="5168" y="10383"/>
                  </a:cubicBezTo>
                  <a:cubicBezTo>
                    <a:pt x="5168" y="10288"/>
                    <a:pt x="5085" y="10216"/>
                    <a:pt x="5002" y="10216"/>
                  </a:cubicBezTo>
                  <a:lnTo>
                    <a:pt x="382" y="10216"/>
                  </a:lnTo>
                  <a:cubicBezTo>
                    <a:pt x="358" y="10216"/>
                    <a:pt x="322" y="10181"/>
                    <a:pt x="322" y="10157"/>
                  </a:cubicBezTo>
                  <a:lnTo>
                    <a:pt x="322" y="7740"/>
                  </a:lnTo>
                  <a:cubicBezTo>
                    <a:pt x="322" y="7716"/>
                    <a:pt x="358" y="7680"/>
                    <a:pt x="382" y="7680"/>
                  </a:cubicBezTo>
                  <a:lnTo>
                    <a:pt x="10824" y="7680"/>
                  </a:lnTo>
                  <a:cubicBezTo>
                    <a:pt x="10847" y="7680"/>
                    <a:pt x="10883" y="7716"/>
                    <a:pt x="10883" y="7740"/>
                  </a:cubicBezTo>
                  <a:lnTo>
                    <a:pt x="10883" y="10157"/>
                  </a:lnTo>
                  <a:cubicBezTo>
                    <a:pt x="10883" y="10181"/>
                    <a:pt x="10847" y="10216"/>
                    <a:pt x="10824" y="10216"/>
                  </a:cubicBezTo>
                  <a:lnTo>
                    <a:pt x="5716" y="10216"/>
                  </a:lnTo>
                  <a:cubicBezTo>
                    <a:pt x="5621" y="10216"/>
                    <a:pt x="5549" y="10288"/>
                    <a:pt x="5549" y="10383"/>
                  </a:cubicBezTo>
                  <a:cubicBezTo>
                    <a:pt x="5549" y="10466"/>
                    <a:pt x="5621" y="10538"/>
                    <a:pt x="5716" y="10538"/>
                  </a:cubicBezTo>
                  <a:lnTo>
                    <a:pt x="10824" y="10538"/>
                  </a:lnTo>
                  <a:cubicBezTo>
                    <a:pt x="11026" y="10538"/>
                    <a:pt x="11205" y="10359"/>
                    <a:pt x="11205" y="10157"/>
                  </a:cubicBezTo>
                  <a:lnTo>
                    <a:pt x="11205" y="7740"/>
                  </a:lnTo>
                  <a:cubicBezTo>
                    <a:pt x="11205" y="7538"/>
                    <a:pt x="11026" y="7359"/>
                    <a:pt x="10824" y="7359"/>
                  </a:cubicBezTo>
                  <a:lnTo>
                    <a:pt x="10145" y="7359"/>
                  </a:lnTo>
                  <a:lnTo>
                    <a:pt x="10145" y="6871"/>
                  </a:lnTo>
                  <a:lnTo>
                    <a:pt x="10824" y="6871"/>
                  </a:lnTo>
                  <a:cubicBezTo>
                    <a:pt x="11026" y="6871"/>
                    <a:pt x="11205" y="6692"/>
                    <a:pt x="11205" y="6478"/>
                  </a:cubicBezTo>
                  <a:lnTo>
                    <a:pt x="11205" y="4073"/>
                  </a:lnTo>
                  <a:cubicBezTo>
                    <a:pt x="11205" y="3859"/>
                    <a:pt x="11026" y="3680"/>
                    <a:pt x="10824" y="3680"/>
                  </a:cubicBezTo>
                  <a:lnTo>
                    <a:pt x="10145" y="3680"/>
                  </a:lnTo>
                  <a:lnTo>
                    <a:pt x="10145" y="3192"/>
                  </a:lnTo>
                  <a:lnTo>
                    <a:pt x="10824" y="3192"/>
                  </a:lnTo>
                  <a:cubicBezTo>
                    <a:pt x="11026" y="3192"/>
                    <a:pt x="11205" y="3013"/>
                    <a:pt x="11205" y="2799"/>
                  </a:cubicBezTo>
                  <a:lnTo>
                    <a:pt x="11205" y="394"/>
                  </a:lnTo>
                  <a:cubicBezTo>
                    <a:pt x="11205" y="180"/>
                    <a:pt x="11026" y="1"/>
                    <a:pt x="10824" y="1"/>
                  </a:cubicBezTo>
                  <a:lnTo>
                    <a:pt x="9716" y="1"/>
                  </a:lnTo>
                  <a:cubicBezTo>
                    <a:pt x="9633" y="1"/>
                    <a:pt x="9550" y="72"/>
                    <a:pt x="9550" y="168"/>
                  </a:cubicBezTo>
                  <a:cubicBezTo>
                    <a:pt x="9550" y="251"/>
                    <a:pt x="9633" y="334"/>
                    <a:pt x="9716" y="334"/>
                  </a:cubicBezTo>
                  <a:lnTo>
                    <a:pt x="10824" y="334"/>
                  </a:lnTo>
                  <a:cubicBezTo>
                    <a:pt x="10847" y="334"/>
                    <a:pt x="10883" y="358"/>
                    <a:pt x="10883" y="394"/>
                  </a:cubicBezTo>
                  <a:lnTo>
                    <a:pt x="10883" y="2799"/>
                  </a:lnTo>
                  <a:cubicBezTo>
                    <a:pt x="10883" y="2835"/>
                    <a:pt x="10847" y="2858"/>
                    <a:pt x="10824" y="2858"/>
                  </a:cubicBezTo>
                  <a:lnTo>
                    <a:pt x="382" y="2858"/>
                  </a:lnTo>
                  <a:cubicBezTo>
                    <a:pt x="358" y="2858"/>
                    <a:pt x="322" y="2835"/>
                    <a:pt x="322" y="2799"/>
                  </a:cubicBezTo>
                  <a:lnTo>
                    <a:pt x="322" y="394"/>
                  </a:lnTo>
                  <a:cubicBezTo>
                    <a:pt x="322" y="358"/>
                    <a:pt x="358" y="334"/>
                    <a:pt x="382" y="334"/>
                  </a:cubicBezTo>
                  <a:lnTo>
                    <a:pt x="9062" y="334"/>
                  </a:lnTo>
                  <a:cubicBezTo>
                    <a:pt x="9157" y="334"/>
                    <a:pt x="9228" y="251"/>
                    <a:pt x="9228" y="168"/>
                  </a:cubicBezTo>
                  <a:cubicBezTo>
                    <a:pt x="9228" y="72"/>
                    <a:pt x="9157" y="1"/>
                    <a:pt x="90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1"/>
            <p:cNvSpPr/>
            <p:nvPr/>
          </p:nvSpPr>
          <p:spPr>
            <a:xfrm>
              <a:off x="1137046" y="2932825"/>
              <a:ext cx="43607" cy="43607"/>
            </a:xfrm>
            <a:custGeom>
              <a:rect b="b" l="l" r="r" t="t"/>
              <a:pathLst>
                <a:path extrusionOk="0" h="1370" w="1370">
                  <a:moveTo>
                    <a:pt x="679" y="322"/>
                  </a:moveTo>
                  <a:cubicBezTo>
                    <a:pt x="882" y="322"/>
                    <a:pt x="1036" y="489"/>
                    <a:pt x="1036" y="679"/>
                  </a:cubicBezTo>
                  <a:cubicBezTo>
                    <a:pt x="1036" y="882"/>
                    <a:pt x="882" y="1036"/>
                    <a:pt x="679" y="1036"/>
                  </a:cubicBezTo>
                  <a:cubicBezTo>
                    <a:pt x="489" y="1036"/>
                    <a:pt x="322" y="870"/>
                    <a:pt x="322" y="679"/>
                  </a:cubicBezTo>
                  <a:cubicBezTo>
                    <a:pt x="322" y="489"/>
                    <a:pt x="489" y="322"/>
                    <a:pt x="679" y="322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1"/>
            <p:cNvSpPr/>
            <p:nvPr/>
          </p:nvSpPr>
          <p:spPr>
            <a:xfrm>
              <a:off x="1080579" y="2932825"/>
              <a:ext cx="43607" cy="43607"/>
            </a:xfrm>
            <a:custGeom>
              <a:rect b="b" l="l" r="r" t="t"/>
              <a:pathLst>
                <a:path extrusionOk="0" h="1370" w="1370">
                  <a:moveTo>
                    <a:pt x="691" y="322"/>
                  </a:moveTo>
                  <a:cubicBezTo>
                    <a:pt x="882" y="322"/>
                    <a:pt x="1048" y="489"/>
                    <a:pt x="1048" y="679"/>
                  </a:cubicBezTo>
                  <a:cubicBezTo>
                    <a:pt x="1048" y="882"/>
                    <a:pt x="882" y="1036"/>
                    <a:pt x="691" y="1036"/>
                  </a:cubicBezTo>
                  <a:cubicBezTo>
                    <a:pt x="489" y="1036"/>
                    <a:pt x="334" y="870"/>
                    <a:pt x="334" y="679"/>
                  </a:cubicBezTo>
                  <a:cubicBezTo>
                    <a:pt x="334" y="489"/>
                    <a:pt x="489" y="322"/>
                    <a:pt x="691" y="322"/>
                  </a:cubicBezTo>
                  <a:close/>
                  <a:moveTo>
                    <a:pt x="691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1"/>
            <p:cNvSpPr/>
            <p:nvPr/>
          </p:nvSpPr>
          <p:spPr>
            <a:xfrm>
              <a:off x="879350" y="2949122"/>
              <a:ext cx="187988" cy="10631"/>
            </a:xfrm>
            <a:custGeom>
              <a:rect b="b" l="l" r="r" t="t"/>
              <a:pathLst>
                <a:path extrusionOk="0" h="334" w="5906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739" y="334"/>
                  </a:lnTo>
                  <a:cubicBezTo>
                    <a:pt x="5834" y="334"/>
                    <a:pt x="5906" y="263"/>
                    <a:pt x="5906" y="167"/>
                  </a:cubicBezTo>
                  <a:cubicBezTo>
                    <a:pt x="5906" y="84"/>
                    <a:pt x="5834" y="1"/>
                    <a:pt x="57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1"/>
            <p:cNvSpPr/>
            <p:nvPr/>
          </p:nvSpPr>
          <p:spPr>
            <a:xfrm>
              <a:off x="1137046" y="3050309"/>
              <a:ext cx="43607" cy="43607"/>
            </a:xfrm>
            <a:custGeom>
              <a:rect b="b" l="l" r="r" t="t"/>
              <a:pathLst>
                <a:path extrusionOk="0" h="1370" w="1370">
                  <a:moveTo>
                    <a:pt x="679" y="322"/>
                  </a:moveTo>
                  <a:cubicBezTo>
                    <a:pt x="882" y="322"/>
                    <a:pt x="1036" y="489"/>
                    <a:pt x="1036" y="679"/>
                  </a:cubicBezTo>
                  <a:cubicBezTo>
                    <a:pt x="1036" y="882"/>
                    <a:pt x="882" y="1036"/>
                    <a:pt x="679" y="1036"/>
                  </a:cubicBezTo>
                  <a:cubicBezTo>
                    <a:pt x="489" y="1036"/>
                    <a:pt x="322" y="882"/>
                    <a:pt x="322" y="679"/>
                  </a:cubicBezTo>
                  <a:cubicBezTo>
                    <a:pt x="322" y="489"/>
                    <a:pt x="489" y="322"/>
                    <a:pt x="679" y="322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1"/>
            <p:cNvSpPr/>
            <p:nvPr/>
          </p:nvSpPr>
          <p:spPr>
            <a:xfrm>
              <a:off x="1080579" y="3050309"/>
              <a:ext cx="43607" cy="43607"/>
            </a:xfrm>
            <a:custGeom>
              <a:rect b="b" l="l" r="r" t="t"/>
              <a:pathLst>
                <a:path extrusionOk="0" h="1370" w="1370">
                  <a:moveTo>
                    <a:pt x="691" y="322"/>
                  </a:moveTo>
                  <a:cubicBezTo>
                    <a:pt x="882" y="322"/>
                    <a:pt x="1048" y="489"/>
                    <a:pt x="1048" y="679"/>
                  </a:cubicBezTo>
                  <a:cubicBezTo>
                    <a:pt x="1048" y="882"/>
                    <a:pt x="882" y="1036"/>
                    <a:pt x="691" y="1036"/>
                  </a:cubicBezTo>
                  <a:cubicBezTo>
                    <a:pt x="489" y="1036"/>
                    <a:pt x="334" y="882"/>
                    <a:pt x="334" y="679"/>
                  </a:cubicBezTo>
                  <a:cubicBezTo>
                    <a:pt x="334" y="489"/>
                    <a:pt x="489" y="322"/>
                    <a:pt x="691" y="322"/>
                  </a:cubicBezTo>
                  <a:close/>
                  <a:moveTo>
                    <a:pt x="691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1"/>
            <p:cNvSpPr/>
            <p:nvPr/>
          </p:nvSpPr>
          <p:spPr>
            <a:xfrm>
              <a:off x="879350" y="3066988"/>
              <a:ext cx="187988" cy="10249"/>
            </a:xfrm>
            <a:custGeom>
              <a:rect b="b" l="l" r="r" t="t"/>
              <a:pathLst>
                <a:path extrusionOk="0" h="322" w="5906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5739" y="322"/>
                  </a:lnTo>
                  <a:cubicBezTo>
                    <a:pt x="5834" y="322"/>
                    <a:pt x="5906" y="250"/>
                    <a:pt x="5906" y="155"/>
                  </a:cubicBezTo>
                  <a:cubicBezTo>
                    <a:pt x="5906" y="72"/>
                    <a:pt x="5834" y="0"/>
                    <a:pt x="57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1"/>
            <p:cNvSpPr/>
            <p:nvPr/>
          </p:nvSpPr>
          <p:spPr>
            <a:xfrm>
              <a:off x="1137046" y="3167794"/>
              <a:ext cx="43607" cy="43607"/>
            </a:xfrm>
            <a:custGeom>
              <a:rect b="b" l="l" r="r" t="t"/>
              <a:pathLst>
                <a:path extrusionOk="0" h="1370" w="1370">
                  <a:moveTo>
                    <a:pt x="679" y="310"/>
                  </a:moveTo>
                  <a:cubicBezTo>
                    <a:pt x="882" y="310"/>
                    <a:pt x="1036" y="477"/>
                    <a:pt x="1036" y="667"/>
                  </a:cubicBezTo>
                  <a:cubicBezTo>
                    <a:pt x="1036" y="870"/>
                    <a:pt x="882" y="1024"/>
                    <a:pt x="679" y="1024"/>
                  </a:cubicBezTo>
                  <a:cubicBezTo>
                    <a:pt x="489" y="1024"/>
                    <a:pt x="322" y="858"/>
                    <a:pt x="322" y="667"/>
                  </a:cubicBezTo>
                  <a:cubicBezTo>
                    <a:pt x="322" y="477"/>
                    <a:pt x="489" y="310"/>
                    <a:pt x="679" y="310"/>
                  </a:cubicBezTo>
                  <a:close/>
                  <a:moveTo>
                    <a:pt x="679" y="0"/>
                  </a:moveTo>
                  <a:cubicBezTo>
                    <a:pt x="310" y="0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1"/>
            <p:cNvSpPr/>
            <p:nvPr/>
          </p:nvSpPr>
          <p:spPr>
            <a:xfrm>
              <a:off x="1080579" y="3167794"/>
              <a:ext cx="43607" cy="43607"/>
            </a:xfrm>
            <a:custGeom>
              <a:rect b="b" l="l" r="r" t="t"/>
              <a:pathLst>
                <a:path extrusionOk="0" h="1370" w="1370">
                  <a:moveTo>
                    <a:pt x="691" y="310"/>
                  </a:moveTo>
                  <a:cubicBezTo>
                    <a:pt x="882" y="310"/>
                    <a:pt x="1048" y="477"/>
                    <a:pt x="1048" y="667"/>
                  </a:cubicBezTo>
                  <a:cubicBezTo>
                    <a:pt x="1048" y="870"/>
                    <a:pt x="882" y="1024"/>
                    <a:pt x="691" y="1024"/>
                  </a:cubicBezTo>
                  <a:cubicBezTo>
                    <a:pt x="489" y="1024"/>
                    <a:pt x="334" y="858"/>
                    <a:pt x="334" y="667"/>
                  </a:cubicBezTo>
                  <a:cubicBezTo>
                    <a:pt x="334" y="477"/>
                    <a:pt x="489" y="310"/>
                    <a:pt x="691" y="310"/>
                  </a:cubicBezTo>
                  <a:close/>
                  <a:moveTo>
                    <a:pt x="691" y="0"/>
                  </a:moveTo>
                  <a:cubicBezTo>
                    <a:pt x="310" y="0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1"/>
            <p:cNvSpPr/>
            <p:nvPr/>
          </p:nvSpPr>
          <p:spPr>
            <a:xfrm>
              <a:off x="879350" y="3184473"/>
              <a:ext cx="187988" cy="10249"/>
            </a:xfrm>
            <a:custGeom>
              <a:rect b="b" l="l" r="r" t="t"/>
              <a:pathLst>
                <a:path extrusionOk="0" h="322" w="5906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5739" y="322"/>
                  </a:lnTo>
                  <a:cubicBezTo>
                    <a:pt x="5834" y="322"/>
                    <a:pt x="5906" y="250"/>
                    <a:pt x="5906" y="155"/>
                  </a:cubicBezTo>
                  <a:cubicBezTo>
                    <a:pt x="5906" y="48"/>
                    <a:pt x="5834" y="0"/>
                    <a:pt x="57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1"/>
            <p:cNvSpPr/>
            <p:nvPr/>
          </p:nvSpPr>
          <p:spPr>
            <a:xfrm>
              <a:off x="879350" y="3083285"/>
              <a:ext cx="25432" cy="10631"/>
            </a:xfrm>
            <a:custGeom>
              <a:rect b="b" l="l" r="r" t="t"/>
              <a:pathLst>
                <a:path extrusionOk="0" h="334" w="799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643" y="334"/>
                  </a:lnTo>
                  <a:cubicBezTo>
                    <a:pt x="727" y="334"/>
                    <a:pt x="798" y="262"/>
                    <a:pt x="798" y="167"/>
                  </a:cubicBezTo>
                  <a:cubicBezTo>
                    <a:pt x="798" y="84"/>
                    <a:pt x="727" y="0"/>
                    <a:pt x="6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91" name="Google Shape;591;p31"/>
          <p:cNvCxnSpPr>
            <a:endCxn id="578" idx="0"/>
          </p:cNvCxnSpPr>
          <p:nvPr/>
        </p:nvCxnSpPr>
        <p:spPr>
          <a:xfrm>
            <a:off x="3865625" y="2464350"/>
            <a:ext cx="0" cy="495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92" name="Google Shape;592;p31"/>
          <p:cNvGrpSpPr/>
          <p:nvPr/>
        </p:nvGrpSpPr>
        <p:grpSpPr>
          <a:xfrm>
            <a:off x="4968140" y="1295471"/>
            <a:ext cx="592063" cy="577802"/>
            <a:chOff x="3527780" y="2885263"/>
            <a:chExt cx="347435" cy="345534"/>
          </a:xfrm>
        </p:grpSpPr>
        <p:sp>
          <p:nvSpPr>
            <p:cNvPr id="593" name="Google Shape;593;p31"/>
            <p:cNvSpPr/>
            <p:nvPr/>
          </p:nvSpPr>
          <p:spPr>
            <a:xfrm>
              <a:off x="3527780" y="2885263"/>
              <a:ext cx="347435" cy="345534"/>
            </a:xfrm>
            <a:custGeom>
              <a:rect b="b" l="l" r="r" t="t"/>
              <a:pathLst>
                <a:path extrusionOk="0" h="10907" w="10967">
                  <a:moveTo>
                    <a:pt x="3751" y="298"/>
                  </a:moveTo>
                  <a:cubicBezTo>
                    <a:pt x="3811" y="298"/>
                    <a:pt x="3847" y="345"/>
                    <a:pt x="3847" y="405"/>
                  </a:cubicBezTo>
                  <a:cubicBezTo>
                    <a:pt x="3847" y="464"/>
                    <a:pt x="3811" y="512"/>
                    <a:pt x="3751" y="512"/>
                  </a:cubicBezTo>
                  <a:cubicBezTo>
                    <a:pt x="3692" y="512"/>
                    <a:pt x="3644" y="464"/>
                    <a:pt x="3644" y="405"/>
                  </a:cubicBezTo>
                  <a:cubicBezTo>
                    <a:pt x="3656" y="345"/>
                    <a:pt x="3704" y="298"/>
                    <a:pt x="3751" y="298"/>
                  </a:cubicBezTo>
                  <a:close/>
                  <a:moveTo>
                    <a:pt x="5490" y="298"/>
                  </a:moveTo>
                  <a:cubicBezTo>
                    <a:pt x="5549" y="298"/>
                    <a:pt x="5597" y="345"/>
                    <a:pt x="5597" y="405"/>
                  </a:cubicBezTo>
                  <a:cubicBezTo>
                    <a:pt x="5597" y="464"/>
                    <a:pt x="5549" y="512"/>
                    <a:pt x="5490" y="512"/>
                  </a:cubicBezTo>
                  <a:cubicBezTo>
                    <a:pt x="5430" y="512"/>
                    <a:pt x="5382" y="464"/>
                    <a:pt x="5382" y="405"/>
                  </a:cubicBezTo>
                  <a:cubicBezTo>
                    <a:pt x="5382" y="345"/>
                    <a:pt x="5430" y="298"/>
                    <a:pt x="5490" y="298"/>
                  </a:cubicBezTo>
                  <a:close/>
                  <a:moveTo>
                    <a:pt x="7216" y="298"/>
                  </a:moveTo>
                  <a:cubicBezTo>
                    <a:pt x="7276" y="298"/>
                    <a:pt x="7323" y="345"/>
                    <a:pt x="7323" y="405"/>
                  </a:cubicBezTo>
                  <a:cubicBezTo>
                    <a:pt x="7323" y="464"/>
                    <a:pt x="7276" y="512"/>
                    <a:pt x="7216" y="512"/>
                  </a:cubicBezTo>
                  <a:cubicBezTo>
                    <a:pt x="7156" y="512"/>
                    <a:pt x="7109" y="464"/>
                    <a:pt x="7109" y="405"/>
                  </a:cubicBezTo>
                  <a:cubicBezTo>
                    <a:pt x="7109" y="345"/>
                    <a:pt x="7156" y="298"/>
                    <a:pt x="7216" y="298"/>
                  </a:cubicBezTo>
                  <a:close/>
                  <a:moveTo>
                    <a:pt x="394" y="3632"/>
                  </a:moveTo>
                  <a:cubicBezTo>
                    <a:pt x="453" y="3632"/>
                    <a:pt x="501" y="3679"/>
                    <a:pt x="501" y="3739"/>
                  </a:cubicBezTo>
                  <a:cubicBezTo>
                    <a:pt x="501" y="3798"/>
                    <a:pt x="453" y="3846"/>
                    <a:pt x="394" y="3846"/>
                  </a:cubicBezTo>
                  <a:cubicBezTo>
                    <a:pt x="334" y="3846"/>
                    <a:pt x="287" y="3798"/>
                    <a:pt x="287" y="3739"/>
                  </a:cubicBezTo>
                  <a:cubicBezTo>
                    <a:pt x="287" y="3679"/>
                    <a:pt x="334" y="3632"/>
                    <a:pt x="394" y="3632"/>
                  </a:cubicBezTo>
                  <a:close/>
                  <a:moveTo>
                    <a:pt x="10562" y="3655"/>
                  </a:moveTo>
                  <a:cubicBezTo>
                    <a:pt x="10621" y="3655"/>
                    <a:pt x="10669" y="3691"/>
                    <a:pt x="10669" y="3763"/>
                  </a:cubicBezTo>
                  <a:cubicBezTo>
                    <a:pt x="10669" y="3822"/>
                    <a:pt x="10621" y="3858"/>
                    <a:pt x="10562" y="3858"/>
                  </a:cubicBezTo>
                  <a:cubicBezTo>
                    <a:pt x="10502" y="3858"/>
                    <a:pt x="10454" y="3822"/>
                    <a:pt x="10454" y="3763"/>
                  </a:cubicBezTo>
                  <a:cubicBezTo>
                    <a:pt x="10454" y="3691"/>
                    <a:pt x="10502" y="3655"/>
                    <a:pt x="10562" y="3655"/>
                  </a:cubicBezTo>
                  <a:close/>
                  <a:moveTo>
                    <a:pt x="394" y="5382"/>
                  </a:moveTo>
                  <a:cubicBezTo>
                    <a:pt x="453" y="5382"/>
                    <a:pt x="501" y="5417"/>
                    <a:pt x="501" y="5477"/>
                  </a:cubicBezTo>
                  <a:cubicBezTo>
                    <a:pt x="501" y="5548"/>
                    <a:pt x="453" y="5584"/>
                    <a:pt x="394" y="5584"/>
                  </a:cubicBezTo>
                  <a:cubicBezTo>
                    <a:pt x="334" y="5584"/>
                    <a:pt x="287" y="5548"/>
                    <a:pt x="287" y="5477"/>
                  </a:cubicBezTo>
                  <a:cubicBezTo>
                    <a:pt x="287" y="5417"/>
                    <a:pt x="334" y="5382"/>
                    <a:pt x="394" y="5382"/>
                  </a:cubicBezTo>
                  <a:close/>
                  <a:moveTo>
                    <a:pt x="10562" y="5382"/>
                  </a:moveTo>
                  <a:cubicBezTo>
                    <a:pt x="10621" y="5382"/>
                    <a:pt x="10669" y="5429"/>
                    <a:pt x="10669" y="5489"/>
                  </a:cubicBezTo>
                  <a:cubicBezTo>
                    <a:pt x="10669" y="5548"/>
                    <a:pt x="10621" y="5584"/>
                    <a:pt x="10562" y="5584"/>
                  </a:cubicBezTo>
                  <a:cubicBezTo>
                    <a:pt x="10502" y="5584"/>
                    <a:pt x="10454" y="5548"/>
                    <a:pt x="10454" y="5489"/>
                  </a:cubicBezTo>
                  <a:cubicBezTo>
                    <a:pt x="10454" y="5429"/>
                    <a:pt x="10502" y="5382"/>
                    <a:pt x="10562" y="5382"/>
                  </a:cubicBezTo>
                  <a:close/>
                  <a:moveTo>
                    <a:pt x="394" y="7108"/>
                  </a:moveTo>
                  <a:cubicBezTo>
                    <a:pt x="453" y="7108"/>
                    <a:pt x="501" y="7144"/>
                    <a:pt x="501" y="7215"/>
                  </a:cubicBezTo>
                  <a:cubicBezTo>
                    <a:pt x="501" y="7275"/>
                    <a:pt x="453" y="7311"/>
                    <a:pt x="394" y="7311"/>
                  </a:cubicBezTo>
                  <a:cubicBezTo>
                    <a:pt x="334" y="7311"/>
                    <a:pt x="287" y="7275"/>
                    <a:pt x="287" y="7215"/>
                  </a:cubicBezTo>
                  <a:cubicBezTo>
                    <a:pt x="287" y="7144"/>
                    <a:pt x="334" y="7108"/>
                    <a:pt x="394" y="7108"/>
                  </a:cubicBezTo>
                  <a:close/>
                  <a:moveTo>
                    <a:pt x="10562" y="7120"/>
                  </a:moveTo>
                  <a:cubicBezTo>
                    <a:pt x="10621" y="7120"/>
                    <a:pt x="10669" y="7168"/>
                    <a:pt x="10669" y="7227"/>
                  </a:cubicBezTo>
                  <a:cubicBezTo>
                    <a:pt x="10669" y="7287"/>
                    <a:pt x="10621" y="7334"/>
                    <a:pt x="10562" y="7334"/>
                  </a:cubicBezTo>
                  <a:cubicBezTo>
                    <a:pt x="10502" y="7334"/>
                    <a:pt x="10454" y="7287"/>
                    <a:pt x="10454" y="7227"/>
                  </a:cubicBezTo>
                  <a:cubicBezTo>
                    <a:pt x="10454" y="7168"/>
                    <a:pt x="10502" y="7120"/>
                    <a:pt x="10562" y="7120"/>
                  </a:cubicBezTo>
                  <a:close/>
                  <a:moveTo>
                    <a:pt x="3751" y="10454"/>
                  </a:moveTo>
                  <a:cubicBezTo>
                    <a:pt x="3811" y="10454"/>
                    <a:pt x="3847" y="10501"/>
                    <a:pt x="3847" y="10561"/>
                  </a:cubicBezTo>
                  <a:cubicBezTo>
                    <a:pt x="3847" y="10621"/>
                    <a:pt x="3811" y="10668"/>
                    <a:pt x="3751" y="10668"/>
                  </a:cubicBezTo>
                  <a:cubicBezTo>
                    <a:pt x="3692" y="10668"/>
                    <a:pt x="3644" y="10621"/>
                    <a:pt x="3644" y="10561"/>
                  </a:cubicBezTo>
                  <a:cubicBezTo>
                    <a:pt x="3644" y="10501"/>
                    <a:pt x="3680" y="10454"/>
                    <a:pt x="3751" y="10454"/>
                  </a:cubicBezTo>
                  <a:close/>
                  <a:moveTo>
                    <a:pt x="5490" y="10454"/>
                  </a:moveTo>
                  <a:cubicBezTo>
                    <a:pt x="5549" y="10454"/>
                    <a:pt x="5597" y="10501"/>
                    <a:pt x="5597" y="10561"/>
                  </a:cubicBezTo>
                  <a:cubicBezTo>
                    <a:pt x="5597" y="10621"/>
                    <a:pt x="5537" y="10668"/>
                    <a:pt x="5490" y="10668"/>
                  </a:cubicBezTo>
                  <a:cubicBezTo>
                    <a:pt x="5430" y="10668"/>
                    <a:pt x="5382" y="10621"/>
                    <a:pt x="5382" y="10561"/>
                  </a:cubicBezTo>
                  <a:cubicBezTo>
                    <a:pt x="5382" y="10501"/>
                    <a:pt x="5430" y="10454"/>
                    <a:pt x="5490" y="10454"/>
                  </a:cubicBezTo>
                  <a:close/>
                  <a:moveTo>
                    <a:pt x="7216" y="10454"/>
                  </a:moveTo>
                  <a:cubicBezTo>
                    <a:pt x="7276" y="10454"/>
                    <a:pt x="7323" y="10501"/>
                    <a:pt x="7323" y="10561"/>
                  </a:cubicBezTo>
                  <a:cubicBezTo>
                    <a:pt x="7323" y="10621"/>
                    <a:pt x="7276" y="10668"/>
                    <a:pt x="7216" y="10668"/>
                  </a:cubicBezTo>
                  <a:cubicBezTo>
                    <a:pt x="7156" y="10668"/>
                    <a:pt x="7109" y="10621"/>
                    <a:pt x="7109" y="10561"/>
                  </a:cubicBezTo>
                  <a:cubicBezTo>
                    <a:pt x="7109" y="10501"/>
                    <a:pt x="7156" y="10454"/>
                    <a:pt x="7216" y="10454"/>
                  </a:cubicBezTo>
                  <a:close/>
                  <a:moveTo>
                    <a:pt x="3811" y="0"/>
                  </a:moveTo>
                  <a:cubicBezTo>
                    <a:pt x="3561" y="0"/>
                    <a:pt x="3394" y="203"/>
                    <a:pt x="3394" y="417"/>
                  </a:cubicBezTo>
                  <a:cubicBezTo>
                    <a:pt x="3394" y="595"/>
                    <a:pt x="3489" y="750"/>
                    <a:pt x="3656" y="810"/>
                  </a:cubicBezTo>
                  <a:lnTo>
                    <a:pt x="3656" y="1738"/>
                  </a:lnTo>
                  <a:lnTo>
                    <a:pt x="1965" y="1738"/>
                  </a:lnTo>
                  <a:cubicBezTo>
                    <a:pt x="1870" y="1738"/>
                    <a:pt x="1799" y="1810"/>
                    <a:pt x="1799" y="1893"/>
                  </a:cubicBezTo>
                  <a:lnTo>
                    <a:pt x="1799" y="3596"/>
                  </a:lnTo>
                  <a:lnTo>
                    <a:pt x="799" y="3596"/>
                  </a:lnTo>
                  <a:cubicBezTo>
                    <a:pt x="739" y="3441"/>
                    <a:pt x="596" y="3322"/>
                    <a:pt x="418" y="3322"/>
                  </a:cubicBezTo>
                  <a:cubicBezTo>
                    <a:pt x="179" y="3322"/>
                    <a:pt x="1" y="3524"/>
                    <a:pt x="1" y="3739"/>
                  </a:cubicBezTo>
                  <a:cubicBezTo>
                    <a:pt x="1" y="3977"/>
                    <a:pt x="191" y="4155"/>
                    <a:pt x="418" y="4155"/>
                  </a:cubicBezTo>
                  <a:cubicBezTo>
                    <a:pt x="596" y="4155"/>
                    <a:pt x="739" y="4048"/>
                    <a:pt x="799" y="3893"/>
                  </a:cubicBezTo>
                  <a:lnTo>
                    <a:pt x="1727" y="3893"/>
                  </a:lnTo>
                  <a:lnTo>
                    <a:pt x="1727" y="5310"/>
                  </a:lnTo>
                  <a:lnTo>
                    <a:pt x="799" y="5310"/>
                  </a:lnTo>
                  <a:cubicBezTo>
                    <a:pt x="739" y="5156"/>
                    <a:pt x="596" y="5036"/>
                    <a:pt x="418" y="5036"/>
                  </a:cubicBezTo>
                  <a:cubicBezTo>
                    <a:pt x="179" y="5036"/>
                    <a:pt x="1" y="5227"/>
                    <a:pt x="1" y="5453"/>
                  </a:cubicBezTo>
                  <a:cubicBezTo>
                    <a:pt x="1" y="5691"/>
                    <a:pt x="191" y="5870"/>
                    <a:pt x="418" y="5870"/>
                  </a:cubicBezTo>
                  <a:cubicBezTo>
                    <a:pt x="596" y="5870"/>
                    <a:pt x="739" y="5763"/>
                    <a:pt x="799" y="5608"/>
                  </a:cubicBezTo>
                  <a:lnTo>
                    <a:pt x="1727" y="5608"/>
                  </a:lnTo>
                  <a:lnTo>
                    <a:pt x="1727" y="7013"/>
                  </a:lnTo>
                  <a:lnTo>
                    <a:pt x="799" y="7013"/>
                  </a:lnTo>
                  <a:cubicBezTo>
                    <a:pt x="739" y="6870"/>
                    <a:pt x="596" y="6751"/>
                    <a:pt x="418" y="6751"/>
                  </a:cubicBezTo>
                  <a:cubicBezTo>
                    <a:pt x="179" y="6751"/>
                    <a:pt x="1" y="6941"/>
                    <a:pt x="1" y="7168"/>
                  </a:cubicBezTo>
                  <a:cubicBezTo>
                    <a:pt x="1" y="7406"/>
                    <a:pt x="191" y="7584"/>
                    <a:pt x="418" y="7584"/>
                  </a:cubicBezTo>
                  <a:cubicBezTo>
                    <a:pt x="596" y="7584"/>
                    <a:pt x="739" y="7477"/>
                    <a:pt x="799" y="7311"/>
                  </a:cubicBezTo>
                  <a:lnTo>
                    <a:pt x="1727" y="7311"/>
                  </a:lnTo>
                  <a:lnTo>
                    <a:pt x="1727" y="9013"/>
                  </a:lnTo>
                  <a:cubicBezTo>
                    <a:pt x="1727" y="9097"/>
                    <a:pt x="1799" y="9180"/>
                    <a:pt x="1882" y="9180"/>
                  </a:cubicBezTo>
                  <a:lnTo>
                    <a:pt x="3585" y="9180"/>
                  </a:lnTo>
                  <a:lnTo>
                    <a:pt x="3585" y="10097"/>
                  </a:lnTo>
                  <a:cubicBezTo>
                    <a:pt x="3430" y="10156"/>
                    <a:pt x="3311" y="10311"/>
                    <a:pt x="3311" y="10490"/>
                  </a:cubicBezTo>
                  <a:cubicBezTo>
                    <a:pt x="3311" y="10728"/>
                    <a:pt x="3513" y="10906"/>
                    <a:pt x="3727" y="10906"/>
                  </a:cubicBezTo>
                  <a:cubicBezTo>
                    <a:pt x="3966" y="10906"/>
                    <a:pt x="4144" y="10704"/>
                    <a:pt x="4144" y="10490"/>
                  </a:cubicBezTo>
                  <a:cubicBezTo>
                    <a:pt x="4144" y="10311"/>
                    <a:pt x="4049" y="10156"/>
                    <a:pt x="3882" y="10097"/>
                  </a:cubicBezTo>
                  <a:lnTo>
                    <a:pt x="3882" y="9180"/>
                  </a:lnTo>
                  <a:lnTo>
                    <a:pt x="5299" y="9180"/>
                  </a:lnTo>
                  <a:lnTo>
                    <a:pt x="5299" y="10097"/>
                  </a:lnTo>
                  <a:cubicBezTo>
                    <a:pt x="5144" y="10156"/>
                    <a:pt x="5025" y="10311"/>
                    <a:pt x="5025" y="10490"/>
                  </a:cubicBezTo>
                  <a:cubicBezTo>
                    <a:pt x="5025" y="10728"/>
                    <a:pt x="5216" y="10906"/>
                    <a:pt x="5442" y="10906"/>
                  </a:cubicBezTo>
                  <a:cubicBezTo>
                    <a:pt x="5680" y="10906"/>
                    <a:pt x="5859" y="10704"/>
                    <a:pt x="5859" y="10490"/>
                  </a:cubicBezTo>
                  <a:cubicBezTo>
                    <a:pt x="5859" y="10311"/>
                    <a:pt x="5752" y="10156"/>
                    <a:pt x="5597" y="10097"/>
                  </a:cubicBezTo>
                  <a:lnTo>
                    <a:pt x="5597" y="9180"/>
                  </a:lnTo>
                  <a:lnTo>
                    <a:pt x="7002" y="9180"/>
                  </a:lnTo>
                  <a:lnTo>
                    <a:pt x="7002" y="10097"/>
                  </a:lnTo>
                  <a:cubicBezTo>
                    <a:pt x="6859" y="10156"/>
                    <a:pt x="6740" y="10311"/>
                    <a:pt x="6740" y="10490"/>
                  </a:cubicBezTo>
                  <a:cubicBezTo>
                    <a:pt x="6740" y="10728"/>
                    <a:pt x="6930" y="10906"/>
                    <a:pt x="7156" y="10906"/>
                  </a:cubicBezTo>
                  <a:cubicBezTo>
                    <a:pt x="7383" y="10906"/>
                    <a:pt x="7573" y="10704"/>
                    <a:pt x="7573" y="10490"/>
                  </a:cubicBezTo>
                  <a:cubicBezTo>
                    <a:pt x="7573" y="10311"/>
                    <a:pt x="7466" y="10156"/>
                    <a:pt x="7299" y="10097"/>
                  </a:cubicBezTo>
                  <a:lnTo>
                    <a:pt x="7299" y="9180"/>
                  </a:lnTo>
                  <a:lnTo>
                    <a:pt x="9002" y="9180"/>
                  </a:lnTo>
                  <a:cubicBezTo>
                    <a:pt x="9085" y="9180"/>
                    <a:pt x="9169" y="9097"/>
                    <a:pt x="9169" y="9013"/>
                  </a:cubicBezTo>
                  <a:lnTo>
                    <a:pt x="9169" y="7311"/>
                  </a:lnTo>
                  <a:lnTo>
                    <a:pt x="10085" y="7311"/>
                  </a:lnTo>
                  <a:cubicBezTo>
                    <a:pt x="10145" y="7465"/>
                    <a:pt x="10300" y="7584"/>
                    <a:pt x="10478" y="7584"/>
                  </a:cubicBezTo>
                  <a:cubicBezTo>
                    <a:pt x="10716" y="7584"/>
                    <a:pt x="10895" y="7394"/>
                    <a:pt x="10895" y="7168"/>
                  </a:cubicBezTo>
                  <a:cubicBezTo>
                    <a:pt x="10895" y="6930"/>
                    <a:pt x="10693" y="6751"/>
                    <a:pt x="10478" y="6751"/>
                  </a:cubicBezTo>
                  <a:cubicBezTo>
                    <a:pt x="10300" y="6751"/>
                    <a:pt x="10145" y="6858"/>
                    <a:pt x="10085" y="7013"/>
                  </a:cubicBezTo>
                  <a:lnTo>
                    <a:pt x="9169" y="7013"/>
                  </a:lnTo>
                  <a:lnTo>
                    <a:pt x="9240" y="5644"/>
                  </a:lnTo>
                  <a:lnTo>
                    <a:pt x="10157" y="5644"/>
                  </a:lnTo>
                  <a:cubicBezTo>
                    <a:pt x="10216" y="5798"/>
                    <a:pt x="10371" y="5918"/>
                    <a:pt x="10550" y="5918"/>
                  </a:cubicBezTo>
                  <a:cubicBezTo>
                    <a:pt x="10788" y="5918"/>
                    <a:pt x="10966" y="5727"/>
                    <a:pt x="10966" y="5501"/>
                  </a:cubicBezTo>
                  <a:cubicBezTo>
                    <a:pt x="10966" y="5263"/>
                    <a:pt x="10776" y="5084"/>
                    <a:pt x="10550" y="5084"/>
                  </a:cubicBezTo>
                  <a:cubicBezTo>
                    <a:pt x="10371" y="5084"/>
                    <a:pt x="10216" y="5191"/>
                    <a:pt x="10157" y="5346"/>
                  </a:cubicBezTo>
                  <a:lnTo>
                    <a:pt x="9240" y="5346"/>
                  </a:lnTo>
                  <a:lnTo>
                    <a:pt x="9240" y="3905"/>
                  </a:lnTo>
                  <a:lnTo>
                    <a:pt x="10157" y="3905"/>
                  </a:lnTo>
                  <a:cubicBezTo>
                    <a:pt x="10216" y="4060"/>
                    <a:pt x="10371" y="4179"/>
                    <a:pt x="10550" y="4179"/>
                  </a:cubicBezTo>
                  <a:cubicBezTo>
                    <a:pt x="10788" y="4179"/>
                    <a:pt x="10966" y="3977"/>
                    <a:pt x="10966" y="3763"/>
                  </a:cubicBezTo>
                  <a:cubicBezTo>
                    <a:pt x="10966" y="3524"/>
                    <a:pt x="10776" y="3346"/>
                    <a:pt x="10550" y="3346"/>
                  </a:cubicBezTo>
                  <a:cubicBezTo>
                    <a:pt x="10371" y="3346"/>
                    <a:pt x="10216" y="3441"/>
                    <a:pt x="10157" y="3608"/>
                  </a:cubicBezTo>
                  <a:lnTo>
                    <a:pt x="9240" y="3608"/>
                  </a:lnTo>
                  <a:lnTo>
                    <a:pt x="9240" y="1917"/>
                  </a:lnTo>
                  <a:cubicBezTo>
                    <a:pt x="9240" y="1822"/>
                    <a:pt x="9169" y="1750"/>
                    <a:pt x="9073" y="1750"/>
                  </a:cubicBezTo>
                  <a:lnTo>
                    <a:pt x="8395" y="1750"/>
                  </a:lnTo>
                  <a:cubicBezTo>
                    <a:pt x="8299" y="1750"/>
                    <a:pt x="8228" y="1822"/>
                    <a:pt x="8228" y="1917"/>
                  </a:cubicBezTo>
                  <a:cubicBezTo>
                    <a:pt x="8228" y="2000"/>
                    <a:pt x="8299" y="2072"/>
                    <a:pt x="8395" y="2072"/>
                  </a:cubicBezTo>
                  <a:lnTo>
                    <a:pt x="8930" y="2072"/>
                  </a:lnTo>
                  <a:lnTo>
                    <a:pt x="8930" y="3763"/>
                  </a:lnTo>
                  <a:lnTo>
                    <a:pt x="8930" y="5489"/>
                  </a:lnTo>
                  <a:lnTo>
                    <a:pt x="8930" y="7215"/>
                  </a:lnTo>
                  <a:lnTo>
                    <a:pt x="8930" y="8906"/>
                  </a:lnTo>
                  <a:lnTo>
                    <a:pt x="2049" y="8906"/>
                  </a:lnTo>
                  <a:lnTo>
                    <a:pt x="2049" y="7215"/>
                  </a:lnTo>
                  <a:lnTo>
                    <a:pt x="2049" y="5489"/>
                  </a:lnTo>
                  <a:lnTo>
                    <a:pt x="2049" y="3763"/>
                  </a:lnTo>
                  <a:lnTo>
                    <a:pt x="2049" y="2060"/>
                  </a:lnTo>
                  <a:lnTo>
                    <a:pt x="7752" y="2060"/>
                  </a:lnTo>
                  <a:cubicBezTo>
                    <a:pt x="7835" y="2060"/>
                    <a:pt x="7918" y="1988"/>
                    <a:pt x="7918" y="1893"/>
                  </a:cubicBezTo>
                  <a:cubicBezTo>
                    <a:pt x="7918" y="1810"/>
                    <a:pt x="7835" y="1738"/>
                    <a:pt x="7752" y="1738"/>
                  </a:cubicBezTo>
                  <a:lnTo>
                    <a:pt x="7383" y="1738"/>
                  </a:lnTo>
                  <a:lnTo>
                    <a:pt x="7383" y="810"/>
                  </a:lnTo>
                  <a:cubicBezTo>
                    <a:pt x="7526" y="750"/>
                    <a:pt x="7645" y="595"/>
                    <a:pt x="7645" y="417"/>
                  </a:cubicBezTo>
                  <a:cubicBezTo>
                    <a:pt x="7645" y="179"/>
                    <a:pt x="7454" y="0"/>
                    <a:pt x="7228" y="0"/>
                  </a:cubicBezTo>
                  <a:cubicBezTo>
                    <a:pt x="6990" y="0"/>
                    <a:pt x="6811" y="203"/>
                    <a:pt x="6811" y="417"/>
                  </a:cubicBezTo>
                  <a:cubicBezTo>
                    <a:pt x="6811" y="595"/>
                    <a:pt x="6918" y="750"/>
                    <a:pt x="7085" y="810"/>
                  </a:cubicBezTo>
                  <a:lnTo>
                    <a:pt x="7085" y="1738"/>
                  </a:lnTo>
                  <a:lnTo>
                    <a:pt x="5668" y="1738"/>
                  </a:lnTo>
                  <a:lnTo>
                    <a:pt x="5668" y="810"/>
                  </a:lnTo>
                  <a:cubicBezTo>
                    <a:pt x="5811" y="750"/>
                    <a:pt x="5930" y="595"/>
                    <a:pt x="5930" y="417"/>
                  </a:cubicBezTo>
                  <a:cubicBezTo>
                    <a:pt x="5930" y="179"/>
                    <a:pt x="5740" y="0"/>
                    <a:pt x="5513" y="0"/>
                  </a:cubicBezTo>
                  <a:cubicBezTo>
                    <a:pt x="5275" y="0"/>
                    <a:pt x="5097" y="203"/>
                    <a:pt x="5097" y="417"/>
                  </a:cubicBezTo>
                  <a:cubicBezTo>
                    <a:pt x="5097" y="595"/>
                    <a:pt x="5204" y="750"/>
                    <a:pt x="5371" y="810"/>
                  </a:cubicBezTo>
                  <a:lnTo>
                    <a:pt x="5371" y="1738"/>
                  </a:lnTo>
                  <a:lnTo>
                    <a:pt x="3954" y="1738"/>
                  </a:lnTo>
                  <a:lnTo>
                    <a:pt x="3954" y="810"/>
                  </a:lnTo>
                  <a:cubicBezTo>
                    <a:pt x="4108" y="750"/>
                    <a:pt x="4216" y="595"/>
                    <a:pt x="4216" y="417"/>
                  </a:cubicBezTo>
                  <a:cubicBezTo>
                    <a:pt x="4216" y="179"/>
                    <a:pt x="4025" y="0"/>
                    <a:pt x="38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1"/>
            <p:cNvSpPr/>
            <p:nvPr/>
          </p:nvSpPr>
          <p:spPr>
            <a:xfrm>
              <a:off x="3599440" y="2956543"/>
              <a:ext cx="204494" cy="204843"/>
            </a:xfrm>
            <a:custGeom>
              <a:rect b="b" l="l" r="r" t="t"/>
              <a:pathLst>
                <a:path extrusionOk="0" h="6466" w="6455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4644"/>
                  </a:lnTo>
                  <a:cubicBezTo>
                    <a:pt x="1" y="4739"/>
                    <a:pt x="72" y="4811"/>
                    <a:pt x="156" y="4811"/>
                  </a:cubicBezTo>
                  <a:cubicBezTo>
                    <a:pt x="251" y="4811"/>
                    <a:pt x="322" y="4739"/>
                    <a:pt x="322" y="4644"/>
                  </a:cubicBezTo>
                  <a:lnTo>
                    <a:pt x="322" y="334"/>
                  </a:lnTo>
                  <a:lnTo>
                    <a:pt x="6133" y="334"/>
                  </a:lnTo>
                  <a:lnTo>
                    <a:pt x="6133" y="6132"/>
                  </a:lnTo>
                  <a:lnTo>
                    <a:pt x="322" y="6132"/>
                  </a:lnTo>
                  <a:lnTo>
                    <a:pt x="322" y="5287"/>
                  </a:lnTo>
                  <a:cubicBezTo>
                    <a:pt x="322" y="5203"/>
                    <a:pt x="251" y="5120"/>
                    <a:pt x="156" y="5120"/>
                  </a:cubicBezTo>
                  <a:cubicBezTo>
                    <a:pt x="72" y="5120"/>
                    <a:pt x="1" y="5203"/>
                    <a:pt x="1" y="5287"/>
                  </a:cubicBezTo>
                  <a:lnTo>
                    <a:pt x="1" y="6299"/>
                  </a:lnTo>
                  <a:cubicBezTo>
                    <a:pt x="1" y="6394"/>
                    <a:pt x="72" y="6466"/>
                    <a:pt x="156" y="6466"/>
                  </a:cubicBezTo>
                  <a:lnTo>
                    <a:pt x="6287" y="6466"/>
                  </a:lnTo>
                  <a:cubicBezTo>
                    <a:pt x="6383" y="6466"/>
                    <a:pt x="6454" y="6394"/>
                    <a:pt x="6454" y="6299"/>
                  </a:cubicBezTo>
                  <a:lnTo>
                    <a:pt x="6454" y="167"/>
                  </a:lnTo>
                  <a:cubicBezTo>
                    <a:pt x="6442" y="84"/>
                    <a:pt x="6383" y="0"/>
                    <a:pt x="62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1"/>
            <p:cNvSpPr/>
            <p:nvPr/>
          </p:nvSpPr>
          <p:spPr>
            <a:xfrm>
              <a:off x="3661691" y="3018763"/>
              <a:ext cx="79992" cy="80372"/>
            </a:xfrm>
            <a:custGeom>
              <a:rect b="b" l="l" r="r" t="t"/>
              <a:pathLst>
                <a:path extrusionOk="0" h="2537" w="2525">
                  <a:moveTo>
                    <a:pt x="155" y="1"/>
                  </a:moveTo>
                  <a:cubicBezTo>
                    <a:pt x="72" y="1"/>
                    <a:pt x="1" y="84"/>
                    <a:pt x="1" y="168"/>
                  </a:cubicBezTo>
                  <a:lnTo>
                    <a:pt x="1" y="2370"/>
                  </a:lnTo>
                  <a:cubicBezTo>
                    <a:pt x="1" y="2466"/>
                    <a:pt x="72" y="2537"/>
                    <a:pt x="155" y="2537"/>
                  </a:cubicBezTo>
                  <a:lnTo>
                    <a:pt x="1013" y="2537"/>
                  </a:lnTo>
                  <a:cubicBezTo>
                    <a:pt x="1096" y="2537"/>
                    <a:pt x="1167" y="2466"/>
                    <a:pt x="1167" y="2370"/>
                  </a:cubicBezTo>
                  <a:cubicBezTo>
                    <a:pt x="1167" y="2287"/>
                    <a:pt x="1096" y="2204"/>
                    <a:pt x="1013" y="2204"/>
                  </a:cubicBezTo>
                  <a:lnTo>
                    <a:pt x="322" y="2204"/>
                  </a:lnTo>
                  <a:lnTo>
                    <a:pt x="322" y="322"/>
                  </a:lnTo>
                  <a:lnTo>
                    <a:pt x="2215" y="322"/>
                  </a:lnTo>
                  <a:lnTo>
                    <a:pt x="2215" y="2204"/>
                  </a:lnTo>
                  <a:lnTo>
                    <a:pt x="1632" y="2204"/>
                  </a:lnTo>
                  <a:cubicBezTo>
                    <a:pt x="1548" y="2204"/>
                    <a:pt x="1465" y="2287"/>
                    <a:pt x="1465" y="2370"/>
                  </a:cubicBezTo>
                  <a:cubicBezTo>
                    <a:pt x="1465" y="2466"/>
                    <a:pt x="1548" y="2537"/>
                    <a:pt x="1632" y="2537"/>
                  </a:cubicBezTo>
                  <a:lnTo>
                    <a:pt x="2346" y="2537"/>
                  </a:lnTo>
                  <a:cubicBezTo>
                    <a:pt x="2441" y="2537"/>
                    <a:pt x="2513" y="2466"/>
                    <a:pt x="2513" y="2370"/>
                  </a:cubicBezTo>
                  <a:lnTo>
                    <a:pt x="2513" y="168"/>
                  </a:lnTo>
                  <a:cubicBezTo>
                    <a:pt x="2525" y="84"/>
                    <a:pt x="2453" y="1"/>
                    <a:pt x="235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1"/>
            <p:cNvSpPr/>
            <p:nvPr/>
          </p:nvSpPr>
          <p:spPr>
            <a:xfrm>
              <a:off x="3625101" y="2982552"/>
              <a:ext cx="18501" cy="18533"/>
            </a:xfrm>
            <a:custGeom>
              <a:rect b="b" l="l" r="r" t="t"/>
              <a:pathLst>
                <a:path extrusionOk="0" h="585" w="584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1"/>
            <p:cNvSpPr/>
            <p:nvPr/>
          </p:nvSpPr>
          <p:spPr>
            <a:xfrm>
              <a:off x="3651522" y="2982552"/>
              <a:ext cx="18881" cy="18533"/>
            </a:xfrm>
            <a:custGeom>
              <a:rect b="b" l="l" r="r" t="t"/>
              <a:pathLst>
                <a:path extrusionOk="0" h="585" w="596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8"/>
                  </a:cubicBezTo>
                  <a:lnTo>
                    <a:pt x="583" y="168"/>
                  </a:lnTo>
                  <a:cubicBezTo>
                    <a:pt x="595" y="72"/>
                    <a:pt x="524" y="1"/>
                    <a:pt x="4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1"/>
            <p:cNvSpPr/>
            <p:nvPr/>
          </p:nvSpPr>
          <p:spPr>
            <a:xfrm>
              <a:off x="3679052" y="2982552"/>
              <a:ext cx="18501" cy="18533"/>
            </a:xfrm>
            <a:custGeom>
              <a:rect b="b" l="l" r="r" t="t"/>
              <a:pathLst>
                <a:path extrusionOk="0" h="585" w="584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1"/>
            <p:cNvSpPr/>
            <p:nvPr/>
          </p:nvSpPr>
          <p:spPr>
            <a:xfrm>
              <a:off x="3705822" y="2982552"/>
              <a:ext cx="18501" cy="18533"/>
            </a:xfrm>
            <a:custGeom>
              <a:rect b="b" l="l" r="r" t="t"/>
              <a:pathLst>
                <a:path extrusionOk="0" h="585" w="584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1"/>
            <p:cNvSpPr/>
            <p:nvPr/>
          </p:nvSpPr>
          <p:spPr>
            <a:xfrm>
              <a:off x="3732591" y="2982552"/>
              <a:ext cx="18533" cy="18533"/>
            </a:xfrm>
            <a:custGeom>
              <a:rect b="b" l="l" r="r" t="t"/>
              <a:pathLst>
                <a:path extrusionOk="0" h="585" w="585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1"/>
            <p:cNvSpPr/>
            <p:nvPr/>
          </p:nvSpPr>
          <p:spPr>
            <a:xfrm>
              <a:off x="3759773" y="2982552"/>
              <a:ext cx="18121" cy="18533"/>
            </a:xfrm>
            <a:custGeom>
              <a:rect b="b" l="l" r="r" t="t"/>
              <a:pathLst>
                <a:path extrusionOk="0" h="585" w="572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1"/>
            <p:cNvSpPr/>
            <p:nvPr/>
          </p:nvSpPr>
          <p:spPr>
            <a:xfrm>
              <a:off x="3625101" y="3116844"/>
              <a:ext cx="18501" cy="18501"/>
            </a:xfrm>
            <a:custGeom>
              <a:rect b="b" l="l" r="r" t="t"/>
              <a:pathLst>
                <a:path extrusionOk="0" h="584" w="584">
                  <a:moveTo>
                    <a:pt x="167" y="1"/>
                  </a:moveTo>
                  <a:cubicBezTo>
                    <a:pt x="84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1"/>
            <p:cNvSpPr/>
            <p:nvPr/>
          </p:nvSpPr>
          <p:spPr>
            <a:xfrm>
              <a:off x="3651522" y="3116844"/>
              <a:ext cx="18881" cy="18501"/>
            </a:xfrm>
            <a:custGeom>
              <a:rect b="b" l="l" r="r" t="t"/>
              <a:pathLst>
                <a:path extrusionOk="0" h="584" w="596">
                  <a:moveTo>
                    <a:pt x="167" y="1"/>
                  </a:moveTo>
                  <a:cubicBezTo>
                    <a:pt x="83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7"/>
                  </a:cubicBezTo>
                  <a:lnTo>
                    <a:pt x="583" y="167"/>
                  </a:lnTo>
                  <a:cubicBezTo>
                    <a:pt x="595" y="84"/>
                    <a:pt x="524" y="1"/>
                    <a:pt x="4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1"/>
            <p:cNvSpPr/>
            <p:nvPr/>
          </p:nvSpPr>
          <p:spPr>
            <a:xfrm>
              <a:off x="3679052" y="3116844"/>
              <a:ext cx="18501" cy="18501"/>
            </a:xfrm>
            <a:custGeom>
              <a:rect b="b" l="l" r="r" t="t"/>
              <a:pathLst>
                <a:path extrusionOk="0" h="584" w="584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00" y="1"/>
                    <a:pt x="4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1"/>
            <p:cNvSpPr/>
            <p:nvPr/>
          </p:nvSpPr>
          <p:spPr>
            <a:xfrm>
              <a:off x="3705822" y="3116844"/>
              <a:ext cx="18501" cy="18501"/>
            </a:xfrm>
            <a:custGeom>
              <a:rect b="b" l="l" r="r" t="t"/>
              <a:pathLst>
                <a:path extrusionOk="0" h="584" w="584">
                  <a:moveTo>
                    <a:pt x="167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3732591" y="3116844"/>
              <a:ext cx="18533" cy="18501"/>
            </a:xfrm>
            <a:custGeom>
              <a:rect b="b" l="l" r="r" t="t"/>
              <a:pathLst>
                <a:path extrusionOk="0" h="584" w="585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3759773" y="3116844"/>
              <a:ext cx="18121" cy="18501"/>
            </a:xfrm>
            <a:custGeom>
              <a:rect b="b" l="l" r="r" t="t"/>
              <a:pathLst>
                <a:path extrusionOk="0" h="584" w="572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1"/>
                    <a:pt x="4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3625101" y="3009354"/>
              <a:ext cx="18501" cy="18501"/>
            </a:xfrm>
            <a:custGeom>
              <a:rect b="b" l="l" r="r" t="t"/>
              <a:pathLst>
                <a:path extrusionOk="0" h="584" w="584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0"/>
                    <a:pt x="4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1"/>
            <p:cNvSpPr/>
            <p:nvPr/>
          </p:nvSpPr>
          <p:spPr>
            <a:xfrm>
              <a:off x="3625101" y="3036503"/>
              <a:ext cx="18501" cy="18153"/>
            </a:xfrm>
            <a:custGeom>
              <a:rect b="b" l="l" r="r" t="t"/>
              <a:pathLst>
                <a:path extrusionOk="0" h="573" w="584">
                  <a:moveTo>
                    <a:pt x="167" y="1"/>
                  </a:moveTo>
                  <a:cubicBezTo>
                    <a:pt x="84" y="1"/>
                    <a:pt x="1" y="72"/>
                    <a:pt x="1" y="155"/>
                  </a:cubicBezTo>
                  <a:lnTo>
                    <a:pt x="1" y="417"/>
                  </a:lnTo>
                  <a:cubicBezTo>
                    <a:pt x="1" y="501"/>
                    <a:pt x="84" y="572"/>
                    <a:pt x="167" y="572"/>
                  </a:cubicBezTo>
                  <a:lnTo>
                    <a:pt x="417" y="572"/>
                  </a:lnTo>
                  <a:cubicBezTo>
                    <a:pt x="513" y="572"/>
                    <a:pt x="584" y="501"/>
                    <a:pt x="584" y="417"/>
                  </a:cubicBezTo>
                  <a:lnTo>
                    <a:pt x="584" y="155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1"/>
            <p:cNvSpPr/>
            <p:nvPr/>
          </p:nvSpPr>
          <p:spPr>
            <a:xfrm>
              <a:off x="3625101" y="3063273"/>
              <a:ext cx="18501" cy="18533"/>
            </a:xfrm>
            <a:custGeom>
              <a:rect b="b" l="l" r="r" t="t"/>
              <a:pathLst>
                <a:path extrusionOk="0" h="585" w="584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01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01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1"/>
            <p:cNvSpPr/>
            <p:nvPr/>
          </p:nvSpPr>
          <p:spPr>
            <a:xfrm>
              <a:off x="3625101" y="3090074"/>
              <a:ext cx="18501" cy="18501"/>
            </a:xfrm>
            <a:custGeom>
              <a:rect b="b" l="l" r="r" t="t"/>
              <a:pathLst>
                <a:path extrusionOk="0" h="584" w="584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72"/>
                    <a:pt x="513" y="0"/>
                    <a:pt x="4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1"/>
            <p:cNvSpPr/>
            <p:nvPr/>
          </p:nvSpPr>
          <p:spPr>
            <a:xfrm>
              <a:off x="3759773" y="3009354"/>
              <a:ext cx="18121" cy="18501"/>
            </a:xfrm>
            <a:custGeom>
              <a:rect b="b" l="l" r="r" t="t"/>
              <a:pathLst>
                <a:path extrusionOk="0" h="584" w="572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0"/>
                    <a:pt x="4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1"/>
            <p:cNvSpPr/>
            <p:nvPr/>
          </p:nvSpPr>
          <p:spPr>
            <a:xfrm>
              <a:off x="3759773" y="3036503"/>
              <a:ext cx="18121" cy="18153"/>
            </a:xfrm>
            <a:custGeom>
              <a:rect b="b" l="l" r="r" t="t"/>
              <a:pathLst>
                <a:path extrusionOk="0" h="573" w="572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417"/>
                  </a:lnTo>
                  <a:cubicBezTo>
                    <a:pt x="0" y="501"/>
                    <a:pt x="72" y="572"/>
                    <a:pt x="155" y="572"/>
                  </a:cubicBezTo>
                  <a:lnTo>
                    <a:pt x="417" y="572"/>
                  </a:lnTo>
                  <a:cubicBezTo>
                    <a:pt x="500" y="572"/>
                    <a:pt x="572" y="501"/>
                    <a:pt x="572" y="417"/>
                  </a:cubicBezTo>
                  <a:lnTo>
                    <a:pt x="572" y="155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3759773" y="3063273"/>
              <a:ext cx="18121" cy="18533"/>
            </a:xfrm>
            <a:custGeom>
              <a:rect b="b" l="l" r="r" t="t"/>
              <a:pathLst>
                <a:path extrusionOk="0" h="585" w="572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01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01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1"/>
            <p:cNvSpPr/>
            <p:nvPr/>
          </p:nvSpPr>
          <p:spPr>
            <a:xfrm>
              <a:off x="3759773" y="3090074"/>
              <a:ext cx="18121" cy="18501"/>
            </a:xfrm>
            <a:custGeom>
              <a:rect b="b" l="l" r="r" t="t"/>
              <a:pathLst>
                <a:path extrusionOk="0" h="584" w="572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72"/>
                    <a:pt x="500" y="0"/>
                    <a:pt x="4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6" name="Google Shape;616;p31"/>
          <p:cNvSpPr/>
          <p:nvPr/>
        </p:nvSpPr>
        <p:spPr>
          <a:xfrm>
            <a:off x="6510325" y="1222425"/>
            <a:ext cx="326100" cy="3171600"/>
          </a:xfrm>
          <a:prstGeom prst="can">
            <a:avLst>
              <a:gd fmla="val 25000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31"/>
          <p:cNvSpPr/>
          <p:nvPr/>
        </p:nvSpPr>
        <p:spPr>
          <a:xfrm>
            <a:off x="7720725" y="1222425"/>
            <a:ext cx="723900" cy="723900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31"/>
          <p:cNvSpPr/>
          <p:nvPr/>
        </p:nvSpPr>
        <p:spPr>
          <a:xfrm>
            <a:off x="7720725" y="2057400"/>
            <a:ext cx="723900" cy="723900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31"/>
          <p:cNvSpPr/>
          <p:nvPr/>
        </p:nvSpPr>
        <p:spPr>
          <a:xfrm>
            <a:off x="7720725" y="2892375"/>
            <a:ext cx="723900" cy="723900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31"/>
          <p:cNvSpPr/>
          <p:nvPr/>
        </p:nvSpPr>
        <p:spPr>
          <a:xfrm>
            <a:off x="7720725" y="3727350"/>
            <a:ext cx="723900" cy="723900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1" name="Google Shape;621;p31"/>
          <p:cNvCxnSpPr>
            <a:stCxn id="617" idx="1"/>
          </p:cNvCxnSpPr>
          <p:nvPr/>
        </p:nvCxnSpPr>
        <p:spPr>
          <a:xfrm flipH="1">
            <a:off x="6827925" y="1584375"/>
            <a:ext cx="892800" cy="481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2" name="Google Shape;622;p31"/>
          <p:cNvCxnSpPr>
            <a:stCxn id="573" idx="3"/>
          </p:cNvCxnSpPr>
          <p:nvPr/>
        </p:nvCxnSpPr>
        <p:spPr>
          <a:xfrm>
            <a:off x="5626025" y="1584375"/>
            <a:ext cx="894000" cy="3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23" name="Google Shape;623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64638" y="2693113"/>
            <a:ext cx="217463" cy="230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" name="Google Shape;624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40500" y="1342200"/>
            <a:ext cx="484349" cy="484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5" name="Google Shape;625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14625" y="2986273"/>
            <a:ext cx="536100" cy="53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Google Shape;626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814625" y="2151300"/>
            <a:ext cx="536100" cy="53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3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77875" y="3784500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31"/>
          <p:cNvSpPr/>
          <p:nvPr/>
        </p:nvSpPr>
        <p:spPr>
          <a:xfrm>
            <a:off x="5467300" y="1789350"/>
            <a:ext cx="120900" cy="108000"/>
          </a:xfrm>
          <a:prstGeom prst="can">
            <a:avLst>
              <a:gd fmla="val 25000" name="adj"/>
            </a:avLst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9" name="Google Shape;629;p31"/>
          <p:cNvCxnSpPr>
            <a:stCxn id="572" idx="3"/>
            <a:endCxn id="577" idx="1"/>
          </p:cNvCxnSpPr>
          <p:nvPr/>
        </p:nvCxnSpPr>
        <p:spPr>
          <a:xfrm>
            <a:off x="2452725" y="2102100"/>
            <a:ext cx="1116900" cy="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30" name="Google Shape;630;p31"/>
          <p:cNvGrpSpPr/>
          <p:nvPr/>
        </p:nvGrpSpPr>
        <p:grpSpPr>
          <a:xfrm>
            <a:off x="1106726" y="1834355"/>
            <a:ext cx="536089" cy="536095"/>
            <a:chOff x="1958520" y="2302574"/>
            <a:chExt cx="359213" cy="327807"/>
          </a:xfrm>
        </p:grpSpPr>
        <p:sp>
          <p:nvSpPr>
            <p:cNvPr id="631" name="Google Shape;631;p31"/>
            <p:cNvSpPr/>
            <p:nvPr/>
          </p:nvSpPr>
          <p:spPr>
            <a:xfrm>
              <a:off x="1958520" y="2302574"/>
              <a:ext cx="359213" cy="327807"/>
            </a:xfrm>
            <a:custGeom>
              <a:rect b="b" l="l" r="r" t="t"/>
              <a:pathLst>
                <a:path extrusionOk="0" h="10323" w="11312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1986877" y="2331313"/>
              <a:ext cx="302117" cy="184909"/>
            </a:xfrm>
            <a:custGeom>
              <a:rect b="b" l="l" r="r" t="t"/>
              <a:pathLst>
                <a:path extrusionOk="0" h="5823" w="9514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2131521" y="2526701"/>
              <a:ext cx="11908" cy="10638"/>
            </a:xfrm>
            <a:custGeom>
              <a:rect b="b" l="l" r="r" t="t"/>
              <a:pathLst>
                <a:path extrusionOk="0" h="335" w="375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4" name="Google Shape;634;p31"/>
          <p:cNvSpPr txBox="1"/>
          <p:nvPr/>
        </p:nvSpPr>
        <p:spPr>
          <a:xfrm>
            <a:off x="5294575" y="666300"/>
            <a:ext cx="185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Simulation backend</a:t>
            </a:r>
            <a:endParaRPr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cxnSp>
        <p:nvCxnSpPr>
          <p:cNvPr id="635" name="Google Shape;635;p31"/>
          <p:cNvCxnSpPr/>
          <p:nvPr/>
        </p:nvCxnSpPr>
        <p:spPr>
          <a:xfrm>
            <a:off x="6815775" y="4087050"/>
            <a:ext cx="917100" cy="45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6" name="Google Shape;636;p31"/>
          <p:cNvCxnSpPr/>
          <p:nvPr/>
        </p:nvCxnSpPr>
        <p:spPr>
          <a:xfrm>
            <a:off x="6815775" y="3248850"/>
            <a:ext cx="917100" cy="45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7" name="Google Shape;637;p31"/>
          <p:cNvCxnSpPr/>
          <p:nvPr/>
        </p:nvCxnSpPr>
        <p:spPr>
          <a:xfrm>
            <a:off x="6815775" y="2410650"/>
            <a:ext cx="917100" cy="45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8" name="Google Shape;638;p31"/>
          <p:cNvCxnSpPr/>
          <p:nvPr/>
        </p:nvCxnSpPr>
        <p:spPr>
          <a:xfrm>
            <a:off x="6815775" y="1572450"/>
            <a:ext cx="917100" cy="45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9" name="Google Shape;639;p31"/>
          <p:cNvSpPr/>
          <p:nvPr/>
        </p:nvSpPr>
        <p:spPr>
          <a:xfrm>
            <a:off x="4889000" y="2102250"/>
            <a:ext cx="723900" cy="7239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31"/>
          <p:cNvSpPr/>
          <p:nvPr/>
        </p:nvSpPr>
        <p:spPr>
          <a:xfrm>
            <a:off x="4889000" y="2982075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31"/>
          <p:cNvSpPr/>
          <p:nvPr/>
        </p:nvSpPr>
        <p:spPr>
          <a:xfrm>
            <a:off x="4889000" y="3861900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2" name="Google Shape;642;p3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968150" y="2168175"/>
            <a:ext cx="592050" cy="5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31"/>
          <p:cNvSpPr/>
          <p:nvPr/>
        </p:nvSpPr>
        <p:spPr>
          <a:xfrm>
            <a:off x="5155425" y="2718150"/>
            <a:ext cx="217500" cy="108000"/>
          </a:xfrm>
          <a:prstGeom prst="can">
            <a:avLst>
              <a:gd fmla="val 25000" name="adj"/>
            </a:avLst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4" name="Google Shape;644;p3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940075" y="3048000"/>
            <a:ext cx="592050" cy="5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p31"/>
          <p:cNvSpPr/>
          <p:nvPr/>
        </p:nvSpPr>
        <p:spPr>
          <a:xfrm>
            <a:off x="5155425" y="3616275"/>
            <a:ext cx="217500" cy="108000"/>
          </a:xfrm>
          <a:prstGeom prst="can">
            <a:avLst>
              <a:gd fmla="val 25000" name="adj"/>
            </a:avLst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6" name="Google Shape;646;p3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968150" y="3927825"/>
            <a:ext cx="592050" cy="592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7" name="Google Shape;647;p31"/>
          <p:cNvCxnSpPr/>
          <p:nvPr/>
        </p:nvCxnSpPr>
        <p:spPr>
          <a:xfrm>
            <a:off x="5596575" y="4163250"/>
            <a:ext cx="917100" cy="4500"/>
          </a:xfrm>
          <a:prstGeom prst="straightConnector1">
            <a:avLst/>
          </a:prstGeom>
          <a:noFill/>
          <a:ln cap="flat" cmpd="sng" w="9525">
            <a:solidFill>
              <a:srgbClr val="FF997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8" name="Google Shape;648;p31"/>
          <p:cNvCxnSpPr/>
          <p:nvPr/>
        </p:nvCxnSpPr>
        <p:spPr>
          <a:xfrm>
            <a:off x="5596575" y="3401250"/>
            <a:ext cx="917100" cy="45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9" name="Google Shape;649;p31"/>
          <p:cNvCxnSpPr>
            <a:stCxn id="577" idx="3"/>
            <a:endCxn id="642" idx="1"/>
          </p:cNvCxnSpPr>
          <p:nvPr/>
        </p:nvCxnSpPr>
        <p:spPr>
          <a:xfrm>
            <a:off x="4161650" y="2102400"/>
            <a:ext cx="806400" cy="3618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rgbClr val="FFD6E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