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752b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752b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00752b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00752b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00752b9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00752b9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00752b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00752b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00752b9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00752b9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00752b9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00752b9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00752b9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00752b9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lorisFeddema/lisk-sdk-exampl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LISK SDK &amp; Sidechain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LISK SDK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Javascript/Typescript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Geen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Docker image voor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Websockets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LISK SDK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5 voorbeeldprojecten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https://github.com/FlorisFeddema/lisk-sdk-examples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Forked van LISK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Hello world werkt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Cashback staan custom transactions 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Hello_world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index.js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Devnet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Hello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Payment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Storage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seedPeers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50" y="229287"/>
            <a:ext cx="5129900" cy="46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38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Type -&gt; 0-12 reserved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RecipientId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NetworkIdentifier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Timestamp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Amount -&gt; Payment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Sign met passprase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15980" r="0" t="13807"/>
          <a:stretch/>
        </p:blipFill>
        <p:spPr>
          <a:xfrm>
            <a:off x="4931241" y="177525"/>
            <a:ext cx="4016459" cy="47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Hello_world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HelloTransaction.js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Base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Prepare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</a:t>
            </a:r>
            <a:r>
              <a:rPr lang="en-GB"/>
              <a:t>alidateAsset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applyAsset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undoAsset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899" y="122688"/>
            <a:ext cx="4323126" cy="48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Hello_world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PaymentTransaction.js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TransferTransaction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450" y="68437"/>
            <a:ext cx="4173449" cy="500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Hello_world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Send_payment.js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PaymentTransaction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Stuurt request naar network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25" y="78237"/>
            <a:ext cx="4352976" cy="498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