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Opening. Wij hebben een opdracht over Lisk Delegates.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voor onze opdracht gaan we een sidechain maken. die geïntegreerd is op de mainchain van Lisk.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We kunnen dingen hier niet in detail bespreken als je het interessant vindt kom gerust langs.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dff272dc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dff272dc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Lisk is een blockchain, cryptocurrency op dit moment ongeveer 2 euro waard.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 Bijzondere is de manier waarop consensus gedaan wordt op een block. Deze manier heet Delegates Proof of Stake, vandaar de naam Lisk Delegate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dff272dc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dff272dc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Op de Lisk sidechain gaan we een marketplace bouwen.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Het Enterprise gedeelte van ons project wordt een marketplace en alles wat daarbij komt kijken.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dff272d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dff272d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Het is niet mogelijk om de blockchain zelf enterprise te maken. Dit kan niet omdat blockchain by design een </a:t>
            </a:r>
            <a:r>
              <a:rPr lang="nl"/>
              <a:t>distributed</a:t>
            </a:r>
            <a:r>
              <a:rPr lang="nl"/>
              <a:t> trustless system 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Maar de marketplace, gaan we opzetten op een enterprise manier hierbij willen gebruik maken docker, istio en kubernetes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We gebruiken kubernetes voor performance, scaling, zero down time en andere non </a:t>
            </a:r>
            <a:r>
              <a:rPr lang="nl"/>
              <a:t>functionele</a:t>
            </a:r>
            <a:r>
              <a:rPr lang="nl"/>
              <a:t> kwaliteit eigenschappen.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Docker voor het containerisen van onze applicaties en ISTIO voor het netwerkverkeer binnen onze kubernetes cluster.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dff272dc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dff272dc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Iedereen bij ons deed apart onderzoek.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En wanneer hij zij ervan overtuigd is dat hij zij genoeg kennis heeft gekregen van dit onderwerp dan mag hij dit presenteren aan de rest.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Iedereen heeft een actieve houding, stelt veel vragen wanneer er </a:t>
            </a:r>
            <a:r>
              <a:rPr lang="nl"/>
              <a:t>onduidelijkheden</a:t>
            </a:r>
            <a:r>
              <a:rPr lang="nl"/>
              <a:t> ontstaan.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Group Project: Lisk Delegate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925" y="1962400"/>
            <a:ext cx="71437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1138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Lisk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-14635" l="0" r="0" t="40605"/>
          <a:stretch/>
        </p:blipFill>
        <p:spPr>
          <a:xfrm>
            <a:off x="-44812" y="2643425"/>
            <a:ext cx="9143998" cy="31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4150" y="0"/>
            <a:ext cx="3495675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222100" y="-35850"/>
            <a:ext cx="8520600" cy="8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Side chain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875" y="960325"/>
            <a:ext cx="4492135" cy="405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3165000" cy="12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Enterprise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175" y="0"/>
            <a:ext cx="490583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Manier van werken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Individueel onderzoek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Delen van onderzoek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