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fe8e62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fe8e6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fe8e6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efe8e6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fe8e62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fe8e62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fe8e62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fe8e62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fe8e624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fe8e624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fe8e624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efe8e62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fe8e624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fe8e624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fe8e62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fe8e62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0 demo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LISK.Delegates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S65 - 2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750" y="7916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Inhoudsopgave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Opdrachtomschrijving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Sprint 0 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Voortgang / Achievements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Scrum toepassing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Gebruikte tooling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Architectuur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Sprint 1 goals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549" y="-1"/>
            <a:ext cx="554450" cy="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Opdrachtomschrijving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LCU bezoek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Stand van zaken LISK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LISK marketplace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Wat is het nut van de marketplace?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Wat kan er op de marketplace gedaan worden?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549" y="-1"/>
            <a:ext cx="554450" cy="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0 goals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Opdracht verduidelijking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Onderzoek blockchain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Onderzoek LISK / dPOS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Opzet Software </a:t>
            </a:r>
            <a:r>
              <a:rPr lang="nl"/>
              <a:t>Architectuur</a:t>
            </a:r>
            <a:r>
              <a:rPr lang="nl"/>
              <a:t>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Case studies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Opzetten tooling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Onderzoek CI/CD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TICT invullen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549" y="-1"/>
            <a:ext cx="554450" cy="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0 voortgang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PoC sidechain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Software architectuur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Onderzoek status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Google Drive ingericht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Jira opgezet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549" y="-1"/>
            <a:ext cx="554450" cy="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Scrum toepassing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Daily standup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Planning poker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Retrospective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Sprint planning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549" y="-1"/>
            <a:ext cx="554450" cy="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765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Gebruikte tooling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75" y="3242363"/>
            <a:ext cx="2698374" cy="14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275" y="1287647"/>
            <a:ext cx="2039450" cy="17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0075" y="1287662"/>
            <a:ext cx="1733350" cy="15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377" y="3304475"/>
            <a:ext cx="1506775" cy="14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6581" y="3214375"/>
            <a:ext cx="1770823" cy="17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89549" y="-1"/>
            <a:ext cx="554450" cy="5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1389" y="1382788"/>
            <a:ext cx="1524948" cy="15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Architectuur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C1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325" y="1853850"/>
            <a:ext cx="6624830" cy="29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9549" y="-1"/>
            <a:ext cx="554450" cy="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1 goals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Delegates onderzoek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Side Chain onderzoek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Multi chain wallet</a:t>
            </a:r>
            <a:r>
              <a:rPr lang="nl"/>
              <a:t> onderzoek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Case study: Microservices and Event Storming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Case study: Software Quality Assurance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Architectuur document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Uitbreiding verder in depth op modellen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Update gemaakte modellen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549" y="-1"/>
            <a:ext cx="554450" cy="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