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2233209f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2233209f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2233209f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2233209f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2233209f5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2233209f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Dot framework implementatie ging goed naar onze mening.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Cycle gedaan, bilbliotheek onderzoek (long list, short list, keuze matrix ) , lab (prototypes) veld  (eisen van PO uitgezocht in opzicht van DoD en automatisch testen) showroom(conclusie)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2233209f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2233209f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2233209f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2233209f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2233209f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2233209f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2233209f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2233209f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233209f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2233209f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2233209f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2233209f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2233209f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2233209f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Onderzoek delegates: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3 punten: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   - Welke informatie is belangrijk om van een delegate en dApp owner te weten, en waarom?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       - Identiteit, omdat sommige delegates om meerdere sidechains zitten is het belangrijk om het beeld van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         van zijn identiteit op elke sidechain duidelijk te hebben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       - Historie, door zo veel mogelijk transparantie te hebben over het verleden van een delegate en dApp owner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         kun je meer vertrouwen creëren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       - dApp informatie, als delegate investeer je resources tegen een prijs aan een dApp owner, maar voor sommigen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         het belangrijk dat zij achter het idee van de dApp kunnen staan. En daarom moet het doeleinde van de dApp worden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         vermeld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   - Reputatie binnen de marketplace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       - Waarom? Om de marketplace effectiever te laten werken is een reputatie handig omdat je dan snel oppervlakkig kan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         zien of iemand te vertrouwen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       - Reputatiesysteem, governance: wie bepaalt wat goed is voor je reputatie en wat slecht is voor je reputatie.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         regels van reputatie beïnvloeden moeten opgezet worden. Dit zullen wij zijn op het begin.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       - Weergave, hoe geef jij reputatie weer in een overzicht.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           - Flat number: dit is de opsomming van positieve en negatieve scores.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           - Split: positief apart en negatief apart weergeven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       - Data, waar gaat de data voor het reputatie systeem vandaan komen, kort antwoord: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           - Sidechains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           - Contract termen tussen dApps en delegates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           - Contract afwijkingen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           - Contract afsluiting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           - bijdrage in communitie, alhoewel we niet weten hoe we dit zouden kunnen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             maken is het wel belangrijk om hier naar te kijken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2233209f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2233209f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2233209f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2233209f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S65-2-project/Singed-Messag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1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LISK.Delegates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S65-2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300" y="1381125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Architectuur C2 : Extended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550" y="1749725"/>
            <a:ext cx="6941726" cy="33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Architectuur C2 : </a:t>
            </a:r>
            <a:r>
              <a:rPr lang="nl"/>
              <a:t>Business</a:t>
            </a:r>
            <a:r>
              <a:rPr lang="nl"/>
              <a:t> Logic 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650" y="1922713"/>
            <a:ext cx="559117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7 Step Approach van PBL beter naleven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Meer nadruk leggen</a:t>
            </a:r>
            <a:r>
              <a:rPr lang="nl"/>
              <a:t> </a:t>
            </a:r>
            <a:r>
              <a:rPr lang="nl"/>
              <a:t>de eerste stappen van de </a:t>
            </a:r>
            <a:r>
              <a:rPr lang="nl"/>
              <a:t>PBL tijdens een study case.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Van te voren kijken naar wat we willen leren uit een onderzoek (requirements)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Dot framework implementatie</a:t>
            </a:r>
            <a:endParaRPr/>
          </a:p>
        </p:txBody>
      </p:sp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Case Studies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User stories verder uitwerken.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De in Jira toegevoegde stories uitwerken tot ze voldoen aan de DoR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C3 / C4 eerste schets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CI / CD opzetten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Services opzetten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Git-omgeving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beginsituatie uitwerken</a:t>
            </a:r>
            <a:endParaRPr/>
          </a:p>
        </p:txBody>
      </p:sp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2 goals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Inhoudsopgave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Sprint 1 goals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Sprint 1 voortgang en achievements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Jira cloud : Hoe </a:t>
            </a:r>
            <a:r>
              <a:rPr lang="nl"/>
              <a:t>implementeren</a:t>
            </a:r>
            <a:r>
              <a:rPr lang="nl"/>
              <a:t> we dit in de praktijk?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Onderzoek &amp; Proof of Concept : Signed Messages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Onderzoek : Delegates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Verbeterde C1 + C2 Architectuur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Conclusie Retrospective Sprint 1?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Sprint 2 goals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Case studies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1 goals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nl" sz="1100"/>
              <a:t>Software Architectuur Document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C1 reviseren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C2 reviseren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nl" sz="1100"/>
              <a:t>Case studies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nl" sz="1100"/>
              <a:t>User Stories toevoegen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voortgang en achievements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7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Requirements Analyse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Functional</a:t>
            </a:r>
            <a:r>
              <a:rPr lang="nl"/>
              <a:t> Requirements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Non Functional Requirements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Use Cases/Diagram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User Stories opstellen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Definition of Ready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Definition of Done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Architectuur gereviseerd (C1 &amp; C2 met verwerkte feedback)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Onderzoek &amp; Proof of Concept: Signed Messages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Onderzoek: Delegates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Case Studies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Jira Cloud: Hoe implementeren we dit in de </a:t>
            </a:r>
            <a:r>
              <a:rPr lang="nl"/>
              <a:t>praktijk</a:t>
            </a:r>
            <a:r>
              <a:rPr lang="nl"/>
              <a:t>?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259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Demo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User stories binnen Jira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Definition</a:t>
            </a:r>
            <a:r>
              <a:rPr lang="nl"/>
              <a:t> of Done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Definition</a:t>
            </a:r>
            <a:r>
              <a:rPr lang="nl"/>
              <a:t> of Ready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Onderzoek &amp; Proof of Concept: Signed Messages 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409875"/>
            <a:ext cx="7688700" cy="19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URL : </a:t>
            </a:r>
            <a:r>
              <a:rPr lang="nl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https://github.com/S65-2-project/Signed-Messages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Demo + uitleg hoe dit werkt en waarom dit een nuttige techniek 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7650" y="1289575"/>
            <a:ext cx="3981900" cy="29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Wat moeten we weten over de delegate en dApp owner en waarom?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Reputatiesysteem binnen onze marktplaats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Waar komt de data vandaan?</a:t>
            </a:r>
            <a:endParaRPr/>
          </a:p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837950" y="483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Onderzoek: Delegates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4904775" y="1289575"/>
            <a:ext cx="3504900" cy="22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Architectuur C1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313" y="1812650"/>
            <a:ext cx="6206975" cy="33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Architectuur C2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Simpel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400" y="885825"/>
            <a:ext cx="5591175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