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3a3a76d23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3a3a76d2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3a3a76d23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3a3a76d23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233209f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233209f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a3a76d23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a3a76d23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a3a76d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3a3a76d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108 tot 131 is uitgewerkt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3a3a76d2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3a3a76d2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3a3a76d2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3a3a76d2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900"/>
              <a:t>dn dave-ie</a:t>
            </a:r>
            <a:endParaRPr sz="1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3a3a76d2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3a3a76d2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Kwaliteit en de werkflow van code te waarborgen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3a3a76d23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3a3a76d23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a3a76d2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a3a76d2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wouter mss nog neerzetten dat we moeten letten op corolations ids en dead letter channels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2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LISK.Delegates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S65-2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300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 van de applicatie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3 goals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studies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service eerste functionaliteit en combinatie met andere services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 service eerste functionaliteit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based research opdracht volbrengen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Registreren nieuwe implementatie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Inloggen en uitloggen implementeren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Bestaand account verwijderen </a:t>
            </a: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implementeren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informatie aanpassen </a:t>
            </a: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implementeren</a:t>
            </a:r>
            <a:endParaRPr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Inhoudsopgave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Sprint 1 Retrospective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Sprint 2 Goals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Sprint 2 Achievements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CI/CD: GitHub 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Code Guidelines &amp; Repository Guidelines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Message Queue (RabbitMQ)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Demo van de applicatie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Sprint 3 Goals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1 Retrospective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Start: Sneller hulp vragen als iets niet duidelijk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More: Keuzes beter vastleggen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More: Jira bijhouden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More: Beter voorbereiden op standups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Continue: Tot 4 uur doorwerken, motivatie vasthouden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Continue: Goede feedback momenten met de docenten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Less: Te laat komen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Stop: Negatieve houding aan het begin van de dag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2 Goals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Architectuur verder uitwerken (denk aan C3 en C4)</a:t>
            </a:r>
            <a:endParaRPr/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GitHub Actions inrichten</a:t>
            </a:r>
            <a:endParaRPr/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Frontend, Authentication, Account en de Marketplace service opzetten</a:t>
            </a:r>
            <a:endParaRPr/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User stories 108 tot en met 135 uitwerken tot ze voldoen aan de DoR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2 Achievements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8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GitHub actions CI/CD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Code guidelines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Git repository guidelines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Opzetten services C# en 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Rabbit Message Queue gemaakt en getest PoC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Case Studies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CI/CD: GitHub Actions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Demo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396" y="467471"/>
            <a:ext cx="2668038" cy="21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25" y="2516450"/>
            <a:ext cx="2775400" cy="25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4849" y="2516449"/>
            <a:ext cx="4373524" cy="25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Code Guidelines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Naming conventions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Comments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Code Quality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Repository Guidelines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Git 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GitHub Repo Settings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Naming Conventions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.gitignore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869" y="2270982"/>
            <a:ext cx="1606600" cy="18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Message queue (Rabbit MQ)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Rabbit MQ implementatie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831" y="1464700"/>
            <a:ext cx="2276874" cy="24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50" y="2402950"/>
            <a:ext cx="61626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