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1148d58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1148d58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233209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233209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a3a76d2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a3a76d2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a3a76d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a3a76d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108 tot 131 is uitgewerkt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a3a76d2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a3a76d2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1148d5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1148d5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dia: davy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1148d58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81148d5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a3a76d2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a3a76d2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a3a76d2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a3a76d2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3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LISK.Delegates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S65-2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300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11800" y="57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11316" t="7501"/>
          <a:stretch/>
        </p:blipFill>
        <p:spPr>
          <a:xfrm>
            <a:off x="511800" y="1258000"/>
            <a:ext cx="7906350" cy="38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2 Retrospective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3 Goals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3 Achievements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RabbitMQ NuGet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Encryptie en decryptie in de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Demo van de applicatie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Sprint 4 Goals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2 Retrospective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Start: Stories refinen + pokeren tijdens de gehele sprint.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More: Keuzes Vastleggen.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Mor: Individueel dingen oppakken.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Stop: Afkappen van discussies”...”.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Stop: Kritiek </a:t>
            </a:r>
            <a:r>
              <a:rPr lang="nl"/>
              <a:t>uiten</a:t>
            </a:r>
            <a:r>
              <a:rPr lang="nl"/>
              <a:t> vanuit de hele groep op een persoon.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Signaleren wanneer we iets moeten aanpakken.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 Documentatie van niet code.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Continue: Tot 4 uur werken.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Over elke keuze een discussie starten.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less: Meeting met Jeffrey op vrijdagen serieuzer nemen.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3 Goals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service eerste functionaliteit en combinatie met andere services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service eerste functionaliteit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based research opdracht volbrengen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Registreren nieuwe implementatie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Inloggen en uitloggen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Bestaand account verwijderen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informatie aanpassen implementeren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3 Achievements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based research opdracht volbrengen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Registreren nieuwe implementatie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Inloggen en uitloggen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Bestaand account verwijderen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informatie aanpassen implementeren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Encrypten en decrypten van config files in de pipeline.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service eerste implementatie </a:t>
            </a: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combinatie met andere services.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mq implementatie modulair gemaakt van nuget.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00" y="1252150"/>
            <a:ext cx="6433796" cy="369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type="title"/>
          </p:nvPr>
        </p:nvSpPr>
        <p:spPr>
          <a:xfrm>
            <a:off x="685050" y="48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RabbitMQ NuGet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53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Encryptie en decryptie in de pipeline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72625"/>
            <a:ext cx="6643422" cy="381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Demo Registreren, Profiel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Sprint 4 goals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</a:rPr>
              <a:t>Case studies.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</a:rPr>
              <a:t>Marketplace service uitwerken en de hoofdfunctionaliteiten implementeren.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</a:rPr>
              <a:t>Communicatie service voor chat eerste functionaliteiten implementere</a:t>
            </a:r>
            <a:r>
              <a:rPr lang="nl">
                <a:solidFill>
                  <a:srgbClr val="000000"/>
                </a:solidFill>
              </a:rPr>
              <a:t>n.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nl">
                <a:solidFill>
                  <a:srgbClr val="000000"/>
                </a:solidFill>
              </a:rPr>
              <a:t>CI/CD Deployment maken.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nl">
                <a:solidFill>
                  <a:srgbClr val="000000"/>
                </a:solidFill>
              </a:rPr>
              <a:t>Centrale logger.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nl">
                <a:solidFill>
                  <a:srgbClr val="000000"/>
                </a:solidFill>
              </a:rPr>
              <a:t>CI/CD versioning van release.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