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8297de7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8297de7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3a3a76d2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3a3a76d2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3a3a76d23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3a3a76d23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81148d58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81148d58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2233209f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2233209f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3a3a76d23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3a3a76d23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3a3a76d2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3a3a76d2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108 tot 131 is uitgewerkt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3a3a76d2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3a3a76d2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8297de7f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8297de7f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8297de7f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8297de7f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8297de7f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8297de7f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8297de7f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8297de7f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Sprint 5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LISK.Delegates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S65-2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6300" y="1381125"/>
            <a:ext cx="23812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Onderzoek Communicatie Service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076" y="1853850"/>
            <a:ext cx="5051838" cy="32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Demo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Account Service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Marketplace Service</a:t>
            </a:r>
            <a:endParaRPr/>
          </a:p>
        </p:txBody>
      </p:sp>
      <p:sp>
        <p:nvSpPr>
          <p:cNvPr id="164" name="Google Shape;16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Sprint 5 goals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n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 implementeren Communicatie Service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n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JWT implementatie uitbreiden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n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Individuele study cases uitvoeren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n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Opdracht klaarmaken voor delivery en overhandiging project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n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delivery Demo/Video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71" name="Google Shape;171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511800" y="574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Sprint 5 planning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500" y="1281650"/>
            <a:ext cx="7393324" cy="385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Inhoudsopgave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Sprint 3 Retrospective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Sprint 4 Goals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Sprint 4 Achievements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Google Cloud Deployment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Central Logger: Sentry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Onderzoek Communicatie Service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Demo van de applicatie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Sprint 5 Goals</a:t>
            </a:r>
            <a:endParaRPr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Sprint 4 Retrospective</a:t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Start: een keuze maken of we swimlanes gebruiken of niet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More: Op het belangrijke focussen tijdens code reviews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More: </a:t>
            </a:r>
            <a:r>
              <a:rPr lang="nl"/>
              <a:t>Consistent</a:t>
            </a:r>
            <a:r>
              <a:rPr lang="nl"/>
              <a:t> Jira bijhouden (Story’s die bij dezelfde persoon horen) / comments bijhouden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Start: Readme in repositories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More: Afwezigheid proberen zo vroeg mogelijk te melden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More: Jira issues linken.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Stop: </a:t>
            </a:r>
            <a:r>
              <a:rPr lang="nl"/>
              <a:t>Invallen bij een uitleg hiermee kan de uitleg juist minder duidelijk worden zeker op discord.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Continue: In depth Code reviews met goed duidelijk commentaar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Continue: Op tijd zijn / Goede werkhouding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Less: Minder stories afhankelijk van elkaar maken waardoor mensen moeten wachten op de voortgang van een enkele storing.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Sprint 5 Goals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 implementeren Communicatie Service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JWT implementatie uitbreiden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Individuele study cases uitvoeren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Opdracht klaarmaken voor delivery en overhandiging project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delivery Demo/Video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Sprint 5 Achievements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7688700" cy="28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studies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Onderzoek communicatie Service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Marketplace service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Delegate aanbod plaatsen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dApp aanbod plaatsen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Informatie van een </a:t>
            </a:r>
            <a:r>
              <a:rPr lang="n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specifiek</a:t>
            </a:r>
            <a:r>
              <a:rPr lang="n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n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geselecteerde</a:t>
            </a:r>
            <a:r>
              <a:rPr lang="n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dApp aanbod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Uitwerking gebruikte database entiteiten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 Service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 Verwijderen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Centrale logging  (Sentry)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Bugfixes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Bij het updaten van een email adres wordt niet gechecked op het eerder voorkomen van een email adres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Marketplace dotnetcore.push.feature had geen GPG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Google cloud Deployment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275" y="1853850"/>
            <a:ext cx="6705049" cy="32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Centrale logging : Sentry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787" y="2042000"/>
            <a:ext cx="6136026" cy="51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Centrale logging : Sentry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087" y="1982650"/>
            <a:ext cx="6523826" cy="558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610" y="610925"/>
            <a:ext cx="5206774" cy="445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