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2233209f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2233209f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a3a76d23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3a3a76d23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1de18d9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1de18d9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3a3a76d2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3a3a76d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108 tot 131 is uitgewerkt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3a3a76d2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3a3a76d2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de18d98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1de18d98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3a3a76d2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3a3a76d2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1de18d9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1de18d9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5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LISK.Delegates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S65-2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300" y="1381125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Inhoudsopgave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Sprint 4 Retrospective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Sprint 5 Goals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Sprint 5 Achievements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Demo van de applicatie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4 Retrospective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Start: Beter voorbereiding en planning maken van de sprint demo voor de applicatie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Start: Betere richtlijnenen aanhouden bij het gebruik en toepassen van GPG bestanden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Start: Als er gewerkt wordt aan een story zowel backend als frontend implementeren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Start: Door de sprint heen Retro punten </a:t>
            </a:r>
            <a:r>
              <a:rPr lang="nl"/>
              <a:t>noteren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Start: Niet voor de oplevering van de sprint nieuwe stories maken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Continue: Elkaar een helpende hand bieden als je tijd hebt.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More: Wanneer je samenwerkt in een apart voice channel gaan om de rust te houden in de voice channels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More: Iedereen moet code reviews oppakken en dit niet overlaten aan een persoon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4 Retrospective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More: Het Jira board beter bijhouden (Beter bijhouden als er meerdere stories tegelijk door een persoon worden gedaan)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More: Actiever deelnemen aan de daily standups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More: Beter houden aan de afbakening van stories (Geen extra functionaliteiten doen die niet bij de story horen)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Less: “Het is heel makkelijk”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Less: Focus verliezen, proberen minder chaos in voice chats te </a:t>
            </a:r>
            <a:r>
              <a:rPr lang="nl"/>
              <a:t>creëren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Stop: Story’s reserveren, Alleen in progress sta je ergens op of als reviewer, niet bij de ToDo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5 Goals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implementeren Communicatie Service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JWT implementatie uitbreiden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Opdracht klaarmaken voor delivery en overhandiging project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delivery Demo/Video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5 Achievements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8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Implementatie Rancher productieomgeving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 functionals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Implementatie Sonarcloud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Testing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Communicatie Service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 </a:t>
            </a: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functionaliteiten</a:t>
            </a: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geïmplementeerd</a:t>
            </a: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SignalR library implementatie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Marketplace Service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Overzicht dApp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Informatie specifieke dApp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7650" y="534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Bug fixes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413" y="1296037"/>
            <a:ext cx="5891175" cy="38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Demo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>
                <a:highlight>
                  <a:srgbClr val="FFFF00"/>
                </a:highlight>
              </a:rPr>
              <a:t>nader in te vullen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Overhandiging project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>
                <a:highlight>
                  <a:srgbClr val="FFFF00"/>
                </a:highlight>
              </a:rPr>
              <a:t>Dit nog bespreken met docent hoe ze dit willen</a:t>
            </a:r>
            <a:endParaRPr>
              <a:highlight>
                <a:srgbClr val="FFFF00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release notes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git projecten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onderzoek resultaten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architectuur documentatie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