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CC6AE0FA.xml" ContentType="application/vnd.ms-powerpoint.comments+xml"/>
  <Override PartName="/ppt/notesSlides/notesSlide2.xml" ContentType="application/vnd.openxmlformats-officedocument.presentationml.notesSlide+xml"/>
  <Override PartName="/ppt/comments/modernComment_102_291F759D.xml" ContentType="application/vnd.ms-powerpoint.comments+xml"/>
  <Override PartName="/ppt/notesSlides/notesSlide3.xml" ContentType="application/vnd.openxmlformats-officedocument.presentationml.notesSlide+xml"/>
  <Override PartName="/ppt/comments/modernComment_103_94C6283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DF42388-71B1-1869-E396-8069D0C86222}" name="shahinda salola" initials="ss" userId="510fae767ef5d6d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1_CC6AE0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4E2E8D-A967-4849-9E3F-5378D80FD01B}" authorId="{9DF42388-71B1-1869-E396-8069D0C86222}" created="2024-12-03T07:34:56.6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29556474" sldId="257"/>
      <ac:spMk id="6" creationId="{FB5BD859-E94F-40D3-816A-57306AF40047}"/>
    </ac:deMkLst>
    <p188:txBody>
      <a:bodyPr/>
      <a:lstStyle/>
      <a:p>
        <a:r>
          <a:rPr lang="LID4096"/>
          <a:t>https://public.tableau.com/authoring/UdacityProject_17328633327120/Story1/Causes%20of%20Delays#1</a:t>
        </a:r>
      </a:p>
    </p188:txBody>
  </p188:cm>
</p188:cmLst>
</file>

<file path=ppt/comments/modernComment_102_291F759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5D58C0-45EB-4314-A802-8C87337C7985}" authorId="{9DF42388-71B1-1869-E396-8069D0C86222}" created="2024-12-03T07:35:37.460">
    <pc:sldMkLst xmlns:pc="http://schemas.microsoft.com/office/powerpoint/2013/main/command">
      <pc:docMk/>
      <pc:sldMk cId="689927581" sldId="258"/>
    </pc:sldMkLst>
    <p188:txBody>
      <a:bodyPr/>
      <a:lstStyle/>
      <a:p>
        <a:r>
          <a:rPr lang="LID4096"/>
          <a:t>https://public.tableau.com/authoring/UdacityProject_17328633327120/Story1/Worst%20Departure%20Delays#1</a:t>
        </a:r>
      </a:p>
    </p188:txBody>
  </p188:cm>
</p188:cmLst>
</file>

<file path=ppt/comments/modernComment_103_94C628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801D17-12E3-4B71-8900-5B8A9DCFBE41}" authorId="{9DF42388-71B1-1869-E396-8069D0C86222}" created="2024-12-03T16:56:42.324">
    <pc:sldMkLst xmlns:pc="http://schemas.microsoft.com/office/powerpoint/2013/main/command">
      <pc:docMk/>
      <pc:sldMk cId="2496014394" sldId="259"/>
    </pc:sldMkLst>
    <p188:txBody>
      <a:bodyPr/>
      <a:lstStyle/>
      <a:p>
        <a:r>
          <a:rPr lang="LID4096"/>
          <a:t>https://public.tableau.com/authoring/UdacityProject_17328633327120/Sheet3/Dashboard%201#1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2D6C-BD12-42C0-A487-D28DC46A7462}" type="datetimeFigureOut">
              <a:rPr lang="LID4096" smtClean="0"/>
              <a:t>12/03/2024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659C8-616C-4ADB-BEBA-5DD7B351558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486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https://public.tableau.com/authoring/UdacityProject_17328633327120/Sheet1/Cancellation%20Reason%20Assignment#1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659C8-616C-4ADB-BEBA-5DD7B3515588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99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https://public.tableau.com/authoring/UdacityProject_17328633327120/Sheet1/AVG%20of%20Weather%20Delay%20for%20Airlines.#1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659C8-616C-4ADB-BEBA-5DD7B351558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423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https://public.tableau.com/authoring/UdacityProject_17328633327120/Story1/Worst%20Month%20of%20Weather%20Delay#1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659C8-616C-4ADB-BEBA-5DD7B3515588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88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CC6AE0FA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291F759D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94C6283A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A496775-7CC7-4546-8235-C7221C42E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100" b="1" i="0" dirty="0">
                <a:solidFill>
                  <a:srgbClr val="0B0B0B"/>
                </a:solidFill>
                <a:effectLst/>
                <a:latin typeface="var(--chakra-fonts-heading)"/>
              </a:rPr>
              <a:t>Flight Delays and Cancellations</a:t>
            </a:r>
            <a:br>
              <a:rPr lang="en-US" b="0" i="0" dirty="0">
                <a:solidFill>
                  <a:srgbClr val="0B0B0B"/>
                </a:solidFill>
                <a:effectLst/>
                <a:latin typeface="var(--chakra-fonts-heading)"/>
              </a:rPr>
            </a:b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E888CC2-3AE2-418F-B0D2-99BB7C425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B0B0B"/>
                </a:solidFill>
                <a:latin typeface="Open Sans" panose="020B0606030504020204" pitchFamily="34" charset="0"/>
              </a:rPr>
              <a:t>F</a:t>
            </a:r>
            <a:r>
              <a:rPr lang="en-US" sz="2800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rom a Kaggle dataset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8F451-2839-4037-876B-54A79C61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What causes delays?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BD859-E94F-40D3-816A-57306AF400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used Pie chart to detect which of the 4 causes of delays has the most effect over the flights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National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show that the weather has the most effect for flights delays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5A8AA5-947F-464E-A19A-D95591131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37625" y="1927275"/>
            <a:ext cx="5682175" cy="4135900"/>
          </a:xfrm>
        </p:spPr>
      </p:pic>
    </p:spTree>
    <p:extLst>
      <p:ext uri="{BB962C8B-B14F-4D97-AF65-F5344CB8AC3E}">
        <p14:creationId xmlns:p14="http://schemas.microsoft.com/office/powerpoint/2010/main" val="342955647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1A1-F03E-4A22-B57D-7AAD2A05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Which airlines have the worst departure delays?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D0E9F-AA8B-401B-9AC3-4193D8457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012" y="1881272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Column chart is used here to measure worst departure delays for airlines. NK airlines has the Worst Departure delay according to the findings.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https://public.tableau.com/authoring/UdacityProject_17328633327120/Story1/Worst%20Departure%20Delays#1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B59D6A-B1BA-4BA5-A3A5-FBB8A06690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0" y="1690688"/>
            <a:ext cx="6341012" cy="4802187"/>
          </a:xfrm>
        </p:spPr>
      </p:pic>
    </p:spTree>
    <p:extLst>
      <p:ext uri="{BB962C8B-B14F-4D97-AF65-F5344CB8AC3E}">
        <p14:creationId xmlns:p14="http://schemas.microsoft.com/office/powerpoint/2010/main" val="68992758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FA49-51E1-4BB0-A488-9575980D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for Airline with maximum arrival delay and worst month of weather delay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0EAD7-AC42-48E9-8638-617EA50FAD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 used column charts to measure maximum arrival delay for each Airline, and line chart to describe worst month of weather delay.</a:t>
            </a:r>
          </a:p>
          <a:p>
            <a:r>
              <a:rPr lang="en-US" dirty="0"/>
              <a:t>I provide filter for Airlines to easy choose which its intended to see its delay.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88AA7A-92A7-4ABA-87E9-6DD39FB6C0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0" y="1690688"/>
            <a:ext cx="6172200" cy="5167312"/>
          </a:xfrm>
        </p:spPr>
      </p:pic>
    </p:spTree>
    <p:extLst>
      <p:ext uri="{BB962C8B-B14F-4D97-AF65-F5344CB8AC3E}">
        <p14:creationId xmlns:p14="http://schemas.microsoft.com/office/powerpoint/2010/main" val="24960143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247</Words>
  <Application>Microsoft Office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Times New Roman</vt:lpstr>
      <vt:lpstr>var(--chakra-fonts-heading)</vt:lpstr>
      <vt:lpstr>Office Theme</vt:lpstr>
      <vt:lpstr>Flight Delays and Cancellations </vt:lpstr>
      <vt:lpstr>What causes delays?</vt:lpstr>
      <vt:lpstr>Which airlines have the worst departure delays?</vt:lpstr>
      <vt:lpstr>Dashboard for Airline with maximum arrival delay and worst month of weather delay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 and Cancellations</dc:title>
  <dc:creator>shahinda salola</dc:creator>
  <cp:lastModifiedBy>shahinda salola</cp:lastModifiedBy>
  <cp:revision>8</cp:revision>
  <dcterms:created xsi:type="dcterms:W3CDTF">2024-11-28T05:56:42Z</dcterms:created>
  <dcterms:modified xsi:type="dcterms:W3CDTF">2024-12-03T17:04:52Z</dcterms:modified>
</cp:coreProperties>
</file>