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2C458-77AD-4E33-80CA-261BA0CA253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1E496-9505-4E67-8E16-1272FE4F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2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1E496-9505-4E67-8E16-1272FE4F2E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28888" y="-150726"/>
            <a:ext cx="13192573" cy="70087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6366" y="1567333"/>
            <a:ext cx="343103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 Shashank.n@capgemini.com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6" y="2022729"/>
            <a:ext cx="122123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Shopping Car</a:t>
            </a:r>
            <a:r>
              <a:rPr sz="1000" b="1" spc="-10" dirty="0">
                <a:latin typeface="Verdana"/>
                <a:cs typeface="Verdana"/>
              </a:rPr>
              <a:t>t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System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1229" y="3266695"/>
            <a:ext cx="3956431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Shopping Cart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UI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lang="en-IN" sz="1000" spc="-10" dirty="0">
                <a:latin typeface="Verdana"/>
                <a:cs typeface="Verdana"/>
              </a:rPr>
              <a:t> admin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Placement Management Cell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10" dirty="0">
                <a:latin typeface="Verdana"/>
                <a:cs typeface="Verdana"/>
              </a:rPr>
              <a:t>Completed case study of placement management cell  with crud operation and management of database in my SQL and worked on front and backend of placement cell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1000" b="1" spc="-10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spc="-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aseline="3030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8884059091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5" y="2648335"/>
            <a:ext cx="3949928" cy="334256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hands on knowledge on Backend</a:t>
            </a:r>
            <a:r>
              <a:rPr lang="en-IN" sz="1100" spc="10" dirty="0">
                <a:latin typeface="Verdana"/>
                <a:cs typeface="Verdana"/>
              </a:rPr>
              <a:t> and front end</a:t>
            </a:r>
            <a:r>
              <a:rPr sz="1100" spc="-5" dirty="0">
                <a:latin typeface="Verdana"/>
                <a:cs typeface="Verdana"/>
              </a:rPr>
              <a:t>.</a:t>
            </a:r>
            <a:r>
              <a:rPr lang="en-IN" sz="1100" spc="-5" dirty="0">
                <a:latin typeface="Verdana"/>
                <a:cs typeface="Verdana"/>
              </a:rPr>
              <a:t> Good knowledge on Git and </a:t>
            </a:r>
            <a:r>
              <a:rPr lang="en-IN" sz="1100" spc="-5" dirty="0" err="1">
                <a:latin typeface="Verdana"/>
                <a:cs typeface="Verdana"/>
              </a:rPr>
              <a:t>Github</a:t>
            </a:r>
            <a:r>
              <a:rPr lang="en-IN" sz="1100" spc="-5" dirty="0">
                <a:latin typeface="Verdana"/>
                <a:cs typeface="Verdana"/>
              </a:rPr>
              <a:t> spring concept.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 err="1">
                <a:latin typeface="Verdana"/>
                <a:cs typeface="Verdana"/>
              </a:rPr>
              <a:t>technolog</a:t>
            </a:r>
            <a:r>
              <a:rPr lang="en-IN" sz="1100" spc="-5" dirty="0" err="1">
                <a:latin typeface="Verdana"/>
                <a:cs typeface="Verdana"/>
              </a:rPr>
              <a:t>ies</a:t>
            </a:r>
            <a:r>
              <a:rPr lang="en-IN"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With a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lang="en-IN" sz="1100" spc="-5" dirty="0">
                <a:latin typeface="Verdana"/>
                <a:cs typeface="Verdana"/>
              </a:rPr>
              <a:t>Upskilling of new skills and technology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lang="en-IN" sz="1100" dirty="0">
                <a:latin typeface="Verdana"/>
                <a:cs typeface="Verdana"/>
              </a:rPr>
              <a:t> Spring Boot</a:t>
            </a:r>
            <a:r>
              <a:rPr sz="1100" spc="5" dirty="0">
                <a:latin typeface="Verdana"/>
                <a:cs typeface="Verdana"/>
              </a:rPr>
              <a:t> 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lang="en-IN" sz="1100" spc="-5" dirty="0">
                <a:latin typeface="Verdana"/>
                <a:cs typeface="Verdana"/>
              </a:rPr>
              <a:t>.Implemented eureka server in case study</a:t>
            </a: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508" y="5385303"/>
            <a:ext cx="3887396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83572" y="351866"/>
            <a:ext cx="2411095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Electrical and Electronics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9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9377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lang="en-IN" sz="100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000" spc="-10" dirty="0">
                <a:latin typeface="Verdana"/>
                <a:cs typeface="Verdana"/>
              </a:rPr>
              <a:t>Visual code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10" dirty="0">
                <a:latin typeface="Verdana"/>
                <a:cs typeface="Verdana"/>
              </a:rPr>
              <a:t>Analytical skill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31201" y="1666471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Shashank N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012305" y="6541646"/>
            <a:ext cx="3210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latin typeface="Verdana"/>
                <a:cs typeface="Verdana"/>
              </a:rPr>
              <a:t> https://github.com/account</a:t>
            </a:r>
          </a:p>
        </p:txBody>
      </p:sp>
      <p:pic>
        <p:nvPicPr>
          <p:cNvPr id="39" name="Picture 38" descr="A picture containing text, black, person, white&#10;&#10;Description automatically generated">
            <a:extLst>
              <a:ext uri="{FF2B5EF4-FFF2-40B4-BE49-F238E27FC236}">
                <a16:creationId xmlns:a16="http://schemas.microsoft.com/office/drawing/2014/main" id="{BCD8DB54-E2CD-4DB1-8FA7-493CAE6EAB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" y="244421"/>
            <a:ext cx="1568576" cy="1568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268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Shashank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N, Shashank</cp:lastModifiedBy>
  <cp:revision>3</cp:revision>
  <dcterms:created xsi:type="dcterms:W3CDTF">2023-01-04T07:27:45Z</dcterms:created>
  <dcterms:modified xsi:type="dcterms:W3CDTF">2023-01-10T07:21:23Z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