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259" r:id="rId5"/>
  </p:sldIdLst>
  <p:sldSz cx="21388388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2" autoAdjust="0"/>
  </p:normalViewPr>
  <p:slideViewPr>
    <p:cSldViewPr snapToGrid="0">
      <p:cViewPr varScale="1">
        <p:scale>
          <a:sx n="14" d="100"/>
          <a:sy n="14" d="100"/>
        </p:scale>
        <p:origin x="22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03BFD-1F53-42C3-A96D-D728AE625FF3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0A82B-8820-41F2-9650-F1FC49D0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72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817998" rtl="0" eaLnBrk="1" latinLnBrk="0" hangingPunct="1">
      <a:defRPr sz="3698" kern="1200">
        <a:solidFill>
          <a:schemeClr val="tx1"/>
        </a:solidFill>
        <a:latin typeface="+mn-lt"/>
        <a:ea typeface="+mn-ea"/>
        <a:cs typeface="+mn-cs"/>
      </a:defRPr>
    </a:lvl1pPr>
    <a:lvl2pPr marL="1408999" algn="l" defTabSz="2817998" rtl="0" eaLnBrk="1" latinLnBrk="0" hangingPunct="1">
      <a:defRPr sz="3698" kern="1200">
        <a:solidFill>
          <a:schemeClr val="tx1"/>
        </a:solidFill>
        <a:latin typeface="+mn-lt"/>
        <a:ea typeface="+mn-ea"/>
        <a:cs typeface="+mn-cs"/>
      </a:defRPr>
    </a:lvl2pPr>
    <a:lvl3pPr marL="2817998" algn="l" defTabSz="2817998" rtl="0" eaLnBrk="1" latinLnBrk="0" hangingPunct="1">
      <a:defRPr sz="3698" kern="1200">
        <a:solidFill>
          <a:schemeClr val="tx1"/>
        </a:solidFill>
        <a:latin typeface="+mn-lt"/>
        <a:ea typeface="+mn-ea"/>
        <a:cs typeface="+mn-cs"/>
      </a:defRPr>
    </a:lvl3pPr>
    <a:lvl4pPr marL="4226997" algn="l" defTabSz="2817998" rtl="0" eaLnBrk="1" latinLnBrk="0" hangingPunct="1">
      <a:defRPr sz="3698" kern="1200">
        <a:solidFill>
          <a:schemeClr val="tx1"/>
        </a:solidFill>
        <a:latin typeface="+mn-lt"/>
        <a:ea typeface="+mn-ea"/>
        <a:cs typeface="+mn-cs"/>
      </a:defRPr>
    </a:lvl4pPr>
    <a:lvl5pPr marL="5635996" algn="l" defTabSz="2817998" rtl="0" eaLnBrk="1" latinLnBrk="0" hangingPunct="1">
      <a:defRPr sz="3698" kern="1200">
        <a:solidFill>
          <a:schemeClr val="tx1"/>
        </a:solidFill>
        <a:latin typeface="+mn-lt"/>
        <a:ea typeface="+mn-ea"/>
        <a:cs typeface="+mn-cs"/>
      </a:defRPr>
    </a:lvl5pPr>
    <a:lvl6pPr marL="7044995" algn="l" defTabSz="2817998" rtl="0" eaLnBrk="1" latinLnBrk="0" hangingPunct="1">
      <a:defRPr sz="3698" kern="1200">
        <a:solidFill>
          <a:schemeClr val="tx1"/>
        </a:solidFill>
        <a:latin typeface="+mn-lt"/>
        <a:ea typeface="+mn-ea"/>
        <a:cs typeface="+mn-cs"/>
      </a:defRPr>
    </a:lvl6pPr>
    <a:lvl7pPr marL="8453994" algn="l" defTabSz="2817998" rtl="0" eaLnBrk="1" latinLnBrk="0" hangingPunct="1">
      <a:defRPr sz="3698" kern="1200">
        <a:solidFill>
          <a:schemeClr val="tx1"/>
        </a:solidFill>
        <a:latin typeface="+mn-lt"/>
        <a:ea typeface="+mn-ea"/>
        <a:cs typeface="+mn-cs"/>
      </a:defRPr>
    </a:lvl7pPr>
    <a:lvl8pPr marL="9862993" algn="l" defTabSz="2817998" rtl="0" eaLnBrk="1" latinLnBrk="0" hangingPunct="1">
      <a:defRPr sz="3698" kern="1200">
        <a:solidFill>
          <a:schemeClr val="tx1"/>
        </a:solidFill>
        <a:latin typeface="+mn-lt"/>
        <a:ea typeface="+mn-ea"/>
        <a:cs typeface="+mn-cs"/>
      </a:defRPr>
    </a:lvl8pPr>
    <a:lvl9pPr marL="11271992" algn="l" defTabSz="2817998" rtl="0" eaLnBrk="1" latinLnBrk="0" hangingPunct="1">
      <a:defRPr sz="36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0A82B-8820-41F2-9650-F1FC49D058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1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29" y="4954765"/>
            <a:ext cx="18180130" cy="10540259"/>
          </a:xfrm>
        </p:spPr>
        <p:txBody>
          <a:bodyPr anchor="b"/>
          <a:lstStyle>
            <a:lvl1pPr algn="ctr">
              <a:defRPr sz="140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3549" y="15901497"/>
            <a:ext cx="16041291" cy="7309499"/>
          </a:xfrm>
        </p:spPr>
        <p:txBody>
          <a:bodyPr/>
          <a:lstStyle>
            <a:lvl1pPr marL="0" indent="0" algn="ctr">
              <a:buNone/>
              <a:defRPr sz="5614"/>
            </a:lvl1pPr>
            <a:lvl2pPr marL="1069437" indent="0" algn="ctr">
              <a:buNone/>
              <a:defRPr sz="4678"/>
            </a:lvl2pPr>
            <a:lvl3pPr marL="2138873" indent="0" algn="ctr">
              <a:buNone/>
              <a:defRPr sz="4210"/>
            </a:lvl3pPr>
            <a:lvl4pPr marL="3208310" indent="0" algn="ctr">
              <a:buNone/>
              <a:defRPr sz="3743"/>
            </a:lvl4pPr>
            <a:lvl5pPr marL="4277746" indent="0" algn="ctr">
              <a:buNone/>
              <a:defRPr sz="3743"/>
            </a:lvl5pPr>
            <a:lvl6pPr marL="5347183" indent="0" algn="ctr">
              <a:buNone/>
              <a:defRPr sz="3743"/>
            </a:lvl6pPr>
            <a:lvl7pPr marL="6416619" indent="0" algn="ctr">
              <a:buNone/>
              <a:defRPr sz="3743"/>
            </a:lvl7pPr>
            <a:lvl8pPr marL="7486056" indent="0" algn="ctr">
              <a:buNone/>
              <a:defRPr sz="3743"/>
            </a:lvl8pPr>
            <a:lvl9pPr marL="8555492" indent="0" algn="ctr">
              <a:buNone/>
              <a:defRPr sz="374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FA8E-7D7F-467E-A1CB-59DD29E2915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CDF1-7105-4A24-B8FB-B601CADC0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3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FA8E-7D7F-467E-A1CB-59DD29E2915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CDF1-7105-4A24-B8FB-B601CADC0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6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6066" y="1611875"/>
            <a:ext cx="4611871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453" y="1611875"/>
            <a:ext cx="13568259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FA8E-7D7F-467E-A1CB-59DD29E2915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CDF1-7105-4A24-B8FB-B601CADC0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FA8E-7D7F-467E-A1CB-59DD29E2915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CDF1-7105-4A24-B8FB-B601CADC0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313" y="7547788"/>
            <a:ext cx="18447485" cy="12593645"/>
          </a:xfrm>
        </p:spPr>
        <p:txBody>
          <a:bodyPr anchor="b"/>
          <a:lstStyle>
            <a:lvl1pPr>
              <a:defRPr sz="140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313" y="20260574"/>
            <a:ext cx="18447485" cy="6622701"/>
          </a:xfrm>
        </p:spPr>
        <p:txBody>
          <a:bodyPr/>
          <a:lstStyle>
            <a:lvl1pPr marL="0" indent="0">
              <a:buNone/>
              <a:defRPr sz="5614">
                <a:solidFill>
                  <a:schemeClr val="tx1"/>
                </a:solidFill>
              </a:defRPr>
            </a:lvl1pPr>
            <a:lvl2pPr marL="1069437" indent="0">
              <a:buNone/>
              <a:defRPr sz="4678">
                <a:solidFill>
                  <a:schemeClr val="tx1">
                    <a:tint val="75000"/>
                  </a:schemeClr>
                </a:solidFill>
              </a:defRPr>
            </a:lvl2pPr>
            <a:lvl3pPr marL="2138873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3pPr>
            <a:lvl4pPr marL="3208310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4pPr>
            <a:lvl5pPr marL="4277746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5pPr>
            <a:lvl6pPr marL="5347183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6pPr>
            <a:lvl7pPr marL="6416619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7pPr>
            <a:lvl8pPr marL="7486056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8pPr>
            <a:lvl9pPr marL="8555492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FA8E-7D7F-467E-A1CB-59DD29E2915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CDF1-7105-4A24-B8FB-B601CADC0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9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452" y="8059374"/>
            <a:ext cx="9090065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7871" y="8059374"/>
            <a:ext cx="9090065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FA8E-7D7F-467E-A1CB-59DD29E2915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CDF1-7105-4A24-B8FB-B601CADC0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1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37" y="1611882"/>
            <a:ext cx="18447485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40" y="7421634"/>
            <a:ext cx="9048289" cy="3637228"/>
          </a:xfrm>
        </p:spPr>
        <p:txBody>
          <a:bodyPr anchor="b"/>
          <a:lstStyle>
            <a:lvl1pPr marL="0" indent="0">
              <a:buNone/>
              <a:defRPr sz="5614" b="1"/>
            </a:lvl1pPr>
            <a:lvl2pPr marL="1069437" indent="0">
              <a:buNone/>
              <a:defRPr sz="4678" b="1"/>
            </a:lvl2pPr>
            <a:lvl3pPr marL="2138873" indent="0">
              <a:buNone/>
              <a:defRPr sz="4210" b="1"/>
            </a:lvl3pPr>
            <a:lvl4pPr marL="3208310" indent="0">
              <a:buNone/>
              <a:defRPr sz="3743" b="1"/>
            </a:lvl4pPr>
            <a:lvl5pPr marL="4277746" indent="0">
              <a:buNone/>
              <a:defRPr sz="3743" b="1"/>
            </a:lvl5pPr>
            <a:lvl6pPr marL="5347183" indent="0">
              <a:buNone/>
              <a:defRPr sz="3743" b="1"/>
            </a:lvl6pPr>
            <a:lvl7pPr marL="6416619" indent="0">
              <a:buNone/>
              <a:defRPr sz="3743" b="1"/>
            </a:lvl7pPr>
            <a:lvl8pPr marL="7486056" indent="0">
              <a:buNone/>
              <a:defRPr sz="3743" b="1"/>
            </a:lvl8pPr>
            <a:lvl9pPr marL="8555492" indent="0">
              <a:buNone/>
              <a:defRPr sz="374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240" y="11058863"/>
            <a:ext cx="9048289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7872" y="7421634"/>
            <a:ext cx="9092851" cy="3637228"/>
          </a:xfrm>
        </p:spPr>
        <p:txBody>
          <a:bodyPr anchor="b"/>
          <a:lstStyle>
            <a:lvl1pPr marL="0" indent="0">
              <a:buNone/>
              <a:defRPr sz="5614" b="1"/>
            </a:lvl1pPr>
            <a:lvl2pPr marL="1069437" indent="0">
              <a:buNone/>
              <a:defRPr sz="4678" b="1"/>
            </a:lvl2pPr>
            <a:lvl3pPr marL="2138873" indent="0">
              <a:buNone/>
              <a:defRPr sz="4210" b="1"/>
            </a:lvl3pPr>
            <a:lvl4pPr marL="3208310" indent="0">
              <a:buNone/>
              <a:defRPr sz="3743" b="1"/>
            </a:lvl4pPr>
            <a:lvl5pPr marL="4277746" indent="0">
              <a:buNone/>
              <a:defRPr sz="3743" b="1"/>
            </a:lvl5pPr>
            <a:lvl6pPr marL="5347183" indent="0">
              <a:buNone/>
              <a:defRPr sz="3743" b="1"/>
            </a:lvl6pPr>
            <a:lvl7pPr marL="6416619" indent="0">
              <a:buNone/>
              <a:defRPr sz="3743" b="1"/>
            </a:lvl7pPr>
            <a:lvl8pPr marL="7486056" indent="0">
              <a:buNone/>
              <a:defRPr sz="3743" b="1"/>
            </a:lvl8pPr>
            <a:lvl9pPr marL="8555492" indent="0">
              <a:buNone/>
              <a:defRPr sz="374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7872" y="11058863"/>
            <a:ext cx="9092851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FA8E-7D7F-467E-A1CB-59DD29E2915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CDF1-7105-4A24-B8FB-B601CADC0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7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FA8E-7D7F-467E-A1CB-59DD29E2915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CDF1-7105-4A24-B8FB-B601CADC0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FA8E-7D7F-467E-A1CB-59DD29E2915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CDF1-7105-4A24-B8FB-B601CADC0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8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37" y="2018348"/>
            <a:ext cx="6898312" cy="7064216"/>
          </a:xfrm>
        </p:spPr>
        <p:txBody>
          <a:bodyPr anchor="b"/>
          <a:lstStyle>
            <a:lvl1pPr>
              <a:defRPr sz="74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2851" y="4359077"/>
            <a:ext cx="10827871" cy="21515024"/>
          </a:xfrm>
        </p:spPr>
        <p:txBody>
          <a:bodyPr/>
          <a:lstStyle>
            <a:lvl1pPr>
              <a:defRPr sz="7485"/>
            </a:lvl1pPr>
            <a:lvl2pPr>
              <a:defRPr sz="6549"/>
            </a:lvl2pPr>
            <a:lvl3pPr>
              <a:defRPr sz="5614"/>
            </a:lvl3pPr>
            <a:lvl4pPr>
              <a:defRPr sz="4678"/>
            </a:lvl4pPr>
            <a:lvl5pPr>
              <a:defRPr sz="4678"/>
            </a:lvl5pPr>
            <a:lvl6pPr>
              <a:defRPr sz="4678"/>
            </a:lvl6pPr>
            <a:lvl7pPr>
              <a:defRPr sz="4678"/>
            </a:lvl7pPr>
            <a:lvl8pPr>
              <a:defRPr sz="4678"/>
            </a:lvl8pPr>
            <a:lvl9pPr>
              <a:defRPr sz="467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237" y="9082564"/>
            <a:ext cx="6898312" cy="16826573"/>
          </a:xfrm>
        </p:spPr>
        <p:txBody>
          <a:bodyPr/>
          <a:lstStyle>
            <a:lvl1pPr marL="0" indent="0">
              <a:buNone/>
              <a:defRPr sz="3743"/>
            </a:lvl1pPr>
            <a:lvl2pPr marL="1069437" indent="0">
              <a:buNone/>
              <a:defRPr sz="3275"/>
            </a:lvl2pPr>
            <a:lvl3pPr marL="2138873" indent="0">
              <a:buNone/>
              <a:defRPr sz="2807"/>
            </a:lvl3pPr>
            <a:lvl4pPr marL="3208310" indent="0">
              <a:buNone/>
              <a:defRPr sz="2339"/>
            </a:lvl4pPr>
            <a:lvl5pPr marL="4277746" indent="0">
              <a:buNone/>
              <a:defRPr sz="2339"/>
            </a:lvl5pPr>
            <a:lvl6pPr marL="5347183" indent="0">
              <a:buNone/>
              <a:defRPr sz="2339"/>
            </a:lvl6pPr>
            <a:lvl7pPr marL="6416619" indent="0">
              <a:buNone/>
              <a:defRPr sz="2339"/>
            </a:lvl7pPr>
            <a:lvl8pPr marL="7486056" indent="0">
              <a:buNone/>
              <a:defRPr sz="2339"/>
            </a:lvl8pPr>
            <a:lvl9pPr marL="8555492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FA8E-7D7F-467E-A1CB-59DD29E2915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CDF1-7105-4A24-B8FB-B601CADC0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37" y="2018348"/>
            <a:ext cx="6898312" cy="7064216"/>
          </a:xfrm>
        </p:spPr>
        <p:txBody>
          <a:bodyPr anchor="b"/>
          <a:lstStyle>
            <a:lvl1pPr>
              <a:defRPr sz="74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2851" y="4359077"/>
            <a:ext cx="10827871" cy="21515024"/>
          </a:xfrm>
        </p:spPr>
        <p:txBody>
          <a:bodyPr anchor="t"/>
          <a:lstStyle>
            <a:lvl1pPr marL="0" indent="0">
              <a:buNone/>
              <a:defRPr sz="7485"/>
            </a:lvl1pPr>
            <a:lvl2pPr marL="1069437" indent="0">
              <a:buNone/>
              <a:defRPr sz="6549"/>
            </a:lvl2pPr>
            <a:lvl3pPr marL="2138873" indent="0">
              <a:buNone/>
              <a:defRPr sz="5614"/>
            </a:lvl3pPr>
            <a:lvl4pPr marL="3208310" indent="0">
              <a:buNone/>
              <a:defRPr sz="4678"/>
            </a:lvl4pPr>
            <a:lvl5pPr marL="4277746" indent="0">
              <a:buNone/>
              <a:defRPr sz="4678"/>
            </a:lvl5pPr>
            <a:lvl6pPr marL="5347183" indent="0">
              <a:buNone/>
              <a:defRPr sz="4678"/>
            </a:lvl6pPr>
            <a:lvl7pPr marL="6416619" indent="0">
              <a:buNone/>
              <a:defRPr sz="4678"/>
            </a:lvl7pPr>
            <a:lvl8pPr marL="7486056" indent="0">
              <a:buNone/>
              <a:defRPr sz="4678"/>
            </a:lvl8pPr>
            <a:lvl9pPr marL="8555492" indent="0">
              <a:buNone/>
              <a:defRPr sz="467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237" y="9082564"/>
            <a:ext cx="6898312" cy="16826573"/>
          </a:xfrm>
        </p:spPr>
        <p:txBody>
          <a:bodyPr/>
          <a:lstStyle>
            <a:lvl1pPr marL="0" indent="0">
              <a:buNone/>
              <a:defRPr sz="3743"/>
            </a:lvl1pPr>
            <a:lvl2pPr marL="1069437" indent="0">
              <a:buNone/>
              <a:defRPr sz="3275"/>
            </a:lvl2pPr>
            <a:lvl3pPr marL="2138873" indent="0">
              <a:buNone/>
              <a:defRPr sz="2807"/>
            </a:lvl3pPr>
            <a:lvl4pPr marL="3208310" indent="0">
              <a:buNone/>
              <a:defRPr sz="2339"/>
            </a:lvl4pPr>
            <a:lvl5pPr marL="4277746" indent="0">
              <a:buNone/>
              <a:defRPr sz="2339"/>
            </a:lvl5pPr>
            <a:lvl6pPr marL="5347183" indent="0">
              <a:buNone/>
              <a:defRPr sz="2339"/>
            </a:lvl6pPr>
            <a:lvl7pPr marL="6416619" indent="0">
              <a:buNone/>
              <a:defRPr sz="2339"/>
            </a:lvl7pPr>
            <a:lvl8pPr marL="7486056" indent="0">
              <a:buNone/>
              <a:defRPr sz="2339"/>
            </a:lvl8pPr>
            <a:lvl9pPr marL="8555492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FA8E-7D7F-467E-A1CB-59DD29E2915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CDF1-7105-4A24-B8FB-B601CADC0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9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452" y="1611882"/>
            <a:ext cx="18447485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452" y="8059374"/>
            <a:ext cx="18447485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452" y="28060644"/>
            <a:ext cx="481238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FA8E-7D7F-467E-A1CB-59DD29E29154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4904" y="28060644"/>
            <a:ext cx="7218581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5549" y="28060644"/>
            <a:ext cx="481238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9CDF1-7105-4A24-B8FB-B601CADC0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9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873" rtl="0" eaLnBrk="1" latinLnBrk="0" hangingPunct="1">
        <a:lnSpc>
          <a:spcPct val="90000"/>
        </a:lnSpc>
        <a:spcBef>
          <a:spcPct val="0"/>
        </a:spcBef>
        <a:buNone/>
        <a:defRPr sz="10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718" indent="-534718" algn="l" defTabSz="2138873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9" kern="1200">
          <a:solidFill>
            <a:schemeClr val="tx1"/>
          </a:solidFill>
          <a:latin typeface="+mn-lt"/>
          <a:ea typeface="+mn-ea"/>
          <a:cs typeface="+mn-cs"/>
        </a:defRPr>
      </a:lvl1pPr>
      <a:lvl2pPr marL="1604155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5614" kern="1200">
          <a:solidFill>
            <a:schemeClr val="tx1"/>
          </a:solidFill>
          <a:latin typeface="+mn-lt"/>
          <a:ea typeface="+mn-ea"/>
          <a:cs typeface="+mn-cs"/>
        </a:defRPr>
      </a:lvl2pPr>
      <a:lvl3pPr marL="2673591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678" kern="1200">
          <a:solidFill>
            <a:schemeClr val="tx1"/>
          </a:solidFill>
          <a:latin typeface="+mn-lt"/>
          <a:ea typeface="+mn-ea"/>
          <a:cs typeface="+mn-cs"/>
        </a:defRPr>
      </a:lvl3pPr>
      <a:lvl4pPr marL="3743028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812464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881901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951337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8020774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9090210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1pPr>
      <a:lvl2pPr marL="1069437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138873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3208310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277746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347183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416619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7486056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8555492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6042" y="-5593255"/>
            <a:ext cx="22716652" cy="36265492"/>
          </a:xfrm>
          <a:prstGeom prst="rect">
            <a:avLst/>
          </a:prstGeom>
        </p:spPr>
      </p:pic>
      <p:sp>
        <p:nvSpPr>
          <p:cNvPr id="3" name="Round Diagonal Corner Rectangle 4">
            <a:extLst>
              <a:ext uri="{FF2B5EF4-FFF2-40B4-BE49-F238E27FC236}">
                <a16:creationId xmlns:a16="http://schemas.microsoft.com/office/drawing/2014/main" id="{269577EB-8882-46B7-A3C7-8DEE43437DC7}"/>
              </a:ext>
            </a:extLst>
          </p:cNvPr>
          <p:cNvSpPr/>
          <p:nvPr/>
        </p:nvSpPr>
        <p:spPr>
          <a:xfrm>
            <a:off x="11052000" y="360000"/>
            <a:ext cx="9072000" cy="198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STUDENTS: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Student 1, Student 2, Student 3, Student 4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[BEng (Hons) Information and Communications Technology (Information Security)]</a:t>
            </a: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30E9A40C-8CF8-421B-9184-11D337961B8E}"/>
              </a:ext>
            </a:extLst>
          </p:cNvPr>
          <p:cNvSpPr/>
          <p:nvPr/>
        </p:nvSpPr>
        <p:spPr>
          <a:xfrm>
            <a:off x="899999" y="3060000"/>
            <a:ext cx="19584000" cy="180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Interesting Project Title Goes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3EBAB1-25DC-4FCC-BC76-B43FFB905407}"/>
              </a:ext>
            </a:extLst>
          </p:cNvPr>
          <p:cNvSpPr/>
          <p:nvPr/>
        </p:nvSpPr>
        <p:spPr>
          <a:xfrm>
            <a:off x="14188388" y="29375213"/>
            <a:ext cx="7200000" cy="9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46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ngapore Institute of Technolog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6"/>
      </a:accent1>
      <a:accent2>
        <a:srgbClr val="04509C"/>
      </a:accent2>
      <a:accent3>
        <a:srgbClr val="669900"/>
      </a:accent3>
      <a:accent4>
        <a:srgbClr val="FF6600"/>
      </a:accent4>
      <a:accent5>
        <a:srgbClr val="CC0000"/>
      </a:accent5>
      <a:accent6>
        <a:srgbClr val="7F7F7F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dsrh xmlns="4464f5c8-ae05-415f-b9ca-4f85a263cc97" xsi:nil="true"/>
    <_ip_UnifiedCompliancePolicyProperties xmlns="http://schemas.microsoft.com/sharepoint/v3" xsi:nil="true"/>
    <PublishingExpirationDate xmlns="http://schemas.microsoft.com/sharepoint/v3" xsi:nil="true"/>
    <hl2c xmlns="4464f5c8-ae05-415f-b9ca-4f85a263cc97" xsi:nil="true"/>
    <PublishingStartDate xmlns="http://schemas.microsoft.com/sharepoint/v3" xsi:nil="true"/>
    <u1pr xmlns="4464f5c8-ae05-415f-b9ca-4f85a263cc9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AF73011A2DAB45BDE0298602A2D081" ma:contentTypeVersion="15" ma:contentTypeDescription="Create a new document." ma:contentTypeScope="" ma:versionID="95d6f7be84cac729823795ee2faef057">
  <xsd:schema xmlns:xsd="http://www.w3.org/2001/XMLSchema" xmlns:xs="http://www.w3.org/2001/XMLSchema" xmlns:p="http://schemas.microsoft.com/office/2006/metadata/properties" xmlns:ns1="http://schemas.microsoft.com/sharepoint/v3" xmlns:ns2="f3a3a796-c958-4844-91fb-5d8351522e3b" xmlns:ns3="4b2ee772-610b-4608-83fe-2d971c0d96a3" xmlns:ns4="4464f5c8-ae05-415f-b9ca-4f85a263cc97" targetNamespace="http://schemas.microsoft.com/office/2006/metadata/properties" ma:root="true" ma:fieldsID="c413ca4ecf76b762014e32cae31c63f4" ns1:_="" ns2:_="" ns3:_="" ns4:_="">
    <xsd:import namespace="http://schemas.microsoft.com/sharepoint/v3"/>
    <xsd:import namespace="f3a3a796-c958-4844-91fb-5d8351522e3b"/>
    <xsd:import namespace="4b2ee772-610b-4608-83fe-2d971c0d96a3"/>
    <xsd:import namespace="4464f5c8-ae05-415f-b9ca-4f85a263cc97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LastSharedByUser" minOccurs="0"/>
                <xsd:element ref="ns3:LastSharedByTime" minOccurs="0"/>
                <xsd:element ref="ns4:hl2c" minOccurs="0"/>
                <xsd:element ref="ns4:u1pr" minOccurs="0"/>
                <xsd:element ref="ns4:dsr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1:_ip_UnifiedCompliancePolicyProperties" minOccurs="0"/>
                <xsd:element ref="ns1:_ip_UnifiedCompliancePolicyUIAction" minOccurs="0"/>
                <xsd:element ref="ns4:MediaServiceAutoTag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  <xsd:element name="_ip_UnifiedCompliancePolicyProperties" ma:index="20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a3a796-c958-4844-91fb-5d8351522e3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2ee772-610b-4608-83fe-2d971c0d96a3" elementFormDefault="qualified">
    <xsd:import namespace="http://schemas.microsoft.com/office/2006/documentManagement/types"/>
    <xsd:import namespace="http://schemas.microsoft.com/office/infopath/2007/PartnerControls"/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64f5c8-ae05-415f-b9ca-4f85a263cc97" elementFormDefault="qualified">
    <xsd:import namespace="http://schemas.microsoft.com/office/2006/documentManagement/types"/>
    <xsd:import namespace="http://schemas.microsoft.com/office/infopath/2007/PartnerControls"/>
    <xsd:element name="hl2c" ma:index="14" nillable="true" ma:displayName="Date and Time" ma:internalName="hl2c">
      <xsd:simpleType>
        <xsd:restriction base="dms:DateTime"/>
      </xsd:simpleType>
    </xsd:element>
    <xsd:element name="u1pr" ma:index="15" nillable="true" ma:displayName="Location" ma:internalName="u1pr">
      <xsd:simpleType>
        <xsd:restriction base="dms:Text"/>
      </xsd:simpleType>
    </xsd:element>
    <xsd:element name="dsrh" ma:index="16" nillable="true" ma:displayName="Tags" ma:internalName="dsrh">
      <xsd:simpleType>
        <xsd:restriction base="dms:Text"/>
      </xsd:simpleType>
    </xsd:element>
    <xsd:element name="MediaServiceMetadata" ma:index="1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8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2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23" nillable="true" ma:displayName="MediaServiceLocation" ma:description="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721F8A-D1E5-43C4-BAD1-F8D8F7A8100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4464f5c8-ae05-415f-b9ca-4f85a263cc97"/>
  </ds:schemaRefs>
</ds:datastoreItem>
</file>

<file path=customXml/itemProps2.xml><?xml version="1.0" encoding="utf-8"?>
<ds:datastoreItem xmlns:ds="http://schemas.openxmlformats.org/officeDocument/2006/customXml" ds:itemID="{F32FF808-2AA1-436E-A604-73A5DA1CB4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3F4DB0-59F5-4313-8E43-6F52A7CB99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3a3a796-c958-4844-91fb-5d8351522e3b"/>
    <ds:schemaRef ds:uri="4b2ee772-610b-4608-83fe-2d971c0d96a3"/>
    <ds:schemaRef ds:uri="4464f5c8-ae05-415f-b9ca-4f85a263cc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33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Low Kay Wang</dc:creator>
  <cp:lastModifiedBy>MUHAMAD AFIQ BIN BUSARI</cp:lastModifiedBy>
  <cp:revision>12</cp:revision>
  <dcterms:created xsi:type="dcterms:W3CDTF">2017-09-12T02:56:21Z</dcterms:created>
  <dcterms:modified xsi:type="dcterms:W3CDTF">2022-02-24T12:38:38Z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0x01010076AF73011A2DAB45BDE0298602A2D081</vt:lpwstr>
  </property>
  <property fmtid="{D5CDD505-2E9C-101B-9397-08002B2CF9AE}" pid="3" name="MSIP_Label_3ef8e180-8f22-4ead-b44a-2d560df875da_Enabled">
    <vt:lpwstr>true</vt:lpwstr>
  </property>
  <property fmtid="{D5CDD505-2E9C-101B-9397-08002B2CF9AE}" pid="4" name="MSIP_Label_3ef8e180-8f22-4ead-b44a-2d560df875da_SetDate">
    <vt:lpwstr>2022-01-20T00:38:03Z</vt:lpwstr>
  </property>
  <property fmtid="{D5CDD505-2E9C-101B-9397-08002B2CF9AE}" pid="5" name="MSIP_Label_3ef8e180-8f22-4ead-b44a-2d560df875da_Method">
    <vt:lpwstr>Privileged</vt:lpwstr>
  </property>
  <property fmtid="{D5CDD505-2E9C-101B-9397-08002B2CF9AE}" pid="6" name="MSIP_Label_3ef8e180-8f22-4ead-b44a-2d560df875da_Name">
    <vt:lpwstr>Public</vt:lpwstr>
  </property>
  <property fmtid="{D5CDD505-2E9C-101B-9397-08002B2CF9AE}" pid="7" name="MSIP_Label_3ef8e180-8f22-4ead-b44a-2d560df875da_SiteId">
    <vt:lpwstr>64991f7f-44d6-4d8c-9cd4-7862e8cb94c6</vt:lpwstr>
  </property>
  <property fmtid="{D5CDD505-2E9C-101B-9397-08002B2CF9AE}" pid="8" name="MSIP_Label_3ef8e180-8f22-4ead-b44a-2d560df875da_ActionId">
    <vt:lpwstr>c68fb361-e939-452b-9a7e-ec4c0d28ca26</vt:lpwstr>
  </property>
  <property fmtid="{D5CDD505-2E9C-101B-9397-08002B2CF9AE}" pid="9" name="MSIP_Label_3ef8e180-8f22-4ead-b44a-2d560df875da_ContentBits">
    <vt:lpwstr>0</vt:lpwstr>
  </property>
</Properties>
</file>