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DC53-C8DD-4271-B40C-22F2F32C80F4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6227E-BCC3-49C1-AF20-173F28517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4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339B-FD96-7140-81C9-1CF36C40D9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6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F2E3F-BDCB-47F1-9B95-2D754063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4C0A7-4CB6-4AD0-8689-3AF686BB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D0A8A-AA8B-4313-9483-726613D4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1A615-B973-43FA-80D3-D809258B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A02532-FDBE-40CC-A633-1474D0EA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8D356-0FB4-4AFD-936B-4CA49E69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92EA80-9B2E-4B90-A1AC-35259445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BB03A-F7DB-4186-BF1A-361783C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4BB39-D2D8-447D-A688-C2624742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819D0-7B53-4E57-B95A-99DC5E5C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FC1FA0-4786-4060-8518-123E5DBBA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0452DC-6427-4EA0-B23A-7A185656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D0C25-B5F9-4CAE-84F4-1CDEC6F0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53AECA-0B44-4D37-859E-009EAC57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EE975-366A-434E-B994-2CCAF1F5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7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30C14-2A66-478E-896F-DB83AE6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F3EE-8840-4557-BC51-144314DB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0B7D2-EFC4-4C43-8696-85640F56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59A8C-AD2C-4766-92E9-4AA77225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695F2-F19D-41F4-8A14-CDABDD02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8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F7FEF-CFFB-453F-84E3-8D1D86E6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74C77-70D9-488E-BC32-5F2A1B9C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50CBD3-1DFC-4187-9207-16EF9CF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20701-5AB9-4864-BBE9-21CADAED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54853-9C08-42F4-BBC4-5A1AECE8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40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22689-8C39-4119-A003-3DE4CB46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FF1D2-E44B-49EA-B56D-44E30B35E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D49E4E-DE10-46F1-BB45-2A827675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5A9A80-DBD0-4CA9-A39F-A2BAA95C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51027-A087-475B-813D-5E3BBB79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27B2-8020-45CF-BA4D-0A8C9059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5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5FAC4-C0B1-49D4-80C2-B3F0F4D3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536B4-2F88-4773-83F9-A3B585C7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E67E65-A074-44B9-8E6B-D61D3148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38A23E-F5A1-4B0D-9628-62BD4A057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AC36F6-BBCB-4044-9A41-4244F1EEC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B85D0B-FB5B-4D1D-9663-25C20C0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FABD74-4568-4DA0-B4B3-07511E6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47C4F5-4724-43B8-9797-CF36520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21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FA5E-DD7D-4F79-93EC-F3F7F540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919E7-2801-44CA-9418-6FD5930E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C7794-84C1-4FA5-A98C-2D52298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187C7E-C6DE-4D07-BDB0-1CCB64D9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54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9F1229-D6E1-4C52-9D27-047EEE47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9F4523-7E80-40DC-BF28-1941245D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EA09A-93CD-4DE0-9F2F-40C2039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2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521DC-F9FC-4DC4-956B-4F84ADD6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5B41C-3F66-492D-B27B-E17690FD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28DAF-22A3-4876-A77E-18CC6486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F0A180-FDA8-45ED-87D6-C85CAED8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20ACB4-CD1C-44AC-A8ED-2527D72F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FDB03C-9553-4413-8242-32457637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3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DE6AF-8280-4816-BC75-0F572E1A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831B34-3867-4358-BB8B-440F44CBC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9A7FF9-A2BB-48A4-A339-659473E8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87BC1A-E3A7-4BA1-9C5A-0059824A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59229B-3D05-4632-8C8A-FAE6C05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D47C10-4482-4523-AE76-BFD87162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4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D3B718-2C70-4EC7-8924-1709D44E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5A926C-8228-4386-BDDB-CB2BD03D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409EE-34A9-4A83-B161-8C3D15F0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F8D7-7621-4800-83B6-439574633732}" type="datetimeFigureOut">
              <a:rPr lang="de-DE" smtClean="0"/>
              <a:t>16.07.2019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4CC9-D8E8-4557-9401-F71757A1E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9BA50-EA90-46AE-90BE-DF419535C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997E-E579-49CA-8DB6-658A27FA64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 62"/>
          <p:cNvSpPr/>
          <p:nvPr/>
        </p:nvSpPr>
        <p:spPr>
          <a:xfrm>
            <a:off x="1" y="1584"/>
            <a:ext cx="12210009" cy="960000"/>
          </a:xfrm>
          <a:prstGeom prst="rect">
            <a:avLst/>
          </a:prstGeom>
          <a:solidFill>
            <a:srgbClr val="BED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4" name="Textfeld 63"/>
          <p:cNvSpPr txBox="1"/>
          <p:nvPr/>
        </p:nvSpPr>
        <p:spPr>
          <a:xfrm>
            <a:off x="121113" y="493609"/>
            <a:ext cx="585745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7"/>
              </a:lnSpc>
            </a:pPr>
            <a:r>
              <a:rPr lang="de-DE" sz="2400" b="1" dirty="0">
                <a:solidFill>
                  <a:srgbClr val="092F57"/>
                </a:solidFill>
              </a:rPr>
              <a:t>Meeting </a:t>
            </a:r>
            <a:r>
              <a:rPr lang="de-DE" sz="2400" b="1" dirty="0" err="1">
                <a:solidFill>
                  <a:srgbClr val="092F57"/>
                </a:solidFill>
              </a:rPr>
              <a:t>Preparation</a:t>
            </a:r>
            <a:r>
              <a:rPr lang="de-DE" sz="2400" b="1" dirty="0">
                <a:solidFill>
                  <a:srgbClr val="092F57"/>
                </a:solidFill>
              </a:rPr>
              <a:t> / Goals</a:t>
            </a:r>
          </a:p>
        </p:txBody>
      </p:sp>
      <p:pic>
        <p:nvPicPr>
          <p:cNvPr id="60" name="Bild 5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335"/>
          <a:stretch/>
        </p:blipFill>
        <p:spPr>
          <a:xfrm>
            <a:off x="10493266" y="0"/>
            <a:ext cx="1698735" cy="960000"/>
          </a:xfrm>
          <a:prstGeom prst="rect">
            <a:avLst/>
          </a:prstGeom>
        </p:spPr>
      </p:pic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181766" y="1152264"/>
          <a:ext cx="5857457" cy="264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7457">
                  <a:extLst>
                    <a:ext uri="{9D8B030D-6E8A-4147-A177-3AD203B41FA5}">
                      <a16:colId xmlns:a16="http://schemas.microsoft.com/office/drawing/2014/main" val="296683095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Previous</a:t>
                      </a:r>
                      <a:r>
                        <a:rPr lang="en-US" sz="2400" baseline="0" noProof="0" dirty="0"/>
                        <a:t> O&amp;M Tender / Potential challenges</a:t>
                      </a:r>
                      <a:endParaRPr lang="en-US" sz="24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944386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630102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947677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0690582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01112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1115412"/>
                  </a:ext>
                </a:extLst>
              </a:tr>
            </a:tbl>
          </a:graphicData>
        </a:graphic>
      </p:graphicFrame>
      <p:graphicFrame>
        <p:nvGraphicFramePr>
          <p:cNvPr id="357" name="Tabelle 356"/>
          <p:cNvGraphicFramePr>
            <a:graphicFrameLocks noGrp="1"/>
          </p:cNvGraphicFramePr>
          <p:nvPr/>
        </p:nvGraphicFramePr>
        <p:xfrm>
          <a:off x="121109" y="1152264"/>
          <a:ext cx="5857457" cy="301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7457">
                  <a:extLst>
                    <a:ext uri="{9D8B030D-6E8A-4147-A177-3AD203B41FA5}">
                      <a16:colId xmlns:a16="http://schemas.microsoft.com/office/drawing/2014/main" val="2966830958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Current</a:t>
                      </a:r>
                      <a:r>
                        <a:rPr lang="en-US" sz="2400" baseline="0" noProof="0" dirty="0"/>
                        <a:t> Tender / Project / Current understanding</a:t>
                      </a:r>
                      <a:endParaRPr lang="en-US" sz="24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944386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630102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947677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0690582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GB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01112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GB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1115412"/>
                  </a:ext>
                </a:extLst>
              </a:tr>
            </a:tbl>
          </a:graphicData>
        </a:graphic>
      </p:graphicFrame>
      <p:graphicFrame>
        <p:nvGraphicFramePr>
          <p:cNvPr id="358" name="Tabelle 357"/>
          <p:cNvGraphicFramePr>
            <a:graphicFrameLocks noGrp="1"/>
          </p:cNvGraphicFramePr>
          <p:nvPr/>
        </p:nvGraphicFramePr>
        <p:xfrm>
          <a:off x="121108" y="3934944"/>
          <a:ext cx="5857457" cy="264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7457">
                  <a:extLst>
                    <a:ext uri="{9D8B030D-6E8A-4147-A177-3AD203B41FA5}">
                      <a16:colId xmlns:a16="http://schemas.microsoft.com/office/drawing/2014/main" val="296683095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Qualification Process</a:t>
                      </a:r>
                      <a:r>
                        <a:rPr lang="en-US" sz="2400" baseline="0" noProof="0" dirty="0"/>
                        <a:t> / …Capabilities</a:t>
                      </a:r>
                      <a:endParaRPr lang="en-US" sz="24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944386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630102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01112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071431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4329346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1115412"/>
                  </a:ext>
                </a:extLst>
              </a:tr>
            </a:tbl>
          </a:graphicData>
        </a:graphic>
      </p:graphicFrame>
      <p:graphicFrame>
        <p:nvGraphicFramePr>
          <p:cNvPr id="359" name="Tabelle 358"/>
          <p:cNvGraphicFramePr>
            <a:graphicFrameLocks noGrp="1"/>
          </p:cNvGraphicFramePr>
          <p:nvPr/>
        </p:nvGraphicFramePr>
        <p:xfrm>
          <a:off x="6181766" y="3934944"/>
          <a:ext cx="5857457" cy="264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7457">
                  <a:extLst>
                    <a:ext uri="{9D8B030D-6E8A-4147-A177-3AD203B41FA5}">
                      <a16:colId xmlns:a16="http://schemas.microsoft.com/office/drawing/2014/main" val="296683095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noProof="0" dirty="0"/>
                        <a:t>Future Collaboration</a:t>
                      </a:r>
                      <a:r>
                        <a:rPr lang="en-US" sz="2400" baseline="0" noProof="0" dirty="0"/>
                        <a:t> / Expected results</a:t>
                      </a:r>
                      <a:endParaRPr lang="en-US" sz="24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944386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630102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947677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0690582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011129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300" noProof="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2111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Schwarzwald</dc:creator>
  <cp:lastModifiedBy>Steffen Schwarzwald</cp:lastModifiedBy>
  <cp:revision>3</cp:revision>
  <dcterms:created xsi:type="dcterms:W3CDTF">2019-07-16T08:07:48Z</dcterms:created>
  <dcterms:modified xsi:type="dcterms:W3CDTF">2019-07-16T08:13:51Z</dcterms:modified>
</cp:coreProperties>
</file>