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9C4C6E-1DED-4C11-AAD6-57746334249A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0965E31E-E567-4D95-8FB5-BC87E480AD2F}">
      <dgm:prSet phldrT="[Text]"/>
      <dgm:spPr/>
      <dgm:t>
        <a:bodyPr/>
        <a:lstStyle/>
        <a:p>
          <a:r>
            <a:rPr lang="en-US" noProof="0" dirty="0"/>
            <a:t>Hard Facts </a:t>
          </a:r>
        </a:p>
      </dgm:t>
    </dgm:pt>
    <dgm:pt modelId="{44E88213-8D04-4A5E-BBD8-7876B434B5C7}" type="parTrans" cxnId="{790FC09A-137A-48AE-91AC-2B5D94AFA72B}">
      <dgm:prSet/>
      <dgm:spPr/>
      <dgm:t>
        <a:bodyPr/>
        <a:lstStyle/>
        <a:p>
          <a:endParaRPr lang="de-DE"/>
        </a:p>
      </dgm:t>
    </dgm:pt>
    <dgm:pt modelId="{1178F7DB-6A02-4682-B8EF-833445E509A4}" type="sibTrans" cxnId="{790FC09A-137A-48AE-91AC-2B5D94AFA72B}">
      <dgm:prSet/>
      <dgm:spPr/>
      <dgm:t>
        <a:bodyPr/>
        <a:lstStyle/>
        <a:p>
          <a:endParaRPr lang="de-DE"/>
        </a:p>
      </dgm:t>
    </dgm:pt>
    <dgm:pt modelId="{CC444641-85A9-4508-9D9D-65F2E08DB46E}">
      <dgm:prSet phldrT="[Text]"/>
      <dgm:spPr/>
      <dgm:t>
        <a:bodyPr/>
        <a:lstStyle/>
        <a:p>
          <a:r>
            <a:rPr lang="en-US" noProof="0" dirty="0"/>
            <a:t>Engineering</a:t>
          </a:r>
        </a:p>
      </dgm:t>
    </dgm:pt>
    <dgm:pt modelId="{68B62064-A58C-4378-AA0C-1C4614038596}" type="parTrans" cxnId="{DFE4CF9E-66B7-4EF1-8ED9-1E6F4FFFF457}">
      <dgm:prSet/>
      <dgm:spPr/>
      <dgm:t>
        <a:bodyPr/>
        <a:lstStyle/>
        <a:p>
          <a:endParaRPr lang="de-DE"/>
        </a:p>
      </dgm:t>
    </dgm:pt>
    <dgm:pt modelId="{7FD29809-3DA8-4267-B912-B8A60422E37A}" type="sibTrans" cxnId="{DFE4CF9E-66B7-4EF1-8ED9-1E6F4FFFF457}">
      <dgm:prSet/>
      <dgm:spPr/>
      <dgm:t>
        <a:bodyPr/>
        <a:lstStyle/>
        <a:p>
          <a:endParaRPr lang="de-DE"/>
        </a:p>
      </dgm:t>
    </dgm:pt>
    <dgm:pt modelId="{98063D75-FFF3-46CC-8ED7-0E24B5EC8010}">
      <dgm:prSet phldrT="[Text]"/>
      <dgm:spPr/>
      <dgm:t>
        <a:bodyPr/>
        <a:lstStyle/>
        <a:p>
          <a:r>
            <a:rPr lang="en-US" noProof="0" dirty="0"/>
            <a:t>Interview Customer</a:t>
          </a:r>
        </a:p>
      </dgm:t>
    </dgm:pt>
    <dgm:pt modelId="{727E16CC-8599-4C9E-88CE-C2B474A789CE}" type="parTrans" cxnId="{88B842B3-5349-4B72-A077-F42C594B9619}">
      <dgm:prSet/>
      <dgm:spPr/>
      <dgm:t>
        <a:bodyPr/>
        <a:lstStyle/>
        <a:p>
          <a:endParaRPr lang="de-DE"/>
        </a:p>
      </dgm:t>
    </dgm:pt>
    <dgm:pt modelId="{711E2059-B4C8-487B-9518-9D356BA8B099}" type="sibTrans" cxnId="{88B842B3-5349-4B72-A077-F42C594B9619}">
      <dgm:prSet/>
      <dgm:spPr/>
      <dgm:t>
        <a:bodyPr/>
        <a:lstStyle/>
        <a:p>
          <a:endParaRPr lang="de-DE"/>
        </a:p>
      </dgm:t>
    </dgm:pt>
    <dgm:pt modelId="{1399BB69-8ADD-4036-B0EA-C49258242D22}">
      <dgm:prSet phldrT="[Text]"/>
      <dgm:spPr/>
      <dgm:t>
        <a:bodyPr/>
        <a:lstStyle/>
        <a:p>
          <a:r>
            <a:rPr lang="en-US" noProof="0" dirty="0"/>
            <a:t>Spare parts/</a:t>
          </a:r>
        </a:p>
        <a:p>
          <a:r>
            <a:rPr lang="en-US" noProof="0" dirty="0"/>
            <a:t>Warehouse</a:t>
          </a:r>
        </a:p>
      </dgm:t>
    </dgm:pt>
    <dgm:pt modelId="{181FDC57-E8ED-4B54-A5A2-1765886FD601}" type="parTrans" cxnId="{2B40C897-BA4D-4D4A-ADC0-19253F0C4F68}">
      <dgm:prSet/>
      <dgm:spPr/>
      <dgm:t>
        <a:bodyPr/>
        <a:lstStyle/>
        <a:p>
          <a:endParaRPr lang="de-DE"/>
        </a:p>
      </dgm:t>
    </dgm:pt>
    <dgm:pt modelId="{DF5B7D89-0750-473E-B3B7-DE5931D873A8}" type="sibTrans" cxnId="{2B40C897-BA4D-4D4A-ADC0-19253F0C4F68}">
      <dgm:prSet/>
      <dgm:spPr/>
      <dgm:t>
        <a:bodyPr/>
        <a:lstStyle/>
        <a:p>
          <a:endParaRPr lang="de-DE"/>
        </a:p>
      </dgm:t>
    </dgm:pt>
    <dgm:pt modelId="{A9F155EC-4880-4DD8-BACA-D2581AA5DA8C}">
      <dgm:prSet phldrT="[Text]"/>
      <dgm:spPr/>
      <dgm:t>
        <a:bodyPr/>
        <a:lstStyle/>
        <a:p>
          <a:r>
            <a:rPr lang="en-US" noProof="0" dirty="0"/>
            <a:t>Born as a Multiband</a:t>
          </a:r>
        </a:p>
      </dgm:t>
    </dgm:pt>
    <dgm:pt modelId="{42CF8DAF-C922-41C7-983F-7AB81967AEEB}" type="parTrans" cxnId="{FF4AEB7F-F3D8-447E-ADBA-E2D02CADB216}">
      <dgm:prSet/>
      <dgm:spPr/>
      <dgm:t>
        <a:bodyPr/>
        <a:lstStyle/>
        <a:p>
          <a:endParaRPr lang="de-DE"/>
        </a:p>
      </dgm:t>
    </dgm:pt>
    <dgm:pt modelId="{5A48C5B5-A0FD-4E4A-885A-CE211E7402E0}" type="sibTrans" cxnId="{FF4AEB7F-F3D8-447E-ADBA-E2D02CADB216}">
      <dgm:prSet/>
      <dgm:spPr/>
      <dgm:t>
        <a:bodyPr/>
        <a:lstStyle/>
        <a:p>
          <a:endParaRPr lang="de-DE"/>
        </a:p>
      </dgm:t>
    </dgm:pt>
    <dgm:pt modelId="{B4562F14-BCA6-4E83-A592-F76E3BA513BD}">
      <dgm:prSet phldrT="[Text]"/>
      <dgm:spPr/>
      <dgm:t>
        <a:bodyPr/>
        <a:lstStyle/>
        <a:p>
          <a:r>
            <a:rPr lang="en-US" noProof="0" dirty="0"/>
            <a:t>Tooling </a:t>
          </a:r>
        </a:p>
      </dgm:t>
    </dgm:pt>
    <dgm:pt modelId="{225AD44A-E6BB-48CB-B17C-79B5618ACE8D}" type="parTrans" cxnId="{CD660858-7156-4D03-BB59-F30CC5CCC0E8}">
      <dgm:prSet/>
      <dgm:spPr/>
      <dgm:t>
        <a:bodyPr/>
        <a:lstStyle/>
        <a:p>
          <a:endParaRPr lang="de-DE"/>
        </a:p>
      </dgm:t>
    </dgm:pt>
    <dgm:pt modelId="{3893F206-8A14-416C-A0A6-C02B68FF5A79}" type="sibTrans" cxnId="{CD660858-7156-4D03-BB59-F30CC5CCC0E8}">
      <dgm:prSet/>
      <dgm:spPr/>
      <dgm:t>
        <a:bodyPr/>
        <a:lstStyle/>
        <a:p>
          <a:endParaRPr lang="de-DE"/>
        </a:p>
      </dgm:t>
    </dgm:pt>
    <dgm:pt modelId="{BAAF8242-10DB-41AA-A489-4E620FEAEE44}">
      <dgm:prSet phldrT="[Text]"/>
      <dgm:spPr/>
      <dgm:t>
        <a:bodyPr/>
        <a:lstStyle/>
        <a:p>
          <a:r>
            <a:rPr lang="en-US" noProof="0" dirty="0"/>
            <a:t>Training Facility</a:t>
          </a:r>
        </a:p>
      </dgm:t>
    </dgm:pt>
    <dgm:pt modelId="{EDBE017E-C73B-43A7-8912-48CAE33286A0}" type="parTrans" cxnId="{573578CF-BC6C-45F5-A365-9B2E88694EAE}">
      <dgm:prSet/>
      <dgm:spPr/>
      <dgm:t>
        <a:bodyPr/>
        <a:lstStyle/>
        <a:p>
          <a:endParaRPr lang="de-DE"/>
        </a:p>
      </dgm:t>
    </dgm:pt>
    <dgm:pt modelId="{EA682562-E003-4FBE-9082-EE230AAED28B}" type="sibTrans" cxnId="{573578CF-BC6C-45F5-A365-9B2E88694EAE}">
      <dgm:prSet/>
      <dgm:spPr/>
      <dgm:t>
        <a:bodyPr/>
        <a:lstStyle/>
        <a:p>
          <a:endParaRPr lang="de-DE"/>
        </a:p>
      </dgm:t>
    </dgm:pt>
    <dgm:pt modelId="{79C55E18-77AE-475C-880A-162E809E2407}">
      <dgm:prSet phldrT="[Text]"/>
      <dgm:spPr/>
      <dgm:t>
        <a:bodyPr/>
        <a:lstStyle/>
        <a:p>
          <a:r>
            <a:rPr lang="en-US" noProof="0" dirty="0"/>
            <a:t>Documentation?</a:t>
          </a:r>
        </a:p>
      </dgm:t>
    </dgm:pt>
    <dgm:pt modelId="{DE04EB1B-E534-4F1B-84F0-0820A286F69D}" type="parTrans" cxnId="{6A07CB00-F297-480E-B282-6FAC08FABB55}">
      <dgm:prSet/>
      <dgm:spPr/>
      <dgm:t>
        <a:bodyPr/>
        <a:lstStyle/>
        <a:p>
          <a:endParaRPr lang="de-DE"/>
        </a:p>
      </dgm:t>
    </dgm:pt>
    <dgm:pt modelId="{9B107489-C741-46A4-8B17-D7BECC55634B}" type="sibTrans" cxnId="{6A07CB00-F297-480E-B282-6FAC08FABB55}">
      <dgm:prSet/>
      <dgm:spPr/>
      <dgm:t>
        <a:bodyPr/>
        <a:lstStyle/>
        <a:p>
          <a:endParaRPr lang="de-DE"/>
        </a:p>
      </dgm:t>
    </dgm:pt>
    <dgm:pt modelId="{6CC41848-B6D8-43E2-85ED-6C4923F2D2A4}">
      <dgm:prSet phldrT="[Text]"/>
      <dgm:spPr/>
      <dgm:t>
        <a:bodyPr/>
        <a:lstStyle/>
        <a:p>
          <a:endParaRPr lang="de-DE" dirty="0"/>
        </a:p>
      </dgm:t>
    </dgm:pt>
    <dgm:pt modelId="{446C5181-9004-465F-A41A-74E14840F1FB}" type="parTrans" cxnId="{BC985685-1815-4F2C-864D-43063BD4C9ED}">
      <dgm:prSet/>
      <dgm:spPr/>
      <dgm:t>
        <a:bodyPr/>
        <a:lstStyle/>
        <a:p>
          <a:endParaRPr lang="de-DE"/>
        </a:p>
      </dgm:t>
    </dgm:pt>
    <dgm:pt modelId="{6AE3B0C0-67BE-45F8-859E-5FF0DAAF17F0}" type="sibTrans" cxnId="{BC985685-1815-4F2C-864D-43063BD4C9ED}">
      <dgm:prSet/>
      <dgm:spPr/>
      <dgm:t>
        <a:bodyPr/>
        <a:lstStyle/>
        <a:p>
          <a:endParaRPr lang="de-DE"/>
        </a:p>
      </dgm:t>
    </dgm:pt>
    <dgm:pt modelId="{D1C306FE-4EF6-4DB4-B673-4E5645FFF36D}" type="pres">
      <dgm:prSet presAssocID="{329C4C6E-1DED-4C11-AAD6-57746334249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8E9207-0F87-4D85-BDB6-1288B363211E}" type="pres">
      <dgm:prSet presAssocID="{0965E31E-E567-4D95-8FB5-BC87E480AD2F}" presName="singleCycle" presStyleCnt="0"/>
      <dgm:spPr/>
    </dgm:pt>
    <dgm:pt modelId="{5A6DA754-27C9-409E-A949-3D59AE241239}" type="pres">
      <dgm:prSet presAssocID="{0965E31E-E567-4D95-8FB5-BC87E480AD2F}" presName="singleCenter" presStyleLbl="node1" presStyleIdx="0" presStyleCnt="8">
        <dgm:presLayoutVars>
          <dgm:chMax val="7"/>
          <dgm:chPref val="7"/>
        </dgm:presLayoutVars>
      </dgm:prSet>
      <dgm:spPr/>
    </dgm:pt>
    <dgm:pt modelId="{23125A1D-1C23-4D65-BF3C-DAACBFB977DB}" type="pres">
      <dgm:prSet presAssocID="{68B62064-A58C-4378-AA0C-1C4614038596}" presName="Name56" presStyleLbl="parChTrans1D2" presStyleIdx="0" presStyleCnt="7"/>
      <dgm:spPr/>
    </dgm:pt>
    <dgm:pt modelId="{B0CF0EF2-443F-4D4E-9725-2DDC60C177FC}" type="pres">
      <dgm:prSet presAssocID="{CC444641-85A9-4508-9D9D-65F2E08DB46E}" presName="text0" presStyleLbl="node1" presStyleIdx="1" presStyleCnt="8">
        <dgm:presLayoutVars>
          <dgm:bulletEnabled val="1"/>
        </dgm:presLayoutVars>
      </dgm:prSet>
      <dgm:spPr/>
    </dgm:pt>
    <dgm:pt modelId="{1F81E943-3C0E-43DB-B7DD-47F112396460}" type="pres">
      <dgm:prSet presAssocID="{727E16CC-8599-4C9E-88CE-C2B474A789CE}" presName="Name56" presStyleLbl="parChTrans1D2" presStyleIdx="1" presStyleCnt="7"/>
      <dgm:spPr/>
    </dgm:pt>
    <dgm:pt modelId="{24AE5ECF-2E4D-4E49-9D1B-63FDE5B54274}" type="pres">
      <dgm:prSet presAssocID="{98063D75-FFF3-46CC-8ED7-0E24B5EC8010}" presName="text0" presStyleLbl="node1" presStyleIdx="2" presStyleCnt="8">
        <dgm:presLayoutVars>
          <dgm:bulletEnabled val="1"/>
        </dgm:presLayoutVars>
      </dgm:prSet>
      <dgm:spPr/>
    </dgm:pt>
    <dgm:pt modelId="{3C49A38A-A589-488A-B9AE-81C663A6F935}" type="pres">
      <dgm:prSet presAssocID="{181FDC57-E8ED-4B54-A5A2-1765886FD601}" presName="Name56" presStyleLbl="parChTrans1D2" presStyleIdx="2" presStyleCnt="7"/>
      <dgm:spPr/>
    </dgm:pt>
    <dgm:pt modelId="{B16F9547-9872-47EF-BEA6-E10B8D79C362}" type="pres">
      <dgm:prSet presAssocID="{1399BB69-8ADD-4036-B0EA-C49258242D22}" presName="text0" presStyleLbl="node1" presStyleIdx="3" presStyleCnt="8">
        <dgm:presLayoutVars>
          <dgm:bulletEnabled val="1"/>
        </dgm:presLayoutVars>
      </dgm:prSet>
      <dgm:spPr/>
    </dgm:pt>
    <dgm:pt modelId="{AC39BD62-B54E-4378-8EE4-85C32C048E97}" type="pres">
      <dgm:prSet presAssocID="{42CF8DAF-C922-41C7-983F-7AB81967AEEB}" presName="Name56" presStyleLbl="parChTrans1D2" presStyleIdx="3" presStyleCnt="7"/>
      <dgm:spPr/>
    </dgm:pt>
    <dgm:pt modelId="{BB006279-B77C-4E06-8DA9-AB0D416B44AE}" type="pres">
      <dgm:prSet presAssocID="{A9F155EC-4880-4DD8-BACA-D2581AA5DA8C}" presName="text0" presStyleLbl="node1" presStyleIdx="4" presStyleCnt="8">
        <dgm:presLayoutVars>
          <dgm:bulletEnabled val="1"/>
        </dgm:presLayoutVars>
      </dgm:prSet>
      <dgm:spPr/>
    </dgm:pt>
    <dgm:pt modelId="{CB2942F6-EA75-4A7B-9ADD-396742058D99}" type="pres">
      <dgm:prSet presAssocID="{225AD44A-E6BB-48CB-B17C-79B5618ACE8D}" presName="Name56" presStyleLbl="parChTrans1D2" presStyleIdx="4" presStyleCnt="7"/>
      <dgm:spPr/>
    </dgm:pt>
    <dgm:pt modelId="{8ECC9856-F3C7-43F1-8007-CDBAB3962A11}" type="pres">
      <dgm:prSet presAssocID="{B4562F14-BCA6-4E83-A592-F76E3BA513BD}" presName="text0" presStyleLbl="node1" presStyleIdx="5" presStyleCnt="8">
        <dgm:presLayoutVars>
          <dgm:bulletEnabled val="1"/>
        </dgm:presLayoutVars>
      </dgm:prSet>
      <dgm:spPr/>
    </dgm:pt>
    <dgm:pt modelId="{8551CBF3-4571-4AF5-B080-EDEE9EB947B7}" type="pres">
      <dgm:prSet presAssocID="{EDBE017E-C73B-43A7-8912-48CAE33286A0}" presName="Name56" presStyleLbl="parChTrans1D2" presStyleIdx="5" presStyleCnt="7"/>
      <dgm:spPr/>
    </dgm:pt>
    <dgm:pt modelId="{714962A9-9C7A-45D0-AA5C-79EA8CB4F762}" type="pres">
      <dgm:prSet presAssocID="{BAAF8242-10DB-41AA-A489-4E620FEAEE44}" presName="text0" presStyleLbl="node1" presStyleIdx="6" presStyleCnt="8">
        <dgm:presLayoutVars>
          <dgm:bulletEnabled val="1"/>
        </dgm:presLayoutVars>
      </dgm:prSet>
      <dgm:spPr/>
    </dgm:pt>
    <dgm:pt modelId="{9C36FA95-99C9-470C-A519-FC6B7A789FBE}" type="pres">
      <dgm:prSet presAssocID="{DE04EB1B-E534-4F1B-84F0-0820A286F69D}" presName="Name56" presStyleLbl="parChTrans1D2" presStyleIdx="6" presStyleCnt="7"/>
      <dgm:spPr/>
    </dgm:pt>
    <dgm:pt modelId="{A1C6808D-CF8C-4F98-B3C9-A1A4641A2487}" type="pres">
      <dgm:prSet presAssocID="{79C55E18-77AE-475C-880A-162E809E2407}" presName="text0" presStyleLbl="node1" presStyleIdx="7" presStyleCnt="8">
        <dgm:presLayoutVars>
          <dgm:bulletEnabled val="1"/>
        </dgm:presLayoutVars>
      </dgm:prSet>
      <dgm:spPr/>
    </dgm:pt>
  </dgm:ptLst>
  <dgm:cxnLst>
    <dgm:cxn modelId="{6A07CB00-F297-480E-B282-6FAC08FABB55}" srcId="{0965E31E-E567-4D95-8FB5-BC87E480AD2F}" destId="{79C55E18-77AE-475C-880A-162E809E2407}" srcOrd="6" destOrd="0" parTransId="{DE04EB1B-E534-4F1B-84F0-0820A286F69D}" sibTransId="{9B107489-C741-46A4-8B17-D7BECC55634B}"/>
    <dgm:cxn modelId="{96762405-8EBF-400F-8C95-8B8B6EC1845A}" type="presOf" srcId="{98063D75-FFF3-46CC-8ED7-0E24B5EC8010}" destId="{24AE5ECF-2E4D-4E49-9D1B-63FDE5B54274}" srcOrd="0" destOrd="0" presId="urn:microsoft.com/office/officeart/2008/layout/RadialCluster"/>
    <dgm:cxn modelId="{C648E82F-2BB8-4A58-99AD-D024DF528589}" type="presOf" srcId="{42CF8DAF-C922-41C7-983F-7AB81967AEEB}" destId="{AC39BD62-B54E-4378-8EE4-85C32C048E97}" srcOrd="0" destOrd="0" presId="urn:microsoft.com/office/officeart/2008/layout/RadialCluster"/>
    <dgm:cxn modelId="{D2402133-E503-409A-B488-259229FF52C8}" type="presOf" srcId="{0965E31E-E567-4D95-8FB5-BC87E480AD2F}" destId="{5A6DA754-27C9-409E-A949-3D59AE241239}" srcOrd="0" destOrd="0" presId="urn:microsoft.com/office/officeart/2008/layout/RadialCluster"/>
    <dgm:cxn modelId="{CFB26239-3603-4463-883E-26004356C786}" type="presOf" srcId="{225AD44A-E6BB-48CB-B17C-79B5618ACE8D}" destId="{CB2942F6-EA75-4A7B-9ADD-396742058D99}" srcOrd="0" destOrd="0" presId="urn:microsoft.com/office/officeart/2008/layout/RadialCluster"/>
    <dgm:cxn modelId="{4B3E603D-649E-4399-8ED4-5AFB3374D04E}" type="presOf" srcId="{DE04EB1B-E534-4F1B-84F0-0820A286F69D}" destId="{9C36FA95-99C9-470C-A519-FC6B7A789FBE}" srcOrd="0" destOrd="0" presId="urn:microsoft.com/office/officeart/2008/layout/RadialCluster"/>
    <dgm:cxn modelId="{B61CC940-FCEB-4C9D-87FC-84047D406A29}" type="presOf" srcId="{B4562F14-BCA6-4E83-A592-F76E3BA513BD}" destId="{8ECC9856-F3C7-43F1-8007-CDBAB3962A11}" srcOrd="0" destOrd="0" presId="urn:microsoft.com/office/officeart/2008/layout/RadialCluster"/>
    <dgm:cxn modelId="{BAF9D442-9997-430C-83BB-5F5D4EFFB7A1}" type="presOf" srcId="{329C4C6E-1DED-4C11-AAD6-57746334249A}" destId="{D1C306FE-4EF6-4DB4-B673-4E5645FFF36D}" srcOrd="0" destOrd="0" presId="urn:microsoft.com/office/officeart/2008/layout/RadialCluster"/>
    <dgm:cxn modelId="{0C62AC64-41B0-42AE-96B7-2146C31DCC8B}" type="presOf" srcId="{A9F155EC-4880-4DD8-BACA-D2581AA5DA8C}" destId="{BB006279-B77C-4E06-8DA9-AB0D416B44AE}" srcOrd="0" destOrd="0" presId="urn:microsoft.com/office/officeart/2008/layout/RadialCluster"/>
    <dgm:cxn modelId="{D7F88074-B5EF-42AE-A9ED-E9009646C266}" type="presOf" srcId="{CC444641-85A9-4508-9D9D-65F2E08DB46E}" destId="{B0CF0EF2-443F-4D4E-9725-2DDC60C177FC}" srcOrd="0" destOrd="0" presId="urn:microsoft.com/office/officeart/2008/layout/RadialCluster"/>
    <dgm:cxn modelId="{CD660858-7156-4D03-BB59-F30CC5CCC0E8}" srcId="{0965E31E-E567-4D95-8FB5-BC87E480AD2F}" destId="{B4562F14-BCA6-4E83-A592-F76E3BA513BD}" srcOrd="4" destOrd="0" parTransId="{225AD44A-E6BB-48CB-B17C-79B5618ACE8D}" sibTransId="{3893F206-8A14-416C-A0A6-C02B68FF5A79}"/>
    <dgm:cxn modelId="{39A4B77D-39B9-4E83-ABF3-1BB71C9C0A40}" type="presOf" srcId="{68B62064-A58C-4378-AA0C-1C4614038596}" destId="{23125A1D-1C23-4D65-BF3C-DAACBFB977DB}" srcOrd="0" destOrd="0" presId="urn:microsoft.com/office/officeart/2008/layout/RadialCluster"/>
    <dgm:cxn modelId="{FF4AEB7F-F3D8-447E-ADBA-E2D02CADB216}" srcId="{0965E31E-E567-4D95-8FB5-BC87E480AD2F}" destId="{A9F155EC-4880-4DD8-BACA-D2581AA5DA8C}" srcOrd="3" destOrd="0" parTransId="{42CF8DAF-C922-41C7-983F-7AB81967AEEB}" sibTransId="{5A48C5B5-A0FD-4E4A-885A-CE211E7402E0}"/>
    <dgm:cxn modelId="{35F5FE81-D34B-47D8-AF46-330E7C1235CC}" type="presOf" srcId="{727E16CC-8599-4C9E-88CE-C2B474A789CE}" destId="{1F81E943-3C0E-43DB-B7DD-47F112396460}" srcOrd="0" destOrd="0" presId="urn:microsoft.com/office/officeart/2008/layout/RadialCluster"/>
    <dgm:cxn modelId="{BC985685-1815-4F2C-864D-43063BD4C9ED}" srcId="{329C4C6E-1DED-4C11-AAD6-57746334249A}" destId="{6CC41848-B6D8-43E2-85ED-6C4923F2D2A4}" srcOrd="1" destOrd="0" parTransId="{446C5181-9004-465F-A41A-74E14840F1FB}" sibTransId="{6AE3B0C0-67BE-45F8-859E-5FF0DAAF17F0}"/>
    <dgm:cxn modelId="{2B40C897-BA4D-4D4A-ADC0-19253F0C4F68}" srcId="{0965E31E-E567-4D95-8FB5-BC87E480AD2F}" destId="{1399BB69-8ADD-4036-B0EA-C49258242D22}" srcOrd="2" destOrd="0" parTransId="{181FDC57-E8ED-4B54-A5A2-1765886FD601}" sibTransId="{DF5B7D89-0750-473E-B3B7-DE5931D873A8}"/>
    <dgm:cxn modelId="{790FC09A-137A-48AE-91AC-2B5D94AFA72B}" srcId="{329C4C6E-1DED-4C11-AAD6-57746334249A}" destId="{0965E31E-E567-4D95-8FB5-BC87E480AD2F}" srcOrd="0" destOrd="0" parTransId="{44E88213-8D04-4A5E-BBD8-7876B434B5C7}" sibTransId="{1178F7DB-6A02-4682-B8EF-833445E509A4}"/>
    <dgm:cxn modelId="{DFE4CF9E-66B7-4EF1-8ED9-1E6F4FFFF457}" srcId="{0965E31E-E567-4D95-8FB5-BC87E480AD2F}" destId="{CC444641-85A9-4508-9D9D-65F2E08DB46E}" srcOrd="0" destOrd="0" parTransId="{68B62064-A58C-4378-AA0C-1C4614038596}" sibTransId="{7FD29809-3DA8-4267-B912-B8A60422E37A}"/>
    <dgm:cxn modelId="{FBAC8EA2-05FA-4931-8496-BC3F5042F9E1}" type="presOf" srcId="{1399BB69-8ADD-4036-B0EA-C49258242D22}" destId="{B16F9547-9872-47EF-BEA6-E10B8D79C362}" srcOrd="0" destOrd="0" presId="urn:microsoft.com/office/officeart/2008/layout/RadialCluster"/>
    <dgm:cxn modelId="{88B842B3-5349-4B72-A077-F42C594B9619}" srcId="{0965E31E-E567-4D95-8FB5-BC87E480AD2F}" destId="{98063D75-FFF3-46CC-8ED7-0E24B5EC8010}" srcOrd="1" destOrd="0" parTransId="{727E16CC-8599-4C9E-88CE-C2B474A789CE}" sibTransId="{711E2059-B4C8-487B-9518-9D356BA8B099}"/>
    <dgm:cxn modelId="{6FD46EB8-FD50-449F-A945-48A73C815087}" type="presOf" srcId="{BAAF8242-10DB-41AA-A489-4E620FEAEE44}" destId="{714962A9-9C7A-45D0-AA5C-79EA8CB4F762}" srcOrd="0" destOrd="0" presId="urn:microsoft.com/office/officeart/2008/layout/RadialCluster"/>
    <dgm:cxn modelId="{F70742C5-AB12-4466-B138-1266E60DACC5}" type="presOf" srcId="{181FDC57-E8ED-4B54-A5A2-1765886FD601}" destId="{3C49A38A-A589-488A-B9AE-81C663A6F935}" srcOrd="0" destOrd="0" presId="urn:microsoft.com/office/officeart/2008/layout/RadialCluster"/>
    <dgm:cxn modelId="{573578CF-BC6C-45F5-A365-9B2E88694EAE}" srcId="{0965E31E-E567-4D95-8FB5-BC87E480AD2F}" destId="{BAAF8242-10DB-41AA-A489-4E620FEAEE44}" srcOrd="5" destOrd="0" parTransId="{EDBE017E-C73B-43A7-8912-48CAE33286A0}" sibTransId="{EA682562-E003-4FBE-9082-EE230AAED28B}"/>
    <dgm:cxn modelId="{89D412E7-D301-4587-818E-78C0A25508DE}" type="presOf" srcId="{79C55E18-77AE-475C-880A-162E809E2407}" destId="{A1C6808D-CF8C-4F98-B3C9-A1A4641A2487}" srcOrd="0" destOrd="0" presId="urn:microsoft.com/office/officeart/2008/layout/RadialCluster"/>
    <dgm:cxn modelId="{902736ED-96C8-43FE-B9CA-FB5FD098BE45}" type="presOf" srcId="{EDBE017E-C73B-43A7-8912-48CAE33286A0}" destId="{8551CBF3-4571-4AF5-B080-EDEE9EB947B7}" srcOrd="0" destOrd="0" presId="urn:microsoft.com/office/officeart/2008/layout/RadialCluster"/>
    <dgm:cxn modelId="{9B7B61F3-F51C-49EE-B23C-883AF30E368B}" type="presParOf" srcId="{D1C306FE-4EF6-4DB4-B673-4E5645FFF36D}" destId="{F98E9207-0F87-4D85-BDB6-1288B363211E}" srcOrd="0" destOrd="0" presId="urn:microsoft.com/office/officeart/2008/layout/RadialCluster"/>
    <dgm:cxn modelId="{B23A527D-3D5C-4ACA-A1A3-9EE9F21BC221}" type="presParOf" srcId="{F98E9207-0F87-4D85-BDB6-1288B363211E}" destId="{5A6DA754-27C9-409E-A949-3D59AE241239}" srcOrd="0" destOrd="0" presId="urn:microsoft.com/office/officeart/2008/layout/RadialCluster"/>
    <dgm:cxn modelId="{59CDEF0D-41AF-49A4-B09E-E102017E148D}" type="presParOf" srcId="{F98E9207-0F87-4D85-BDB6-1288B363211E}" destId="{23125A1D-1C23-4D65-BF3C-DAACBFB977DB}" srcOrd="1" destOrd="0" presId="urn:microsoft.com/office/officeart/2008/layout/RadialCluster"/>
    <dgm:cxn modelId="{C7C38BC9-AA94-48B2-B2C3-C481D076CE84}" type="presParOf" srcId="{F98E9207-0F87-4D85-BDB6-1288B363211E}" destId="{B0CF0EF2-443F-4D4E-9725-2DDC60C177FC}" srcOrd="2" destOrd="0" presId="urn:microsoft.com/office/officeart/2008/layout/RadialCluster"/>
    <dgm:cxn modelId="{3A89115A-13F9-4139-90FB-EF70C6DC95EC}" type="presParOf" srcId="{F98E9207-0F87-4D85-BDB6-1288B363211E}" destId="{1F81E943-3C0E-43DB-B7DD-47F112396460}" srcOrd="3" destOrd="0" presId="urn:microsoft.com/office/officeart/2008/layout/RadialCluster"/>
    <dgm:cxn modelId="{278CC5C1-9945-4775-BA47-2306AD2CA78C}" type="presParOf" srcId="{F98E9207-0F87-4D85-BDB6-1288B363211E}" destId="{24AE5ECF-2E4D-4E49-9D1B-63FDE5B54274}" srcOrd="4" destOrd="0" presId="urn:microsoft.com/office/officeart/2008/layout/RadialCluster"/>
    <dgm:cxn modelId="{EB27B44B-1AE7-4D7C-B4B6-19C053BA6084}" type="presParOf" srcId="{F98E9207-0F87-4D85-BDB6-1288B363211E}" destId="{3C49A38A-A589-488A-B9AE-81C663A6F935}" srcOrd="5" destOrd="0" presId="urn:microsoft.com/office/officeart/2008/layout/RadialCluster"/>
    <dgm:cxn modelId="{96BBD5CE-63DB-49CD-9159-90A28B030C64}" type="presParOf" srcId="{F98E9207-0F87-4D85-BDB6-1288B363211E}" destId="{B16F9547-9872-47EF-BEA6-E10B8D79C362}" srcOrd="6" destOrd="0" presId="urn:microsoft.com/office/officeart/2008/layout/RadialCluster"/>
    <dgm:cxn modelId="{954583E9-108C-4713-ADAF-BAC08916D6CA}" type="presParOf" srcId="{F98E9207-0F87-4D85-BDB6-1288B363211E}" destId="{AC39BD62-B54E-4378-8EE4-85C32C048E97}" srcOrd="7" destOrd="0" presId="urn:microsoft.com/office/officeart/2008/layout/RadialCluster"/>
    <dgm:cxn modelId="{FBFD0ADD-A18D-4BF6-BEDB-B6B7755020B3}" type="presParOf" srcId="{F98E9207-0F87-4D85-BDB6-1288B363211E}" destId="{BB006279-B77C-4E06-8DA9-AB0D416B44AE}" srcOrd="8" destOrd="0" presId="urn:microsoft.com/office/officeart/2008/layout/RadialCluster"/>
    <dgm:cxn modelId="{6DC78719-9042-41AB-87CF-64E5BA60062E}" type="presParOf" srcId="{F98E9207-0F87-4D85-BDB6-1288B363211E}" destId="{CB2942F6-EA75-4A7B-9ADD-396742058D99}" srcOrd="9" destOrd="0" presId="urn:microsoft.com/office/officeart/2008/layout/RadialCluster"/>
    <dgm:cxn modelId="{85258510-1838-49B5-8C67-761F1D303AB3}" type="presParOf" srcId="{F98E9207-0F87-4D85-BDB6-1288B363211E}" destId="{8ECC9856-F3C7-43F1-8007-CDBAB3962A11}" srcOrd="10" destOrd="0" presId="urn:microsoft.com/office/officeart/2008/layout/RadialCluster"/>
    <dgm:cxn modelId="{E1D823B2-80D2-4B65-AB51-89031B000464}" type="presParOf" srcId="{F98E9207-0F87-4D85-BDB6-1288B363211E}" destId="{8551CBF3-4571-4AF5-B080-EDEE9EB947B7}" srcOrd="11" destOrd="0" presId="urn:microsoft.com/office/officeart/2008/layout/RadialCluster"/>
    <dgm:cxn modelId="{6552FB6B-7B50-4712-BDDD-AC63DC884D0D}" type="presParOf" srcId="{F98E9207-0F87-4D85-BDB6-1288B363211E}" destId="{714962A9-9C7A-45D0-AA5C-79EA8CB4F762}" srcOrd="12" destOrd="0" presId="urn:microsoft.com/office/officeart/2008/layout/RadialCluster"/>
    <dgm:cxn modelId="{5BF4D082-9469-46C5-B588-0D44421B649E}" type="presParOf" srcId="{F98E9207-0F87-4D85-BDB6-1288B363211E}" destId="{9C36FA95-99C9-470C-A519-FC6B7A789FBE}" srcOrd="13" destOrd="0" presId="urn:microsoft.com/office/officeart/2008/layout/RadialCluster"/>
    <dgm:cxn modelId="{53FF40A8-D116-41D1-9195-8A0C823065A9}" type="presParOf" srcId="{F98E9207-0F87-4D85-BDB6-1288B363211E}" destId="{A1C6808D-CF8C-4F98-B3C9-A1A4641A2487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DA754-27C9-409E-A949-3D59AE241239}">
      <dsp:nvSpPr>
        <dsp:cNvPr id="0" name=""/>
        <dsp:cNvSpPr/>
      </dsp:nvSpPr>
      <dsp:spPr>
        <a:xfrm>
          <a:off x="3272961" y="2067965"/>
          <a:ext cx="1675438" cy="16754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Hard Facts </a:t>
          </a:r>
        </a:p>
      </dsp:txBody>
      <dsp:txXfrm>
        <a:off x="3354749" y="2149753"/>
        <a:ext cx="1511862" cy="1511862"/>
      </dsp:txXfrm>
    </dsp:sp>
    <dsp:sp modelId="{23125A1D-1C23-4D65-BF3C-DAACBFB977DB}">
      <dsp:nvSpPr>
        <dsp:cNvPr id="0" name=""/>
        <dsp:cNvSpPr/>
      </dsp:nvSpPr>
      <dsp:spPr>
        <a:xfrm rot="16200000">
          <a:off x="3666220" y="1623505"/>
          <a:ext cx="8889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892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F0EF2-443F-4D4E-9725-2DDC60C177FC}">
      <dsp:nvSpPr>
        <dsp:cNvPr id="0" name=""/>
        <dsp:cNvSpPr/>
      </dsp:nvSpPr>
      <dsp:spPr>
        <a:xfrm>
          <a:off x="3549408" y="56501"/>
          <a:ext cx="1122543" cy="11225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/>
            <a:t>Engineering</a:t>
          </a:r>
        </a:p>
      </dsp:txBody>
      <dsp:txXfrm>
        <a:off x="3604206" y="111299"/>
        <a:ext cx="1012947" cy="1012947"/>
      </dsp:txXfrm>
    </dsp:sp>
    <dsp:sp modelId="{1F81E943-3C0E-43DB-B7DD-47F112396460}">
      <dsp:nvSpPr>
        <dsp:cNvPr id="0" name=""/>
        <dsp:cNvSpPr/>
      </dsp:nvSpPr>
      <dsp:spPr>
        <a:xfrm rot="19285714">
          <a:off x="4894017" y="2082210"/>
          <a:ext cx="4985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85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E5ECF-2E4D-4E49-9D1B-63FDE5B54274}">
      <dsp:nvSpPr>
        <dsp:cNvPr id="0" name=""/>
        <dsp:cNvSpPr/>
      </dsp:nvSpPr>
      <dsp:spPr>
        <a:xfrm>
          <a:off x="5338169" y="917923"/>
          <a:ext cx="1122543" cy="11225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Interview Customer</a:t>
          </a:r>
        </a:p>
      </dsp:txBody>
      <dsp:txXfrm>
        <a:off x="5392967" y="972721"/>
        <a:ext cx="1012947" cy="1012947"/>
      </dsp:txXfrm>
    </dsp:sp>
    <dsp:sp modelId="{3C49A38A-A589-488A-B9AE-81C663A6F935}">
      <dsp:nvSpPr>
        <dsp:cNvPr id="0" name=""/>
        <dsp:cNvSpPr/>
      </dsp:nvSpPr>
      <dsp:spPr>
        <a:xfrm rot="771429">
          <a:off x="4937707" y="3191787"/>
          <a:ext cx="8529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9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F9547-9872-47EF-BEA6-E10B8D79C362}">
      <dsp:nvSpPr>
        <dsp:cNvPr id="0" name=""/>
        <dsp:cNvSpPr/>
      </dsp:nvSpPr>
      <dsp:spPr>
        <a:xfrm>
          <a:off x="5779957" y="2853521"/>
          <a:ext cx="1122543" cy="11225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/>
            <a:t>Spare parts/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/>
            <a:t>Warehouse</a:t>
          </a:r>
        </a:p>
      </dsp:txBody>
      <dsp:txXfrm>
        <a:off x="5834755" y="2908319"/>
        <a:ext cx="1012947" cy="1012947"/>
      </dsp:txXfrm>
    </dsp:sp>
    <dsp:sp modelId="{AC39BD62-B54E-4378-8EE4-85C32C048E97}">
      <dsp:nvSpPr>
        <dsp:cNvPr id="0" name=""/>
        <dsp:cNvSpPr/>
      </dsp:nvSpPr>
      <dsp:spPr>
        <a:xfrm rot="3857143">
          <a:off x="4306015" y="4074576"/>
          <a:ext cx="7351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514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06279-B77C-4E06-8DA9-AB0D416B44AE}">
      <dsp:nvSpPr>
        <dsp:cNvPr id="0" name=""/>
        <dsp:cNvSpPr/>
      </dsp:nvSpPr>
      <dsp:spPr>
        <a:xfrm>
          <a:off x="4542096" y="4405749"/>
          <a:ext cx="1122543" cy="11225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noProof="0" dirty="0"/>
            <a:t>Born as a Multiband</a:t>
          </a:r>
        </a:p>
      </dsp:txBody>
      <dsp:txXfrm>
        <a:off x="4596894" y="4460547"/>
        <a:ext cx="1012947" cy="1012947"/>
      </dsp:txXfrm>
    </dsp:sp>
    <dsp:sp modelId="{CB2942F6-EA75-4A7B-9ADD-396742058D99}">
      <dsp:nvSpPr>
        <dsp:cNvPr id="0" name=""/>
        <dsp:cNvSpPr/>
      </dsp:nvSpPr>
      <dsp:spPr>
        <a:xfrm rot="6942857">
          <a:off x="3180197" y="4074576"/>
          <a:ext cx="7351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514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C9856-F3C7-43F1-8007-CDBAB3962A11}">
      <dsp:nvSpPr>
        <dsp:cNvPr id="0" name=""/>
        <dsp:cNvSpPr/>
      </dsp:nvSpPr>
      <dsp:spPr>
        <a:xfrm>
          <a:off x="2556720" y="4405749"/>
          <a:ext cx="1122543" cy="11225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Tooling </a:t>
          </a:r>
        </a:p>
      </dsp:txBody>
      <dsp:txXfrm>
        <a:off x="2611518" y="4460547"/>
        <a:ext cx="1012947" cy="1012947"/>
      </dsp:txXfrm>
    </dsp:sp>
    <dsp:sp modelId="{8551CBF3-4571-4AF5-B080-EDEE9EB947B7}">
      <dsp:nvSpPr>
        <dsp:cNvPr id="0" name=""/>
        <dsp:cNvSpPr/>
      </dsp:nvSpPr>
      <dsp:spPr>
        <a:xfrm rot="10028571">
          <a:off x="2430710" y="3191787"/>
          <a:ext cx="8529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9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962A9-9C7A-45D0-AA5C-79EA8CB4F762}">
      <dsp:nvSpPr>
        <dsp:cNvPr id="0" name=""/>
        <dsp:cNvSpPr/>
      </dsp:nvSpPr>
      <dsp:spPr>
        <a:xfrm>
          <a:off x="1318859" y="2853521"/>
          <a:ext cx="1122543" cy="11225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Training Facility</a:t>
          </a:r>
        </a:p>
      </dsp:txBody>
      <dsp:txXfrm>
        <a:off x="1373657" y="2908319"/>
        <a:ext cx="1012947" cy="1012947"/>
      </dsp:txXfrm>
    </dsp:sp>
    <dsp:sp modelId="{9C36FA95-99C9-470C-A519-FC6B7A789FBE}">
      <dsp:nvSpPr>
        <dsp:cNvPr id="0" name=""/>
        <dsp:cNvSpPr/>
      </dsp:nvSpPr>
      <dsp:spPr>
        <a:xfrm rot="13114286">
          <a:off x="2828808" y="2082210"/>
          <a:ext cx="4985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85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6808D-CF8C-4F98-B3C9-A1A4641A2487}">
      <dsp:nvSpPr>
        <dsp:cNvPr id="0" name=""/>
        <dsp:cNvSpPr/>
      </dsp:nvSpPr>
      <dsp:spPr>
        <a:xfrm>
          <a:off x="1760647" y="917923"/>
          <a:ext cx="1122543" cy="11225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noProof="0" dirty="0"/>
            <a:t>Documentation?</a:t>
          </a:r>
        </a:p>
      </dsp:txBody>
      <dsp:txXfrm>
        <a:off x="1815445" y="972721"/>
        <a:ext cx="1012947" cy="1012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EDC53-C8DD-4271-B40C-22F2F32C80F4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6227E-BCC3-49C1-AF20-173F28517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24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339B-FD96-7140-81C9-1CF36C40D9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38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F2E3F-BDCB-47F1-9B95-2D754063A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54C0A7-4CB6-4AD0-8689-3AF686BBF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D0A8A-AA8B-4313-9483-726613D4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E1A615-B973-43FA-80D3-D809258B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A02532-FDBE-40CC-A633-1474D0EA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60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8D356-0FB4-4AFD-936B-4CA49E69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92EA80-9B2E-4B90-A1AC-35259445F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BB03A-F7DB-4186-BF1A-361783C0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24BB39-D2D8-447D-A688-C2624742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5819D0-7B53-4E57-B95A-99DC5E5C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82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FC1FA0-4786-4060-8518-123E5DBBA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0452DC-6427-4EA0-B23A-7A185656B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5D0C25-B5F9-4CAE-84F4-1CDEC6F0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53AECA-0B44-4D37-859E-009EAC57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EE975-366A-434E-B994-2CCAF1F5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73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30C14-2A66-478E-896F-DB83AE6E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6F3EE-8840-4557-BC51-144314DB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80B7D2-EFC4-4C43-8696-85640F56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759A8C-AD2C-4766-92E9-4AA77225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695F2-F19D-41F4-8A14-CDABDD02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85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F7FEF-CFFB-453F-84E3-8D1D86E6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474C77-70D9-488E-BC32-5F2A1B9C2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50CBD3-1DFC-4187-9207-16EF9CF5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C20701-5AB9-4864-BBE9-21CADAED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54853-9C08-42F4-BBC4-5A1AECE8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40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22689-8C39-4119-A003-3DE4CB46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FF1D2-E44B-49EA-B56D-44E30B35E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D49E4E-DE10-46F1-BB45-2A827675C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5A9A80-DBD0-4CA9-A39F-A2BAA95C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451027-A087-475B-813D-5E3BBB79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027B2-8020-45CF-BA4D-0A8C9059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51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5FAC4-C0B1-49D4-80C2-B3F0F4D3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536B4-2F88-4773-83F9-A3B585C7D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E67E65-A074-44B9-8E6B-D61D31489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38A23E-F5A1-4B0D-9628-62BD4A057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AC36F6-BBCB-4044-9A41-4244F1EEC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B85D0B-FB5B-4D1D-9663-25C20C07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FABD74-4568-4DA0-B4B3-07511E68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47C4F5-4724-43B8-9797-CF36520B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21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CFA5E-DD7D-4F79-93EC-F3F7F540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7919E7-2801-44CA-9418-6FD5930E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5C7794-84C1-4FA5-A98C-2D52298E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187C7E-C6DE-4D07-BDB0-1CCB64D9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54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9F1229-D6E1-4C52-9D27-047EEE47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9F4523-7E80-40DC-BF28-1941245D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7EA09A-93CD-4DE0-9F2F-40C2039F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72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2521DC-F9FC-4DC4-956B-4F84ADD6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5B41C-3F66-492D-B27B-E17690FD8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328DAF-22A3-4876-A77E-18CC6486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F0A180-FDA8-45ED-87D6-C85CAED8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20ACB4-CD1C-44AC-A8ED-2527D72F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FDB03C-9553-4413-8242-32457637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39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DE6AF-8280-4816-BC75-0F572E1A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831B34-3867-4358-BB8B-440F44CBC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9A7FF9-A2BB-48A4-A339-659473E85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87BC1A-E3A7-4BA1-9C5A-0059824A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59229B-3D05-4632-8C8A-FAE6C054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D47C10-4482-4523-AE76-BFD87162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4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D3B718-2C70-4EC7-8924-1709D44E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5A926C-8228-4386-BDDB-CB2BD03D6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409EE-34A9-4A83-B161-8C3D15F05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54CC9-D8E8-4557-9401-F71757A1E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9BA50-EA90-46AE-90BE-DF419535C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hteck 62"/>
          <p:cNvSpPr/>
          <p:nvPr/>
        </p:nvSpPr>
        <p:spPr>
          <a:xfrm>
            <a:off x="1" y="1584"/>
            <a:ext cx="12210009" cy="960000"/>
          </a:xfrm>
          <a:prstGeom prst="rect">
            <a:avLst/>
          </a:prstGeom>
          <a:solidFill>
            <a:srgbClr val="BE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4" name="Textfeld 63"/>
          <p:cNvSpPr txBox="1"/>
          <p:nvPr/>
        </p:nvSpPr>
        <p:spPr>
          <a:xfrm>
            <a:off x="121113" y="493609"/>
            <a:ext cx="585745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7"/>
              </a:lnSpc>
            </a:pPr>
            <a:r>
              <a:rPr lang="en-US" sz="2400" b="1" dirty="0">
                <a:solidFill>
                  <a:srgbClr val="092F57"/>
                </a:solidFill>
              </a:rPr>
              <a:t>Competition </a:t>
            </a:r>
            <a:r>
              <a:rPr lang="en-US" sz="2400" b="1" dirty="0">
                <a:solidFill>
                  <a:srgbClr val="092F57"/>
                </a:solidFill>
                <a:sym typeface="Wingdings" panose="05000000000000000000" pitchFamily="2" charset="2"/>
              </a:rPr>
              <a:t> DWT vs. OEM</a:t>
            </a:r>
            <a:endParaRPr lang="en-US" sz="2400" b="1" dirty="0">
              <a:solidFill>
                <a:srgbClr val="092F57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33812" y="154563"/>
            <a:ext cx="5443539" cy="38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7"/>
              </a:lnSpc>
            </a:pPr>
            <a:r>
              <a:rPr lang="de-DE" sz="1067" dirty="0">
                <a:solidFill>
                  <a:srgbClr val="092F57"/>
                </a:solidFill>
              </a:rPr>
              <a:t>Sales Workshop</a:t>
            </a:r>
          </a:p>
        </p:txBody>
      </p:sp>
      <p:pic>
        <p:nvPicPr>
          <p:cNvPr id="60" name="Bild 5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335"/>
          <a:stretch/>
        </p:blipFill>
        <p:spPr>
          <a:xfrm>
            <a:off x="10493266" y="0"/>
            <a:ext cx="1698735" cy="9600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133812" y="1358276"/>
            <a:ext cx="6168104" cy="5015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333" b="1" dirty="0"/>
              <a:t>Relationship: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1333" dirty="0"/>
              <a:t>Needs 1 -2 years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1333" dirty="0"/>
              <a:t>Interview from Customer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1333" dirty="0"/>
              <a:t>Start with small Jobs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1333" dirty="0"/>
              <a:t>Show warehouse, visit in </a:t>
            </a:r>
            <a:r>
              <a:rPr lang="en-US" sz="1333" dirty="0" err="1"/>
              <a:t>Ostenfeld</a:t>
            </a:r>
            <a:endParaRPr lang="en-US" sz="1333" dirty="0"/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1333" dirty="0"/>
              <a:t>Show capabilities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333" b="1" dirty="0"/>
              <a:t>Engineering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1333" dirty="0"/>
              <a:t>About 100 Engineers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1333" dirty="0"/>
              <a:t>Ask technical focused questions to the customer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333" b="1" dirty="0"/>
              <a:t>Focus on service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1333" dirty="0"/>
              <a:t>Honest communication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1333" dirty="0"/>
              <a:t>Trade record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1333" dirty="0"/>
              <a:t>Transparency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1333" dirty="0"/>
              <a:t>Tools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1333" dirty="0"/>
              <a:t>Up-grades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333" b="1" dirty="0"/>
              <a:t>Born as a multiband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1333" dirty="0"/>
              <a:t>Local communication 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1333" dirty="0"/>
              <a:t>Shareholder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1333" dirty="0"/>
              <a:t>What we share with customer?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333" b="1" dirty="0"/>
              <a:t>Quality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1333" dirty="0"/>
              <a:t>Customer feedback </a:t>
            </a:r>
            <a:r>
              <a:rPr lang="en-US" sz="1333" dirty="0">
                <a:sym typeface="Wingdings" panose="05000000000000000000" pitchFamily="2" charset="2"/>
              </a:rPr>
              <a:t> let other people say, how good we are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1333" dirty="0">
                <a:sym typeface="Wingdings" panose="05000000000000000000" pitchFamily="2" charset="2"/>
              </a:rPr>
              <a:t>Training adventure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1333" dirty="0">
                <a:sym typeface="Wingdings" panose="05000000000000000000" pitchFamily="2" charset="2"/>
              </a:rPr>
              <a:t>Documentation</a:t>
            </a:r>
          </a:p>
          <a:p>
            <a:pPr marL="1295368" lvl="2" indent="-380990">
              <a:buFont typeface="Arial" panose="020B0604020202020204" pitchFamily="34" charset="0"/>
              <a:buChar char="•"/>
            </a:pPr>
            <a:r>
              <a:rPr lang="en-US" sz="1333" dirty="0">
                <a:sym typeface="Wingdings" panose="05000000000000000000" pitchFamily="2" charset="2"/>
              </a:rPr>
              <a:t>Per each turbine</a:t>
            </a:r>
            <a:endParaRPr lang="en-US" sz="1333" dirty="0"/>
          </a:p>
        </p:txBody>
      </p:sp>
      <p:graphicFrame>
        <p:nvGraphicFramePr>
          <p:cNvPr id="4" name="Diagramm 3"/>
          <p:cNvGraphicFramePr/>
          <p:nvPr/>
        </p:nvGraphicFramePr>
        <p:xfrm>
          <a:off x="4258964" y="1273205"/>
          <a:ext cx="8221361" cy="5584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6154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36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Schwarzwald</dc:creator>
  <cp:lastModifiedBy>Steffen Schwarzwald</cp:lastModifiedBy>
  <cp:revision>4</cp:revision>
  <dcterms:created xsi:type="dcterms:W3CDTF">2019-07-16T08:07:48Z</dcterms:created>
  <dcterms:modified xsi:type="dcterms:W3CDTF">2019-07-16T08:14:57Z</dcterms:modified>
</cp:coreProperties>
</file>