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1" r:id="rId9"/>
    <p:sldId id="265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b1538a4a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b1538a4a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b1538a4a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b1538a4a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b1538a4a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b1538a4a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b1538a4a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b1538a4a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b1538a4a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b1538a4a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b1538a4a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b1538a4a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0009" y="144061"/>
            <a:ext cx="2746484" cy="897388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300" y="256027"/>
            <a:ext cx="4381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0313" y="189351"/>
            <a:ext cx="3619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5150" y="242900"/>
            <a:ext cx="52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1900" y="233375"/>
            <a:ext cx="4381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62925" y="271463"/>
            <a:ext cx="771525" cy="36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1902983" y="1552808"/>
            <a:ext cx="5164090" cy="2906727"/>
            <a:chOff x="1998450" y="1304925"/>
            <a:chExt cx="5164090" cy="2906727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3171750" y="1304925"/>
              <a:ext cx="309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</a:rPr>
                <a:t>Round 1 Idea Submission</a:t>
              </a:r>
              <a:endParaRPr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1998450" y="1880381"/>
              <a:ext cx="5064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</a:rPr>
                <a:t>4Bytes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2098240" y="2390775"/>
              <a:ext cx="5064300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</a:rPr>
                <a:t>Mohit(Leader), Manya Juneja,Gaurav Bhatt, Rudra Narayan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2098240" y="2919021"/>
              <a:ext cx="5064300" cy="1292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0070C0"/>
                  </a:solidFill>
                </a:rPr>
                <a:t>HEALTHCARE</a:t>
              </a:r>
              <a:endParaRPr sz="1800" dirty="0">
                <a:solidFill>
                  <a:srgbClr val="0070C0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800" dirty="0">
                  <a:solidFill>
                    <a:schemeClr val="dk2"/>
                  </a:solidFill>
                </a:rPr>
              </a:br>
              <a:r>
                <a:rPr lang="en" sz="1800" dirty="0">
                  <a:solidFill>
                    <a:schemeClr val="tx1"/>
                  </a:solidFill>
                </a:rPr>
                <a:t>Technology for Menstrual Waste Segregation and Disposal</a:t>
              </a:r>
              <a:endParaRPr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4Bytes</a:t>
            </a:r>
            <a:endParaRPr sz="1400" dirty="0"/>
          </a:p>
        </p:txBody>
      </p:sp>
      <p:sp>
        <p:nvSpPr>
          <p:cNvPr id="112" name="Google Shape;112;p19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E35A4-8AAD-5180-7391-8CB2C9B4B9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16" b="-8216"/>
          <a:stretch/>
        </p:blipFill>
        <p:spPr>
          <a:xfrm>
            <a:off x="434340" y="830580"/>
            <a:ext cx="7825740" cy="44119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426958" y="21453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</a:rPr>
              <a:t>4Bytes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94648" y="1173438"/>
            <a:ext cx="4084320" cy="1323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i="0" dirty="0">
                <a:solidFill>
                  <a:schemeClr val="bg1"/>
                </a:solidFill>
                <a:effectLst/>
              </a:rPr>
              <a:t>Transforming Menstrual Waste: Integrating Segregation, Decomposition, and Awareness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00025" y="165708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829038" y="185950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IDEA TITLE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170209" y="2316641"/>
            <a:ext cx="3933198" cy="2224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/>
              <a:t>Our project tackles the environmental issue of menstrual waste by creating a unified system that integrates waste segregation, decomposition processes, and public awareness initiatives.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24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ACDF73-AEC6-5304-BE31-D180D88B5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056" y="1013459"/>
            <a:ext cx="4558570" cy="33884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4Bytes</a:t>
            </a:r>
            <a:endParaRPr sz="1400" dirty="0"/>
          </a:p>
        </p:txBody>
      </p:sp>
      <p:sp>
        <p:nvSpPr>
          <p:cNvPr id="79" name="Google Shape;79;p15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162324" y="185950"/>
            <a:ext cx="3200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</a:rPr>
              <a:t>TECHNICAL APPROACH</a:t>
            </a:r>
            <a:endParaRPr sz="2000" b="1" dirty="0">
              <a:solidFill>
                <a:schemeClr val="tx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-654762" y="1039587"/>
            <a:ext cx="3984702" cy="461635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sx="1000" sy="1000" algn="ctr" rotWithShape="0">
              <a:schemeClr val="tx1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4100" name="Picture 4" descr="Technology Background Images | Free Photos, PNG Stickers, Wallpapers &amp;  Backgrounds - rawpixel">
            <a:extLst>
              <a:ext uri="{FF2B5EF4-FFF2-40B4-BE49-F238E27FC236}">
                <a16:creationId xmlns:a16="http://schemas.microsoft.com/office/drawing/2014/main" id="{A734AE6C-8500-AF37-C31C-647B84949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6" y="916420"/>
            <a:ext cx="8635384" cy="40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B81E88-4F91-BDFA-8CA4-A7E8C79E001A}"/>
              </a:ext>
            </a:extLst>
          </p:cNvPr>
          <p:cNvSpPr/>
          <p:nvPr/>
        </p:nvSpPr>
        <p:spPr>
          <a:xfrm>
            <a:off x="4160520" y="1389910"/>
            <a:ext cx="4206240" cy="3147060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1400" dirty="0">
                <a:solidFill>
                  <a:schemeClr val="tx1"/>
                </a:solidFill>
                <a:latin typeface="Arial Black" panose="020B0A04020102020204" pitchFamily="34" charset="0"/>
              </a:rPr>
              <a:t>Technologies collectively form the foundation of modern web development, enabling the creation of visually appealing, interactive, data-driven web applications. HTML and CSS set the structure and style, JavaScript adds interactivity, SQL manages data, and React provides a framework for building complex user interfaces efficiently</a:t>
            </a:r>
            <a:r>
              <a:rPr lang="en-US" sz="1400" dirty="0">
                <a:solidFill>
                  <a:schemeClr val="dk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4Bytes</a:t>
            </a:r>
            <a:endParaRPr sz="1400" dirty="0"/>
          </a:p>
        </p:txBody>
      </p:sp>
      <p:sp>
        <p:nvSpPr>
          <p:cNvPr id="87" name="Google Shape;87;p16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536850" y="185950"/>
            <a:ext cx="207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METHODOLOGY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68FEB-4BB4-80A0-171C-7A05594642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162" b="2162"/>
          <a:stretch/>
        </p:blipFill>
        <p:spPr>
          <a:xfrm>
            <a:off x="699758" y="684000"/>
            <a:ext cx="7744484" cy="43651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AA32-173B-530E-E64A-29B2AAE7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1" y="113434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project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894B2-2982-9086-F9CB-3982BDC2D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97333"/>
            <a:ext cx="3731940" cy="1763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9808F0-DD59-3C22-0EA2-78EA46797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938390"/>
            <a:ext cx="3731940" cy="18053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E7AC99-F42F-D115-7F3C-257D3FA7A203}"/>
              </a:ext>
            </a:extLst>
          </p:cNvPr>
          <p:cNvSpPr txBox="1"/>
          <p:nvPr/>
        </p:nvSpPr>
        <p:spPr>
          <a:xfrm>
            <a:off x="1337032" y="711841"/>
            <a:ext cx="3093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dashboard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4D4E0-5974-45C0-8450-382E52077C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97" r="17558"/>
          <a:stretch/>
        </p:blipFill>
        <p:spPr>
          <a:xfrm>
            <a:off x="4430751" y="1086818"/>
            <a:ext cx="4267200" cy="35477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AD740C-C9F2-339C-251C-271A5838A1E3}"/>
              </a:ext>
            </a:extLst>
          </p:cNvPr>
          <p:cNvSpPr txBox="1"/>
          <p:nvPr/>
        </p:nvSpPr>
        <p:spPr>
          <a:xfrm>
            <a:off x="5939883" y="820010"/>
            <a:ext cx="728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39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4Bytes</a:t>
            </a:r>
            <a:endParaRPr sz="1400" dirty="0"/>
          </a:p>
        </p:txBody>
      </p:sp>
      <p:sp>
        <p:nvSpPr>
          <p:cNvPr id="95" name="Google Shape;95;p17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B138D-DB32-7CDA-30E6-ACB486E55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85" y="847278"/>
            <a:ext cx="7278029" cy="4066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4C04A-216D-B7AA-03B0-F8F1E9AD1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546" b="6546"/>
          <a:stretch/>
        </p:blipFill>
        <p:spPr>
          <a:xfrm>
            <a:off x="410735" y="396000"/>
            <a:ext cx="8203581" cy="4574347"/>
          </a:xfrm>
          <a:prstGeom prst="rect">
            <a:avLst/>
          </a:prstGeom>
        </p:spPr>
      </p:pic>
      <p:sp>
        <p:nvSpPr>
          <p:cNvPr id="4" name="Google Shape;71;p14">
            <a:extLst>
              <a:ext uri="{FF2B5EF4-FFF2-40B4-BE49-F238E27FC236}">
                <a16:creationId xmlns:a16="http://schemas.microsoft.com/office/drawing/2014/main" id="{9919A12B-9926-EA2D-8A19-841E65585C57}"/>
              </a:ext>
            </a:extLst>
          </p:cNvPr>
          <p:cNvSpPr/>
          <p:nvPr/>
        </p:nvSpPr>
        <p:spPr>
          <a:xfrm>
            <a:off x="296669" y="188010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FBD95-5FFC-CF22-2A8B-5F6F2960AA09}"/>
              </a:ext>
            </a:extLst>
          </p:cNvPr>
          <p:cNvSpPr txBox="1"/>
          <p:nvPr/>
        </p:nvSpPr>
        <p:spPr>
          <a:xfrm>
            <a:off x="7486557" y="2421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/>
              <a:t>4Bytes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79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4Bytes</a:t>
            </a:r>
            <a:endParaRPr sz="1400" dirty="0"/>
          </a:p>
        </p:txBody>
      </p:sp>
      <p:sp>
        <p:nvSpPr>
          <p:cNvPr id="103" name="Google Shape;103;p18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125550" y="185950"/>
            <a:ext cx="286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IMPACT AND BENEFITS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2050" name="Picture 2" descr="Sanitary Waste and Its Effect on the Environment">
            <a:extLst>
              <a:ext uri="{FF2B5EF4-FFF2-40B4-BE49-F238E27FC236}">
                <a16:creationId xmlns:a16="http://schemas.microsoft.com/office/drawing/2014/main" id="{4398E687-85D5-2C4A-CA21-F959863DA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255" y="691450"/>
            <a:ext cx="9182255" cy="513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0D77A6-6814-2C55-9EF6-E6D9C087D3CE}"/>
              </a:ext>
            </a:extLst>
          </p:cNvPr>
          <p:cNvSpPr/>
          <p:nvPr/>
        </p:nvSpPr>
        <p:spPr>
          <a:xfrm>
            <a:off x="3939540" y="942905"/>
            <a:ext cx="4577761" cy="4198670"/>
          </a:xfrm>
          <a:prstGeom prst="rect">
            <a:avLst/>
          </a:prstGeom>
          <a:solidFill>
            <a:schemeClr val="bg1"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en-US" sz="1400" dirty="0">
              <a:solidFill>
                <a:schemeClr val="dk2"/>
              </a:solidFill>
            </a:endParaRPr>
          </a:p>
          <a:p>
            <a:pPr marL="114300">
              <a:buClr>
                <a:schemeClr val="dk2"/>
              </a:buClr>
              <a:buSzPts val="1800"/>
            </a:pPr>
            <a:r>
              <a:rPr lang="en-US" sz="1400" b="1" dirty="0">
                <a:solidFill>
                  <a:schemeClr val="dk2"/>
                </a:solidFill>
                <a:latin typeface="Arial Rounded MT Bold" panose="020F0704030504030204" pitchFamily="34" charset="0"/>
              </a:rPr>
              <a:t>Impact and Benefits</a:t>
            </a:r>
          </a:p>
          <a:p>
            <a:pPr marL="1143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1400" b="1" dirty="0">
                <a:solidFill>
                  <a:schemeClr val="dk2"/>
                </a:solidFill>
              </a:rPr>
              <a:t>1. Environmental Impact:</a:t>
            </a:r>
          </a:p>
          <a:p>
            <a:pPr marL="1143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1400" dirty="0">
                <a:solidFill>
                  <a:schemeClr val="dk2"/>
                </a:solidFill>
              </a:rPr>
              <a:t>   Reduced Landfill Waste: Effective waste segregation and advanced decomposition techniques decrease the amount of menstrual waste ending up in landfills.</a:t>
            </a:r>
          </a:p>
          <a:p>
            <a:pPr marL="1143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1400" dirty="0">
                <a:solidFill>
                  <a:schemeClr val="dk2"/>
                </a:solidFill>
              </a:rPr>
              <a:t>   Lower Pollution Levels: By promoting sustainable products and using modern decomposition methods, we lessen plastic pollution and mitigate harmful environmental effects.</a:t>
            </a:r>
          </a:p>
          <a:p>
            <a:pPr marL="1143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en-US" sz="1400" dirty="0">
              <a:solidFill>
                <a:schemeClr val="dk2"/>
              </a:solidFill>
            </a:endParaRPr>
          </a:p>
          <a:p>
            <a:pPr marL="1143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1400" b="1" dirty="0">
                <a:solidFill>
                  <a:schemeClr val="dk2"/>
                </a:solidFill>
              </a:rPr>
              <a:t>2. Public Health:</a:t>
            </a:r>
          </a:p>
          <a:p>
            <a:pPr marL="1143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1400" dirty="0">
                <a:solidFill>
                  <a:schemeClr val="dk2"/>
                </a:solidFill>
              </a:rPr>
              <a:t>   Enhanced Hygiene: Proper disposal and treatment of menstrual waste improve public health by reducing exposure to unsanitary conditions.</a:t>
            </a:r>
          </a:p>
          <a:p>
            <a:pPr marL="1143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1400" dirty="0">
                <a:solidFill>
                  <a:schemeClr val="dk2"/>
                </a:solidFill>
              </a:rPr>
              <a:t>   Healthier Products: The shift towards eco-friendly menstrual products reduces health risks associated with traditional, non-biodegradable options.</a:t>
            </a:r>
          </a:p>
          <a:p>
            <a:pPr marL="1143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en-US" sz="1400" dirty="0">
              <a:solidFill>
                <a:schemeClr val="dk2"/>
              </a:solidFill>
            </a:endParaRPr>
          </a:p>
          <a:p>
            <a:pPr marL="1143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en-US" sz="105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76A11E-FB38-F087-C31D-53595FE5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0" y="436111"/>
            <a:ext cx="8155259" cy="4536403"/>
          </a:xfrm>
          <a:prstGeom prst="rect">
            <a:avLst/>
          </a:prstGeom>
        </p:spPr>
      </p:pic>
      <p:sp>
        <p:nvSpPr>
          <p:cNvPr id="4" name="Google Shape;79;p15">
            <a:extLst>
              <a:ext uri="{FF2B5EF4-FFF2-40B4-BE49-F238E27FC236}">
                <a16:creationId xmlns:a16="http://schemas.microsoft.com/office/drawing/2014/main" id="{56FEFF2F-1B5F-FD28-2DE0-6F2ED000E936}"/>
              </a:ext>
            </a:extLst>
          </p:cNvPr>
          <p:cNvSpPr/>
          <p:nvPr/>
        </p:nvSpPr>
        <p:spPr>
          <a:xfrm>
            <a:off x="348708" y="214755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D36E0-1885-6A3E-9CA7-A4185260D534}"/>
              </a:ext>
            </a:extLst>
          </p:cNvPr>
          <p:cNvSpPr txBox="1"/>
          <p:nvPr/>
        </p:nvSpPr>
        <p:spPr>
          <a:xfrm>
            <a:off x="7678311" y="60866"/>
            <a:ext cx="2233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/>
              <a:t>4Bytes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628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240</Words>
  <Application>Microsoft Office PowerPoint</Application>
  <PresentationFormat>On-screen Show (16:9)</PresentationFormat>
  <Paragraphs>35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Arial Rounded MT Bold</vt:lpstr>
      <vt:lpstr>Calibri</vt:lpstr>
      <vt:lpstr>Simple Light</vt:lpstr>
      <vt:lpstr>PowerPoint Presentation</vt:lpstr>
      <vt:lpstr>4Bytes</vt:lpstr>
      <vt:lpstr>4Bytes</vt:lpstr>
      <vt:lpstr>4Bytes</vt:lpstr>
      <vt:lpstr>Our project</vt:lpstr>
      <vt:lpstr>4Bytes</vt:lpstr>
      <vt:lpstr>PowerPoint Presentation</vt:lpstr>
      <vt:lpstr>4Bytes</vt:lpstr>
      <vt:lpstr>PowerPoint Presentation</vt:lpstr>
      <vt:lpstr>4Bytes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Manya</dc:creator>
  <cp:lastModifiedBy>Manya Juneja</cp:lastModifiedBy>
  <cp:revision>3</cp:revision>
  <dcterms:modified xsi:type="dcterms:W3CDTF">2024-09-05T21:19:51Z</dcterms:modified>
</cp:coreProperties>
</file>