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80" r:id="rId6"/>
    <p:sldId id="268" r:id="rId7"/>
    <p:sldId id="269" r:id="rId8"/>
    <p:sldId id="270" r:id="rId9"/>
    <p:sldId id="281" r:id="rId10"/>
    <p:sldId id="278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Orbitron" panose="020B0604020202020204" charset="0"/>
      <p:regular r:id="rId14"/>
      <p:bold r:id="rId15"/>
    </p:embeddedFont>
    <p:embeddedFont>
      <p:font typeface="Bebas Neue" panose="020B0604020202020204" charset="0"/>
      <p:regular r:id="rId16"/>
    </p:embeddedFont>
    <p:embeddedFont>
      <p:font typeface="Mukta Mahee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3CC4"/>
    <a:srgbClr val="8D1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6DDBFE-84E3-4DB3-904C-5AD209C0DC9A}">
  <a:tblStyle styleId="{656DDBFE-84E3-4DB3-904C-5AD209C0DC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F2FF7C-7DF4-4329-BE69-8E32D7ABD0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f5352a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f5352a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1325" y="2597250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30045" y="-104985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764202" y="-62075"/>
            <a:ext cx="2394148" cy="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67464" y="3631889"/>
            <a:ext cx="1444150" cy="1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1030649" y="740702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485963" y="-510386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993" y="3239750"/>
            <a:ext cx="1741078" cy="19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5985" y="3225526"/>
            <a:ext cx="2953575" cy="2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999773" y="957875"/>
            <a:ext cx="2268199" cy="89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0"/>
          <p:cNvGrpSpPr/>
          <p:nvPr/>
        </p:nvGrpSpPr>
        <p:grpSpPr>
          <a:xfrm>
            <a:off x="8536502" y="1"/>
            <a:ext cx="615727" cy="2138099"/>
            <a:chOff x="8536502" y="1"/>
            <a:chExt cx="615727" cy="2138099"/>
          </a:xfrm>
        </p:grpSpPr>
        <p:pic>
          <p:nvPicPr>
            <p:cNvPr id="151" name="Google Shape;151;p20"/>
            <p:cNvPicPr preferRelativeResize="0"/>
            <p:nvPr/>
          </p:nvPicPr>
          <p:blipFill rotWithShape="1">
            <a:blip r:embed="rId4">
              <a:alphaModFix/>
            </a:blip>
            <a:srcRect l="74308" b="12579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0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967349" y="3462927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475088" y="-35225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68" y="4096625"/>
            <a:ext cx="1741078" cy="190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8501689" y="1690276"/>
            <a:ext cx="615727" cy="2138099"/>
            <a:chOff x="8536502" y="1"/>
            <a:chExt cx="615727" cy="2138099"/>
          </a:xfrm>
        </p:grpSpPr>
        <p:pic>
          <p:nvPicPr>
            <p:cNvPr id="165" name="Google Shape;165;p22"/>
            <p:cNvPicPr preferRelativeResize="0"/>
            <p:nvPr/>
          </p:nvPicPr>
          <p:blipFill rotWithShape="1">
            <a:blip r:embed="rId5">
              <a:alphaModFix/>
            </a:blip>
            <a:srcRect l="74308" b="12579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2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l="-1218" t="11240" r="8916" b="-2108"/>
          <a:stretch/>
        </p:blipFill>
        <p:spPr>
          <a:xfrm rot="-5400000" flipH="1">
            <a:off x="-768288" y="1117892"/>
            <a:ext cx="4847852" cy="3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972975" y="-1002222"/>
            <a:ext cx="1717001" cy="3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68063" y="-116754"/>
            <a:ext cx="3148524" cy="11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225" y="3653599"/>
            <a:ext cx="52998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98375" y="539500"/>
            <a:ext cx="1232400" cy="8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4019400" cy="2667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352" y="2513599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491269" y="330700"/>
            <a:ext cx="3197970" cy="24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75180" y="22165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275180" y="19406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75180" y="16647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275180" y="13888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21355" y="24143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621355" y="21384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621355" y="18625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1182575"/>
            <a:ext cx="47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3225" y="1897825"/>
            <a:ext cx="4730400" cy="20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644925" y="1074750"/>
            <a:ext cx="2787000" cy="2994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26" y="4436648"/>
            <a:ext cx="2202975" cy="80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41021" y="-103179"/>
            <a:ext cx="2202979" cy="16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2908200" y="129157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2908200" y="250593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2908200" y="372029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5504575" y="250593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5504575" y="129157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5504575" y="372029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1723169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720000" y="4146775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504575" y="1723169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2934972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504575" y="2934972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504575" y="4146775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8424002" y="-1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17267" y="711112"/>
            <a:ext cx="2367752" cy="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734131" y="2104221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rgbClr val="8A3CC4"/>
                </a:solidFill>
              </a:rPr>
              <a:t>How to build a cheating engine for games?</a:t>
            </a:r>
            <a:endParaRPr sz="3700" dirty="0">
              <a:solidFill>
                <a:srgbClr val="8A3C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 txBox="1">
            <a:spLocks noGrp="1"/>
          </p:cNvSpPr>
          <p:nvPr>
            <p:ph type="title"/>
          </p:nvPr>
        </p:nvSpPr>
        <p:spPr>
          <a:xfrm>
            <a:off x="799703" y="6953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8A3CC4"/>
                </a:solidFill>
              </a:rPr>
              <a:t>Questions?</a:t>
            </a:r>
            <a:endParaRPr sz="4400" dirty="0">
              <a:solidFill>
                <a:srgbClr val="8A3CC4"/>
              </a:solidFill>
            </a:endParaRPr>
          </a:p>
        </p:txBody>
      </p:sp>
      <p:pic>
        <p:nvPicPr>
          <p:cNvPr id="578" name="Google Shape;5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308" y="2884810"/>
            <a:ext cx="3015636" cy="39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49" y="3552721"/>
            <a:ext cx="3795154" cy="35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829" y="3622567"/>
            <a:ext cx="1862737" cy="98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513" y="2773552"/>
            <a:ext cx="1899054" cy="61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 flipH="1">
            <a:off x="6423259" y="2744985"/>
            <a:ext cx="2741765" cy="98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7954" y="4169854"/>
            <a:ext cx="2272343" cy="41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38" y="1473463"/>
            <a:ext cx="5713329" cy="3213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A3CC4"/>
                </a:solidFill>
              </a:rPr>
              <a:t>Table of contents</a:t>
            </a:r>
            <a:endParaRPr dirty="0">
              <a:solidFill>
                <a:srgbClr val="8A3CC4"/>
              </a:solidFill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title" idx="2"/>
          </p:nvPr>
        </p:nvSpPr>
        <p:spPr>
          <a:xfrm>
            <a:off x="2908200" y="161928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A3CC4"/>
                </a:solidFill>
              </a:rPr>
              <a:t>01</a:t>
            </a:r>
            <a:endParaRPr dirty="0">
              <a:solidFill>
                <a:srgbClr val="8A3CC4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3"/>
          </p:nvPr>
        </p:nvSpPr>
        <p:spPr>
          <a:xfrm>
            <a:off x="2908200" y="283364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A3CC4"/>
                </a:solidFill>
              </a:rPr>
              <a:t>02</a:t>
            </a:r>
            <a:endParaRPr dirty="0">
              <a:solidFill>
                <a:srgbClr val="8A3CC4"/>
              </a:solidFill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 idx="4"/>
          </p:nvPr>
        </p:nvSpPr>
        <p:spPr>
          <a:xfrm>
            <a:off x="5449156" y="161928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A3CC4"/>
                </a:solidFill>
              </a:rPr>
              <a:t>03</a:t>
            </a:r>
            <a:endParaRPr dirty="0">
              <a:solidFill>
                <a:srgbClr val="8A3CC4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5"/>
          </p:nvPr>
        </p:nvSpPr>
        <p:spPr>
          <a:xfrm>
            <a:off x="5449156" y="29466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8A3CC4"/>
                </a:solidFill>
              </a:rPr>
              <a:t>04</a:t>
            </a:r>
            <a:endParaRPr dirty="0">
              <a:solidFill>
                <a:srgbClr val="8A3CC4"/>
              </a:solidFill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720000" y="2050876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smtClean="0">
                <a:ea typeface="Mukta Mahee"/>
                <a:cs typeface="Mukta Mahee"/>
              </a:rPr>
              <a:t>Sub-questions</a:t>
            </a:r>
            <a:endParaRPr lang="en-US" b="1" dirty="0"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8"/>
          </p:nvPr>
        </p:nvSpPr>
        <p:spPr>
          <a:xfrm>
            <a:off x="4722406" y="2032261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Sub-questions answers</a:t>
            </a:r>
            <a:endParaRPr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13"/>
          </p:nvPr>
        </p:nvSpPr>
        <p:spPr>
          <a:xfrm>
            <a:off x="720000" y="3262679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demo</a:t>
            </a:r>
            <a:endParaRPr dirty="0"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14"/>
          </p:nvPr>
        </p:nvSpPr>
        <p:spPr>
          <a:xfrm>
            <a:off x="5449156" y="3394261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Questions</a:t>
            </a:r>
            <a:endParaRPr dirty="0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38" y="2180371"/>
            <a:ext cx="734700" cy="304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13225" y="1182575"/>
            <a:ext cx="47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8A3CC4"/>
                </a:solidFill>
              </a:rPr>
              <a:t>Sub-questions</a:t>
            </a:r>
            <a:endParaRPr dirty="0">
              <a:solidFill>
                <a:srgbClr val="8A3CC4"/>
              </a:solidFill>
            </a:endParaRPr>
          </a:p>
        </p:txBody>
      </p:sp>
      <p:sp>
        <p:nvSpPr>
          <p:cNvPr id="223" name="Google Shape;223;p31"/>
          <p:cNvSpPr txBox="1">
            <a:spLocks noGrp="1"/>
          </p:cNvSpPr>
          <p:nvPr>
            <p:ph type="subTitle" idx="1"/>
          </p:nvPr>
        </p:nvSpPr>
        <p:spPr>
          <a:xfrm>
            <a:off x="713224" y="1897824"/>
            <a:ext cx="5733959" cy="298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What are the key functionalities and components of a cheating engine?                DOT research methods I’ve used are </a:t>
            </a:r>
            <a:r>
              <a:rPr lang="en-US" dirty="0" smtClean="0">
                <a:solidFill>
                  <a:srgbClr val="8A3CC4"/>
                </a:solidFill>
              </a:rPr>
              <a:t>Library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8A3CC4"/>
                </a:solidFill>
              </a:rPr>
              <a:t>Lab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8A3CC4"/>
                </a:solidFill>
              </a:rPr>
              <a:t>Showroom</a:t>
            </a:r>
            <a:endParaRPr lang="en-US" dirty="0">
              <a:solidFill>
                <a:srgbClr val="8A3CC4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indent="-228600">
              <a:buFont typeface="Nunito Light"/>
              <a:buAutoNum type="arabicPeriod"/>
            </a:pPr>
            <a:r>
              <a:rPr lang="en-US" dirty="0" smtClean="0"/>
              <a:t>What programming language should be used for the creation of a cheating engine</a:t>
            </a:r>
            <a:r>
              <a:rPr lang="en-US" dirty="0"/>
              <a:t>? DOT research methods I’ve used are </a:t>
            </a:r>
            <a:r>
              <a:rPr lang="en-US" dirty="0">
                <a:solidFill>
                  <a:srgbClr val="8A3CC4"/>
                </a:solidFill>
              </a:rPr>
              <a:t>Library</a:t>
            </a:r>
            <a:r>
              <a:rPr lang="en-US" dirty="0"/>
              <a:t>, </a:t>
            </a:r>
            <a:r>
              <a:rPr lang="en-US" dirty="0">
                <a:solidFill>
                  <a:srgbClr val="8A3CC4"/>
                </a:solidFill>
              </a:rPr>
              <a:t>Field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8A3CC4"/>
                </a:solidFill>
              </a:rPr>
              <a:t>Showroom</a:t>
            </a: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indent="-228600">
              <a:buFont typeface="Nunito Light"/>
              <a:buAutoNum type="arabicPeriod"/>
            </a:pPr>
            <a:r>
              <a:rPr lang="en-US" dirty="0" smtClean="0"/>
              <a:t>What OS should be used as the base of target? Linux or Windows</a:t>
            </a:r>
            <a:r>
              <a:rPr lang="en-US" dirty="0"/>
              <a:t>? </a:t>
            </a:r>
            <a:r>
              <a:rPr lang="en-US" dirty="0" smtClean="0"/>
              <a:t>                         DOT </a:t>
            </a:r>
            <a:r>
              <a:rPr lang="en-US" dirty="0"/>
              <a:t>research methods I’ve used are </a:t>
            </a:r>
            <a:r>
              <a:rPr lang="en-US" dirty="0">
                <a:solidFill>
                  <a:srgbClr val="8A3CC4"/>
                </a:solidFill>
              </a:rPr>
              <a:t>Library</a:t>
            </a:r>
            <a:r>
              <a:rPr lang="en-US" dirty="0"/>
              <a:t>, </a:t>
            </a:r>
            <a:r>
              <a:rPr lang="en-US" dirty="0">
                <a:solidFill>
                  <a:srgbClr val="8A3CC4"/>
                </a:solidFill>
              </a:rPr>
              <a:t>Field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8A3CC4"/>
                </a:solidFill>
              </a:rPr>
              <a:t>Workshop</a:t>
            </a: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indent="-228600">
              <a:buFont typeface="Nunito Light"/>
              <a:buAutoNum type="arabicPeriod"/>
            </a:pPr>
            <a:r>
              <a:rPr lang="en-US" dirty="0" smtClean="0"/>
              <a:t>How is a cheating engine detected so it can be built to avoid detection?</a:t>
            </a:r>
            <a:r>
              <a:rPr lang="en-US" dirty="0"/>
              <a:t> </a:t>
            </a:r>
            <a:r>
              <a:rPr lang="en-US" dirty="0" smtClean="0"/>
              <a:t>                DOT </a:t>
            </a:r>
            <a:r>
              <a:rPr lang="en-US" dirty="0"/>
              <a:t>research methods I’ve used are </a:t>
            </a:r>
            <a:r>
              <a:rPr lang="en-US" dirty="0">
                <a:solidFill>
                  <a:srgbClr val="8A3CC4"/>
                </a:solidFill>
              </a:rPr>
              <a:t>Library</a:t>
            </a:r>
            <a:r>
              <a:rPr lang="en-US" dirty="0"/>
              <a:t>, </a:t>
            </a:r>
            <a:r>
              <a:rPr lang="en-US" dirty="0">
                <a:solidFill>
                  <a:srgbClr val="8A3CC4"/>
                </a:solidFill>
              </a:rPr>
              <a:t>Field</a:t>
            </a:r>
            <a:r>
              <a:rPr lang="en-US" dirty="0"/>
              <a:t> and </a:t>
            </a:r>
            <a:r>
              <a:rPr lang="en-US" dirty="0">
                <a:solidFill>
                  <a:srgbClr val="8A3CC4"/>
                </a:solidFill>
              </a:rPr>
              <a:t>Workshop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342164" y="2957846"/>
            <a:ext cx="52998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 smtClean="0">
                <a:solidFill>
                  <a:srgbClr val="8A3CC4"/>
                </a:solidFill>
              </a:rPr>
              <a:t>Demo</a:t>
            </a:r>
            <a:endParaRPr dirty="0">
              <a:solidFill>
                <a:srgbClr val="8A3CC4"/>
              </a:solidFill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20199" y="2072550"/>
            <a:ext cx="3689901" cy="3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18521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rgbClr val="8A3CC4"/>
                </a:solidFill>
              </a:rPr>
              <a:t>What are the key</a:t>
            </a:r>
            <a:br>
              <a:rPr lang="en-US" dirty="0">
                <a:solidFill>
                  <a:srgbClr val="8A3CC4"/>
                </a:solidFill>
              </a:rPr>
            </a:br>
            <a:r>
              <a:rPr lang="en-US" dirty="0">
                <a:solidFill>
                  <a:srgbClr val="8A3CC4"/>
                </a:solidFill>
              </a:rPr>
              <a:t>functionalities and components</a:t>
            </a:r>
            <a:br>
              <a:rPr lang="en-US" dirty="0">
                <a:solidFill>
                  <a:srgbClr val="8A3CC4"/>
                </a:solidFill>
              </a:rPr>
            </a:br>
            <a:r>
              <a:rPr lang="en-US" dirty="0">
                <a:solidFill>
                  <a:srgbClr val="8A3CC4"/>
                </a:solidFill>
              </a:rPr>
              <a:t>of a cheating engine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6645" y="1954696"/>
            <a:ext cx="7147355" cy="287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Process scanner</a:t>
            </a:r>
          </a:p>
          <a:p>
            <a:pPr algn="l"/>
            <a:endParaRPr lang="en-US" sz="1200" dirty="0" smtClean="0">
              <a:solidFill>
                <a:srgbClr val="8A3CC4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Memory scanner</a:t>
            </a:r>
          </a:p>
          <a:p>
            <a:pPr algn="l"/>
            <a:endParaRPr lang="en-US" sz="1200" dirty="0" smtClean="0">
              <a:solidFill>
                <a:srgbClr val="8A3CC4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Memory editing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algn="l"/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DOT research methods applied:</a:t>
            </a:r>
          </a:p>
          <a:p>
            <a:pPr algn="l"/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Library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researched through various materials online </a:t>
            </a:r>
          </a:p>
          <a:p>
            <a:pPr marL="171450" indent="-171450" algn="l">
              <a:buFontTx/>
              <a:buChar char="-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Lab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experimented with different components and their functionality to see them in practice</a:t>
            </a:r>
          </a:p>
          <a:p>
            <a:pPr marL="171450" indent="-171450" algn="l">
              <a:buFontTx/>
              <a:buChar char="-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Showroom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comparing existing clones to understand their logic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2"/>
              </a:solidFill>
            </a:endParaRPr>
          </a:p>
          <a:p>
            <a:pPr algn="l"/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>
            <a:off x="704505" y="4903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8A3CC4"/>
                </a:solidFill>
              </a:rPr>
              <a:t>What programming language should be used</a:t>
            </a:r>
            <a:endParaRPr sz="3200" dirty="0">
              <a:solidFill>
                <a:srgbClr val="8A3CC4"/>
              </a:solidFill>
            </a:endParaRPr>
          </a:p>
        </p:txBody>
      </p:sp>
      <p:sp>
        <p:nvSpPr>
          <p:cNvPr id="4" name="Google Shape;315;p39"/>
          <p:cNvSpPr txBox="1">
            <a:spLocks/>
          </p:cNvSpPr>
          <p:nvPr/>
        </p:nvSpPr>
        <p:spPr>
          <a:xfrm>
            <a:off x="1298713" y="2246244"/>
            <a:ext cx="7109792" cy="24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C++</a:t>
            </a:r>
          </a:p>
          <a:p>
            <a:pPr algn="l"/>
            <a:endParaRPr lang="en-US" sz="1200" dirty="0" smtClean="0">
              <a:solidFill>
                <a:srgbClr val="8A3CC4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Functionalities of C++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8A3CC4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algn="l"/>
            <a:endParaRPr lang="en-US" sz="1200" dirty="0" smtClean="0">
              <a:solidFill>
                <a:srgbClr val="8A3CC4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algn="l"/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DOT research </a:t>
            </a:r>
            <a:r>
              <a:rPr lang="en-US" sz="1200" dirty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methods 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applied:</a:t>
            </a:r>
          </a:p>
          <a:p>
            <a:pPr algn="l"/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Library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researched various programming language</a:t>
            </a:r>
          </a:p>
          <a:p>
            <a:pPr algn="l"/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Field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went through a lot of forums discussing about different languages that can be used</a:t>
            </a:r>
          </a:p>
          <a:p>
            <a:pPr marL="171450" indent="-171450" algn="l">
              <a:buFontTx/>
              <a:buChar char="-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Showroom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analyzing similar projects in different languages to find their advantages and disadvantages</a:t>
            </a: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>
            <a:off x="777391" y="5300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8A3CC4"/>
                </a:solidFill>
              </a:rPr>
              <a:t>What OS to be used as a base of operations</a:t>
            </a:r>
            <a:endParaRPr sz="3200" dirty="0">
              <a:solidFill>
                <a:srgbClr val="8A3CC4"/>
              </a:solidFill>
            </a:endParaRPr>
          </a:p>
        </p:txBody>
      </p:sp>
      <p:sp>
        <p:nvSpPr>
          <p:cNvPr id="3" name="Google Shape;341;p40"/>
          <p:cNvSpPr txBox="1">
            <a:spLocks/>
          </p:cNvSpPr>
          <p:nvPr/>
        </p:nvSpPr>
        <p:spPr>
          <a:xfrm>
            <a:off x="943044" y="2511287"/>
            <a:ext cx="7704000" cy="227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Windows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Linux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algn="l"/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DOT research </a:t>
            </a:r>
            <a:r>
              <a:rPr lang="en-US" sz="1200" dirty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methods 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applied:</a:t>
            </a:r>
          </a:p>
          <a:p>
            <a:pPr algn="l"/>
            <a:endParaRPr lang="en-US" sz="1200" dirty="0" smtClean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Library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researched all kind of articles comparing the two systems for cheating in games </a:t>
            </a:r>
          </a:p>
          <a:p>
            <a:pPr marL="171450" indent="-171450" algn="l">
              <a:buFontTx/>
              <a:buChar char="-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Field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joined discussions about which platform would be better for game hacking </a:t>
            </a:r>
          </a:p>
          <a:p>
            <a:pPr marL="171450" indent="-171450" algn="l">
              <a:buFontTx/>
              <a:buChar char="-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Workshop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 prototyping on both OS to check differences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781878" y="6824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8A3CC4"/>
                </a:solidFill>
              </a:rPr>
              <a:t>How anti cheats work and how to avoid them</a:t>
            </a:r>
            <a:endParaRPr sz="3200" dirty="0">
              <a:solidFill>
                <a:srgbClr val="8A3CC4"/>
              </a:solidFill>
            </a:endParaRPr>
          </a:p>
        </p:txBody>
      </p:sp>
      <p:sp>
        <p:nvSpPr>
          <p:cNvPr id="3" name="Google Shape;341;p40"/>
          <p:cNvSpPr txBox="1">
            <a:spLocks/>
          </p:cNvSpPr>
          <p:nvPr/>
        </p:nvSpPr>
        <p:spPr>
          <a:xfrm>
            <a:off x="781878" y="2193235"/>
            <a:ext cx="7704000" cy="241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VAC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(Signature scanning</a:t>
            </a:r>
            <a:r>
              <a:rPr lang="en-US" sz="1200" dirty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, Behavioral Analysis, Delayed 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Bans)</a:t>
            </a:r>
            <a:endParaRPr lang="en-US" sz="1200" dirty="0" smtClean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VANGUARD 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(Kernel-level protection ,Signature </a:t>
            </a:r>
            <a:r>
              <a:rPr lang="en-US" sz="1200" dirty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scanning, Behavioral Analysis, Delayed Bans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)</a:t>
            </a:r>
            <a:endParaRPr lang="en-US" sz="1200" dirty="0" smtClean="0">
              <a:solidFill>
                <a:srgbClr val="8A3CC4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algn="l"/>
            <a:endParaRPr lang="en-US" sz="1200" dirty="0" smtClean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algn="l"/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DOT research </a:t>
            </a:r>
            <a:r>
              <a:rPr lang="en-US" sz="1200" dirty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methods 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applied:</a:t>
            </a:r>
          </a:p>
          <a:p>
            <a:pPr algn="l"/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Library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researched documentation on different popular anti-cheats</a:t>
            </a:r>
          </a:p>
          <a:p>
            <a:pPr marL="171450" indent="-171450" algn="l">
              <a:buFontTx/>
              <a:buChar char="-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Field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joined different online threads talking about hypothetical ways of avoiding anti-cheats </a:t>
            </a:r>
          </a:p>
          <a:p>
            <a:pPr marL="171450" indent="-171450" algn="l">
              <a:buFontTx/>
              <a:buChar char="-"/>
            </a:pPr>
            <a:endParaRPr lang="en-US" sz="1200" dirty="0">
              <a:solidFill>
                <a:schemeClr val="accent2"/>
              </a:solidFill>
              <a:latin typeface="Mukta Mahee" panose="020B0604020202020204" charset="0"/>
              <a:cs typeface="Mukta Mahee" panose="020B0604020202020204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dirty="0" smtClean="0">
                <a:solidFill>
                  <a:srgbClr val="8A3CC4"/>
                </a:solidFill>
                <a:latin typeface="Mukta Mahee" panose="020B0604020202020204" charset="0"/>
                <a:cs typeface="Mukta Mahee" panose="020B0604020202020204" charset="0"/>
              </a:rPr>
              <a:t>Workshop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</a:t>
            </a:r>
            <a:r>
              <a:rPr lang="en-150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–</a:t>
            </a:r>
            <a:r>
              <a:rPr lang="en-US" sz="1200" dirty="0" smtClean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 researched of different hypothetical ways of avoiding detection, but they are meaningless in single player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339010"/>
          </a:xfrm>
        </p:spPr>
        <p:txBody>
          <a:bodyPr/>
          <a:lstStyle/>
          <a:p>
            <a:r>
              <a:rPr lang="en-US" sz="7200" dirty="0" smtClean="0">
                <a:solidFill>
                  <a:srgbClr val="8A3CC4"/>
                </a:solidFill>
              </a:rPr>
              <a:t>Thank you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>
                <a:solidFill>
                  <a:srgbClr val="C00000"/>
                </a:solidFill>
              </a:rPr>
              <a:t>‘</a:t>
            </a:r>
            <a:r>
              <a:rPr lang="en-US" sz="2000" dirty="0" smtClean="0">
                <a:solidFill>
                  <a:srgbClr val="C00000"/>
                </a:solidFill>
              </a:rPr>
              <a:t>Game hacking is for</a:t>
            </a:r>
            <a:r>
              <a:rPr lang="en-US" sz="6000" dirty="0">
                <a:solidFill>
                  <a:srgbClr val="C00000"/>
                </a:solidFill>
              </a:rPr>
              <a:t> </a:t>
            </a:r>
            <a:r>
              <a:rPr lang="en-US" sz="6000" dirty="0" smtClean="0">
                <a:solidFill>
                  <a:srgbClr val="C00000"/>
                </a:solidFill>
              </a:rPr>
              <a:t>NOOBS!!!’</a:t>
            </a:r>
            <a:br>
              <a:rPr lang="en-US" sz="60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Stefan-Nikola 2024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 Security Hacker Pitch Deck by Slidesgo">
  <a:themeElements>
    <a:clrScheme name="Simple Light">
      <a:dk1>
        <a:srgbClr val="B8FFFF"/>
      </a:dk1>
      <a:lt1>
        <a:srgbClr val="4C5052"/>
      </a:lt1>
      <a:dk2>
        <a:srgbClr val="202222"/>
      </a:dk2>
      <a:lt2>
        <a:srgbClr val="3D7272"/>
      </a:lt2>
      <a:accent1>
        <a:srgbClr val="769C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8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360</Words>
  <Application>Microsoft Office PowerPoint</Application>
  <PresentationFormat>On-screen Show (16:9)</PresentationFormat>
  <Paragraphs>76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Anaheim</vt:lpstr>
      <vt:lpstr>Arial</vt:lpstr>
      <vt:lpstr>Orbitron</vt:lpstr>
      <vt:lpstr>Nunito Light</vt:lpstr>
      <vt:lpstr>Bebas Neue</vt:lpstr>
      <vt:lpstr>Mukta Mahee</vt:lpstr>
      <vt:lpstr>IT Security Hacker Pitch Deck by Slidesgo</vt:lpstr>
      <vt:lpstr>How to build a cheating engine for games?</vt:lpstr>
      <vt:lpstr>Table of contents</vt:lpstr>
      <vt:lpstr>Sub-questions</vt:lpstr>
      <vt:lpstr>Demo</vt:lpstr>
      <vt:lpstr>What are the key functionalities and components of a cheating engine</vt:lpstr>
      <vt:lpstr>What programming language should be used</vt:lpstr>
      <vt:lpstr>What OS to be used as a base of operations</vt:lpstr>
      <vt:lpstr>How anti cheats work and how to avoid them</vt:lpstr>
      <vt:lpstr>Thank you  ‘Game hacking is for NOOBS!!!’ - Stefan-Nikola 2024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cheating engine for games</dc:title>
  <dc:creator>Stefan</dc:creator>
  <cp:lastModifiedBy>Stanev,Stefan-Nikola S.G.</cp:lastModifiedBy>
  <cp:revision>17</cp:revision>
  <dcterms:modified xsi:type="dcterms:W3CDTF">2024-06-10T12:46:48Z</dcterms:modified>
</cp:coreProperties>
</file>