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8" r:id="rId7"/>
    <p:sldId id="320" r:id="rId8"/>
    <p:sldId id="321" r:id="rId9"/>
    <p:sldId id="324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13067-C8F9-01AD-CFF6-90A03278C96F}" v="214" dt="2025-02-20T11:12:42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CloudCord</a:t>
            </a:r>
            <a:r>
              <a:rPr lang="en-US" dirty="0">
                <a:ea typeface="+mj-lt"/>
                <a:cs typeface="+mj-lt"/>
              </a:rPr>
              <a:t> – A Cloud-Native, Scalable Discord 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CloudCord</a:t>
            </a:r>
            <a:r>
              <a:rPr lang="en-US" dirty="0">
                <a:ea typeface="+mn-lt"/>
                <a:cs typeface="+mn-lt"/>
              </a:rPr>
              <a:t> is a cloud-native, microservices-based real-time communication platform that enables seamless text, voice, and video collaboration with high availability, scalability, and security for enterprise and community use.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This is a Challenging &amp; Valuable Enterprise Software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Scalability</a:t>
            </a:r>
            <a:r>
              <a:rPr lang="en-US" dirty="0">
                <a:ea typeface="+mn-lt"/>
                <a:cs typeface="+mn-lt"/>
              </a:rPr>
              <a:t> – Handling thousands </a:t>
            </a:r>
            <a:r>
              <a:rPr lang="en-US" sz="2000" cap="none" dirty="0">
                <a:ea typeface="+mn-lt"/>
                <a:cs typeface="+mn-lt"/>
              </a:rPr>
              <a:t>of</a:t>
            </a:r>
            <a:r>
              <a:rPr lang="en-US" dirty="0">
                <a:ea typeface="+mn-lt"/>
                <a:cs typeface="+mn-lt"/>
              </a:rPr>
              <a:t> concurrent users across </a:t>
            </a:r>
            <a:r>
              <a:rPr lang="en-US" sz="2000" cap="none" dirty="0">
                <a:ea typeface="+mn-lt"/>
                <a:cs typeface="+mn-lt"/>
              </a:rPr>
              <a:t>multiple </a:t>
            </a:r>
            <a:r>
              <a:rPr lang="en-US" dirty="0">
                <a:ea typeface="+mn-lt"/>
                <a:cs typeface="+mn-lt"/>
              </a:rPr>
              <a:t>channels</a:t>
            </a:r>
            <a:endParaRPr lang="en-US" dirty="0">
              <a:ea typeface="+mn-lt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Real-Time Performance</a:t>
            </a:r>
            <a:r>
              <a:rPr lang="en-US" dirty="0">
                <a:ea typeface="+mn-lt"/>
                <a:cs typeface="+mn-lt"/>
              </a:rPr>
              <a:t> – Ensuring low-latency messaging, voice, and video streaming</a:t>
            </a:r>
            <a:endParaRPr lang="en-US" dirty="0">
              <a:ea typeface="+mn-lt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Security &amp; Compliance</a:t>
            </a:r>
            <a:r>
              <a:rPr lang="en-US" dirty="0">
                <a:ea typeface="+mn-lt"/>
                <a:cs typeface="+mn-lt"/>
              </a:rPr>
              <a:t> – Protecting user data with encryption, OAuth authentication, and secure WebRTC </a:t>
            </a:r>
            <a:r>
              <a:rPr lang="en-US" sz="2000" cap="none" dirty="0">
                <a:ea typeface="+mn-lt"/>
                <a:cs typeface="+mn-lt"/>
              </a:rPr>
              <a:t>for </a:t>
            </a:r>
            <a:r>
              <a:rPr lang="en-US" dirty="0">
                <a:ea typeface="+mn-lt"/>
                <a:cs typeface="+mn-lt"/>
              </a:rPr>
              <a:t>voice/video</a:t>
            </a:r>
            <a:endParaRPr lang="en-US" dirty="0">
              <a:ea typeface="+mn-lt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Cloud-Native &amp; CI/CD Integration</a:t>
            </a:r>
            <a:r>
              <a:rPr lang="en-US" dirty="0">
                <a:ea typeface="+mn-lt"/>
                <a:cs typeface="+mn-lt"/>
              </a:rPr>
              <a:t> – Ideally, deploying in </a:t>
            </a:r>
            <a:r>
              <a:rPr lang="en-US" sz="2000" cap="none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fully automated, cloud-based</a:t>
            </a:r>
            <a:r>
              <a:rPr lang="en-US" dirty="0">
                <a:ea typeface="+mn-lt"/>
                <a:cs typeface="+mn-lt"/>
              </a:rPr>
              <a:t> environment with continuous monitoring</a:t>
            </a:r>
            <a:endParaRPr lang="en-US" dirty="0">
              <a:ea typeface="+mn-lt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Multi-Service Architecture</a:t>
            </a:r>
            <a:r>
              <a:rPr lang="en-US" dirty="0">
                <a:ea typeface="+mn-lt"/>
                <a:cs typeface="+mn-lt"/>
              </a:rPr>
              <a:t> – Distributed microservices for messaging, voice, notifications, and file storage</a:t>
            </a:r>
            <a:endParaRPr lang="en-US" sz="2000" cap="none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Non-Functional Requirements – Key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noProof="1">
                <a:ea typeface="+mn-lt"/>
                <a:cs typeface="+mn-lt"/>
              </a:rPr>
              <a:t>Scalability</a:t>
            </a:r>
            <a:r>
              <a:rPr lang="en-US" noProof="1">
                <a:ea typeface="+mn-lt"/>
                <a:cs typeface="+mn-lt"/>
              </a:rPr>
              <a:t> – Auto-scaling with Kubernetes to support sudden spikes in users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noProof="1">
                <a:ea typeface="+mn-lt"/>
                <a:cs typeface="+mn-lt"/>
              </a:rPr>
              <a:t>High Availability &amp; Fault Tolerance</a:t>
            </a:r>
            <a:r>
              <a:rPr lang="en-US" noProof="1">
                <a:ea typeface="+mn-lt"/>
                <a:cs typeface="+mn-lt"/>
              </a:rPr>
              <a:t> – Redundant microservices with load balancing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noProof="1">
                <a:ea typeface="+mn-lt"/>
                <a:cs typeface="+mn-lt"/>
              </a:rPr>
              <a:t>Security by Design</a:t>
            </a:r>
            <a:r>
              <a:rPr lang="en-US" noProof="1">
                <a:ea typeface="+mn-lt"/>
                <a:cs typeface="+mn-lt"/>
              </a:rPr>
              <a:t> – OWASP-compliant, JWT authentication, and WebRTC encryption</a:t>
            </a:r>
            <a:br>
              <a:rPr lang="en-US" noProof="1">
                <a:ea typeface="+mn-lt"/>
                <a:cs typeface="+mn-lt"/>
              </a:rPr>
            </a:br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1900" b="1" noProof="1"/>
              <a:t>Low Latency &amp; Performance</a:t>
            </a:r>
            <a:r>
              <a:rPr lang="en-US" sz="1900" noProof="1"/>
              <a:t> – WebSockets and Redis for real-time data sync</a:t>
            </a: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r>
              <a:rPr lang="en-US" sz="1900" b="1" noProof="1"/>
              <a:t>Observability &amp; Monitoring</a:t>
            </a:r>
            <a:r>
              <a:rPr lang="en-US" sz="1900" noProof="1"/>
              <a:t> – Prometheus + Grafana for real-time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Initial Architecture &amp; 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987081"/>
            <a:ext cx="8573791" cy="4415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Backend (Golang) - High-performance microservices</a:t>
            </a:r>
          </a:p>
          <a:p>
            <a:r>
              <a:rPr lang="en-US" b="0" dirty="0">
                <a:ea typeface="+mn-lt"/>
                <a:cs typeface="+mn-lt"/>
              </a:rPr>
              <a:t>Frontend (React) - Modern, responsive UI</a:t>
            </a:r>
            <a:endParaRPr lang="en-US" b="0" dirty="0"/>
          </a:p>
          <a:p>
            <a:r>
              <a:rPr lang="en-US" b="0" dirty="0" err="1">
                <a:ea typeface="+mn-lt"/>
                <a:cs typeface="+mn-lt"/>
              </a:rPr>
              <a:t>WebSockets</a:t>
            </a:r>
            <a:r>
              <a:rPr lang="en-US" b="0" dirty="0">
                <a:ea typeface="+mn-lt"/>
                <a:cs typeface="+mn-lt"/>
              </a:rPr>
              <a:t> &amp; WebRTC - Real-time messaging &amp; voice/video</a:t>
            </a:r>
            <a:endParaRPr lang="en-US" b="0" dirty="0"/>
          </a:p>
          <a:p>
            <a:r>
              <a:rPr lang="en-US" b="0" dirty="0">
                <a:ea typeface="+mn-lt"/>
                <a:cs typeface="+mn-lt"/>
              </a:rPr>
              <a:t>Database (PostgreSQL &amp; Redis) - Relational storage + in-memory caching</a:t>
            </a:r>
          </a:p>
          <a:p>
            <a:r>
              <a:rPr lang="en-US" b="0" dirty="0">
                <a:ea typeface="+mn-lt"/>
                <a:cs typeface="+mn-lt"/>
              </a:rPr>
              <a:t>Message Queues (Kafka or NATS) - Event-driven communication</a:t>
            </a:r>
          </a:p>
          <a:p>
            <a:r>
              <a:rPr lang="en-US" b="0" dirty="0">
                <a:ea typeface="+mn-lt"/>
                <a:cs typeface="+mn-lt"/>
              </a:rPr>
              <a:t>Cloud Deployment (Kubernetes + Docker) - Scalable infrastructure</a:t>
            </a:r>
          </a:p>
          <a:p>
            <a:r>
              <a:rPr lang="en-US" b="0" dirty="0">
                <a:ea typeface="+mn-lt"/>
                <a:cs typeface="+mn-lt"/>
              </a:rPr>
              <a:t>CI/CD - Automated testing and deployment</a:t>
            </a:r>
          </a:p>
          <a:p>
            <a:r>
              <a:rPr lang="en-US" b="0" dirty="0">
                <a:ea typeface="+mn-lt"/>
                <a:cs typeface="+mn-lt"/>
              </a:rPr>
              <a:t>Monitoring (Prometheus + Grafana) - Live metrics and health tracking</a:t>
            </a:r>
          </a:p>
          <a:p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CloudCord</a:t>
            </a:r>
            <a:r>
              <a:rPr lang="en-US" dirty="0">
                <a:ea typeface="+mn-lt"/>
                <a:cs typeface="+mn-lt"/>
              </a:rPr>
              <a:t> is a scalable, secure, cloud-native communication platform that applies DevOps, distributed systems, and real-time collaboration. This project goes beyond a simple chat app, showcasing expertise in modern enterprise software development.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84712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Stefan-Nikola Stanev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CloudCord – A Cloud-Native, Scalable Discord Alternative</vt:lpstr>
      <vt:lpstr>About us</vt:lpstr>
      <vt:lpstr>Why This is a Challenging &amp; Valuable Enterprise Software Project</vt:lpstr>
      <vt:lpstr>Non-Functional Requirements – Key Considerations</vt:lpstr>
      <vt:lpstr>Initial Architecture &amp; Technology Stack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</cp:revision>
  <dcterms:created xsi:type="dcterms:W3CDTF">2025-02-20T10:14:11Z</dcterms:created>
  <dcterms:modified xsi:type="dcterms:W3CDTF">2025-02-20T12:12:32Z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