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5"/>
  </p:normalViewPr>
  <p:slideViewPr>
    <p:cSldViewPr snapToGrid="0">
      <p:cViewPr>
        <p:scale>
          <a:sx n="153" d="100"/>
          <a:sy n="153" d="100"/>
        </p:scale>
        <p:origin x="-1760" y="-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60D7-993A-FF2F-FEF8-180AC7AB4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8F588-5D1E-214E-63C6-E7A9922BF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C05B-A34A-380A-11BA-CFB3414C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FEA9-E25B-EB29-ED1B-AF16EE35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3E73-BF20-CF09-8C95-B354A96B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865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1D69-28A3-4D14-79B3-588DC063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DB1E2-381D-3186-B3D6-3E2842B2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31A1-6BB6-2F77-4390-17E28AB2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C8CB-FBBF-E2F6-2278-E0818B94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DFD6-8CCE-6297-8304-88670440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540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42801-5EE0-B3EC-D9FF-D1C105DF3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2D7E-F810-5938-8A1B-869C86FA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AFE4-66A7-C25E-E655-DB34DD9B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E2B1-1674-87B2-00F0-DE75DB94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3306-11F6-3E3A-4E8D-F9791F0C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3619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036A-08A4-E990-F3E8-FEB5515E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F323-2212-59BF-E6A8-FFC05E22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6BB2-849B-9C85-72EF-5E6F4815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7B59-3E21-217F-6310-203D5A94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668A-D59C-8C5F-7D57-A4E34EA0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696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0AD7-13BD-DCF6-D0F8-C5A49898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9501F-3910-EC58-8B7F-58E89ED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C9B6-9917-1A5C-94AF-6261EEF8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A161-1487-20B7-866C-05EC10C0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E8A2-2E67-7165-B3C4-7FE3F126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2201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972B-C8ED-F10A-275E-559E1557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052E-BFA3-AEFF-68E2-C843E98DB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3F25-1F06-7EE4-29C1-9D9ADE6E9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2EC9D-3C67-C53A-866C-12939180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2F8E-5D17-3BFB-461D-A805E3B8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B4416-77E2-FB64-EE16-68E373AE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7895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AF60-4ED3-DE6A-BBAF-E5FD8008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384F-4BF7-413B-537B-39BE4FC9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DBFA9-5EF8-FD98-DDC5-807C43201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F4F19-9C88-9F91-78FF-CB01FC395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3EDDA-B07E-C210-5274-15DA4718C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0E11C-D258-31E8-77AA-65063E98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F1771-24F1-CDF5-7418-B4E146D7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9F41A-4DBE-8A1E-9FC3-0D93A2F7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6481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C68-FD27-75B2-8571-375B09A8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AA577-0E9F-D13E-CE0A-03F9832A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D5B15-B434-7B82-54F3-2CBA036F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E354E-B8FA-E446-AEA3-6D340E11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7073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44834-2114-193F-22D4-0AFCA7E9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07EF6-6436-F24E-326F-AEFE30CC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C7C5C-7697-92A2-0FF6-6B95FAFE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877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CDA7-01D8-BED4-7E9F-0D40924A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7899-7B57-407C-64F5-60A0C600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75DE9-787D-BE93-C38E-B5B5E5B9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7D34A-0890-7360-3990-7232BAF7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5AAB-920A-4D22-038E-C8781E6A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86612-2EAC-35CB-783E-F2F955B3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838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9470-3ADA-65D7-A38E-FCEB89B4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DAC04-AD8C-240B-DE1F-FD28F3972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494BE-1A96-EDBD-2EB7-E3BEA9E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24B1-A40C-3ACD-FE35-0F66F966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99B37-FC2C-1356-E8B9-78C4377C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A2BC1-2E91-9C42-B265-BE3B8330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4231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8C354-4154-3200-B4E5-99AF2770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5511E-44D5-7050-4005-0CC73D68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54B7-0127-941A-3F9B-BF92440C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0760-2CDC-2946-AAFC-0681C29E0C3C}" type="datetimeFigureOut">
              <a:rPr lang="en-FR" smtClean="0"/>
              <a:t>01/04/2024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091F-B2AB-8F85-F254-819C673C0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1AF9-B45C-0EEB-05E6-610079295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9218-4244-484B-9FFD-EFB100A2142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3567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7AB562-73DE-C5A8-3494-9F36342FE863}"/>
              </a:ext>
            </a:extLst>
          </p:cNvPr>
          <p:cNvSpPr/>
          <p:nvPr/>
        </p:nvSpPr>
        <p:spPr>
          <a:xfrm>
            <a:off x="2665927" y="1635617"/>
            <a:ext cx="5151549" cy="343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251F-D6C5-64A8-6C45-5031B410DD76}"/>
              </a:ext>
            </a:extLst>
          </p:cNvPr>
          <p:cNvSpPr/>
          <p:nvPr/>
        </p:nvSpPr>
        <p:spPr>
          <a:xfrm>
            <a:off x="3015343" y="1937657"/>
            <a:ext cx="914400" cy="211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C61F5-A51D-2DF1-9C26-096F80CA5628}"/>
              </a:ext>
            </a:extLst>
          </p:cNvPr>
          <p:cNvSpPr/>
          <p:nvPr/>
        </p:nvSpPr>
        <p:spPr>
          <a:xfrm>
            <a:off x="3929742" y="1937656"/>
            <a:ext cx="3537857" cy="2111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Curve drawing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81FB99-D4A2-7E3E-3C8E-F9CFD3518A1D}"/>
              </a:ext>
            </a:extLst>
          </p:cNvPr>
          <p:cNvSpPr/>
          <p:nvPr/>
        </p:nvSpPr>
        <p:spPr>
          <a:xfrm>
            <a:off x="3929741" y="4049486"/>
            <a:ext cx="3537856" cy="634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5E4DA9-1B59-280D-0F19-61CD02CB1318}"/>
              </a:ext>
            </a:extLst>
          </p:cNvPr>
          <p:cNvCxnSpPr>
            <a:cxnSpLocks/>
          </p:cNvCxnSpPr>
          <p:nvPr/>
        </p:nvCxnSpPr>
        <p:spPr>
          <a:xfrm flipV="1">
            <a:off x="5217630" y="1635617"/>
            <a:ext cx="0" cy="302039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E475FF-6A08-7093-B267-C827379631F7}"/>
              </a:ext>
            </a:extLst>
          </p:cNvPr>
          <p:cNvSpPr txBox="1"/>
          <p:nvPr/>
        </p:nvSpPr>
        <p:spPr>
          <a:xfrm>
            <a:off x="4603006" y="1194838"/>
            <a:ext cx="12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margin-top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3BB5A6-0F87-C99D-DF6F-5C8DCEED854C}"/>
              </a:ext>
            </a:extLst>
          </p:cNvPr>
          <p:cNvCxnSpPr>
            <a:cxnSpLocks/>
          </p:cNvCxnSpPr>
          <p:nvPr/>
        </p:nvCxnSpPr>
        <p:spPr>
          <a:xfrm flipV="1">
            <a:off x="5261874" y="4700790"/>
            <a:ext cx="0" cy="373486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292F57-1869-E1A8-50F6-25288E40E238}"/>
              </a:ext>
            </a:extLst>
          </p:cNvPr>
          <p:cNvSpPr txBox="1"/>
          <p:nvPr/>
        </p:nvSpPr>
        <p:spPr>
          <a:xfrm>
            <a:off x="4603006" y="5128319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margin-bottom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CB5CAE-74E3-541D-C437-89864703DD71}"/>
              </a:ext>
            </a:extLst>
          </p:cNvPr>
          <p:cNvSpPr/>
          <p:nvPr/>
        </p:nvSpPr>
        <p:spPr>
          <a:xfrm>
            <a:off x="3199119" y="1796463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v</a:t>
            </a:r>
            <a:r>
              <a:rPr lang="en-GB" sz="1200" baseline="-25000"/>
              <a:t>max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A8549D-815D-C170-B7A7-87A0A222C063}"/>
              </a:ext>
            </a:extLst>
          </p:cNvPr>
          <p:cNvSpPr/>
          <p:nvPr/>
        </p:nvSpPr>
        <p:spPr>
          <a:xfrm>
            <a:off x="7195295" y="4233943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</a:t>
            </a:r>
            <a:r>
              <a:rPr lang="en-GB" sz="1200" baseline="-2500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F9438B-B6CE-9484-F7DE-03B7196325E3}"/>
              </a:ext>
            </a:extLst>
          </p:cNvPr>
          <p:cNvSpPr/>
          <p:nvPr/>
        </p:nvSpPr>
        <p:spPr>
          <a:xfrm>
            <a:off x="3657436" y="4236638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</a:t>
            </a:r>
            <a:r>
              <a:rPr lang="en-GB" sz="1200" baseline="-25000"/>
              <a:t>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C4C406-F37B-10F0-5402-2B0A253C1D8E}"/>
              </a:ext>
            </a:extLst>
          </p:cNvPr>
          <p:cNvCxnSpPr/>
          <p:nvPr/>
        </p:nvCxnSpPr>
        <p:spPr>
          <a:xfrm>
            <a:off x="3929741" y="1937656"/>
            <a:ext cx="0" cy="21118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FD9893-3E78-2FA7-D02D-95603B69B049}"/>
              </a:ext>
            </a:extLst>
          </p:cNvPr>
          <p:cNvCxnSpPr>
            <a:cxnSpLocks/>
          </p:cNvCxnSpPr>
          <p:nvPr/>
        </p:nvCxnSpPr>
        <p:spPr>
          <a:xfrm flipH="1">
            <a:off x="3929741" y="4049484"/>
            <a:ext cx="353785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3D24EE-BAF5-DDD9-EB6B-D7A8D96E65B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929739" y="4049483"/>
            <a:ext cx="0" cy="1871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19176C-1C84-FBCD-D516-EFEFA9D56B2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55033" y="4049484"/>
            <a:ext cx="17470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9C21C25-B0DE-E028-6176-5ADB30384D30}"/>
              </a:ext>
            </a:extLst>
          </p:cNvPr>
          <p:cNvSpPr/>
          <p:nvPr/>
        </p:nvSpPr>
        <p:spPr>
          <a:xfrm>
            <a:off x="4692669" y="4233943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</a:t>
            </a:r>
            <a:r>
              <a:rPr lang="en-GB" sz="1200" baseline="-2500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61DAA5-210D-EBAA-DFC7-D544AE85F06C}"/>
              </a:ext>
            </a:extLst>
          </p:cNvPr>
          <p:cNvCxnSpPr>
            <a:cxnSpLocks/>
          </p:cNvCxnSpPr>
          <p:nvPr/>
        </p:nvCxnSpPr>
        <p:spPr>
          <a:xfrm flipV="1">
            <a:off x="4968659" y="4052848"/>
            <a:ext cx="0" cy="1871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B1F112-3858-1DB9-25B6-22339649BC15}"/>
              </a:ext>
            </a:extLst>
          </p:cNvPr>
          <p:cNvCxnSpPr>
            <a:cxnSpLocks/>
          </p:cNvCxnSpPr>
          <p:nvPr/>
        </p:nvCxnSpPr>
        <p:spPr>
          <a:xfrm flipV="1">
            <a:off x="7467597" y="4046788"/>
            <a:ext cx="0" cy="1871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50A154-D076-96F4-E291-1A5076174580}"/>
              </a:ext>
            </a:extLst>
          </p:cNvPr>
          <p:cNvCxnSpPr>
            <a:cxnSpLocks/>
          </p:cNvCxnSpPr>
          <p:nvPr/>
        </p:nvCxnSpPr>
        <p:spPr>
          <a:xfrm flipH="1">
            <a:off x="3747495" y="1937656"/>
            <a:ext cx="17470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DE1634-9171-BB05-2EEB-FC660A9D7A33}"/>
              </a:ext>
            </a:extLst>
          </p:cNvPr>
          <p:cNvSpPr/>
          <p:nvPr/>
        </p:nvSpPr>
        <p:spPr>
          <a:xfrm>
            <a:off x="3210427" y="3908290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V</a:t>
            </a:r>
            <a:r>
              <a:rPr lang="en-GB" sz="1200" baseline="-25000"/>
              <a:t>min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B3AC0C-356A-E3CE-7A25-FE46F9BA97F4}"/>
              </a:ext>
            </a:extLst>
          </p:cNvPr>
          <p:cNvCxnSpPr>
            <a:cxnSpLocks/>
          </p:cNvCxnSpPr>
          <p:nvPr/>
        </p:nvCxnSpPr>
        <p:spPr>
          <a:xfrm>
            <a:off x="7467597" y="2772543"/>
            <a:ext cx="349879" cy="0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1A554A-0657-EF36-00D3-81B3858802F8}"/>
              </a:ext>
            </a:extLst>
          </p:cNvPr>
          <p:cNvSpPr txBox="1"/>
          <p:nvPr/>
        </p:nvSpPr>
        <p:spPr>
          <a:xfrm>
            <a:off x="6952340" y="2795499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margin-right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C2C848-564F-C173-4DD1-F59ED3D6CAEF}"/>
              </a:ext>
            </a:extLst>
          </p:cNvPr>
          <p:cNvCxnSpPr>
            <a:cxnSpLocks/>
          </p:cNvCxnSpPr>
          <p:nvPr/>
        </p:nvCxnSpPr>
        <p:spPr>
          <a:xfrm>
            <a:off x="2665927" y="2666525"/>
            <a:ext cx="349879" cy="0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59D190-1FEB-FE33-2806-335285217910}"/>
              </a:ext>
            </a:extLst>
          </p:cNvPr>
          <p:cNvSpPr txBox="1"/>
          <p:nvPr/>
        </p:nvSpPr>
        <p:spPr>
          <a:xfrm>
            <a:off x="2284788" y="2640511"/>
            <a:ext cx="122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margin-left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58CEBC-8A97-3A13-1627-C65B84F2C4F2}"/>
              </a:ext>
            </a:extLst>
          </p:cNvPr>
          <p:cNvCxnSpPr>
            <a:cxnSpLocks/>
          </p:cNvCxnSpPr>
          <p:nvPr/>
        </p:nvCxnSpPr>
        <p:spPr>
          <a:xfrm>
            <a:off x="3936333" y="6010961"/>
            <a:ext cx="3537858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C91619-549F-319D-2344-77EA77036943}"/>
              </a:ext>
            </a:extLst>
          </p:cNvPr>
          <p:cNvSpPr txBox="1"/>
          <p:nvPr/>
        </p:nvSpPr>
        <p:spPr>
          <a:xfrm>
            <a:off x="5061945" y="5976646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drawing-width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5E00EE-9156-2C48-E619-D54CC96DDCA6}"/>
              </a:ext>
            </a:extLst>
          </p:cNvPr>
          <p:cNvCxnSpPr>
            <a:cxnSpLocks/>
          </p:cNvCxnSpPr>
          <p:nvPr/>
        </p:nvCxnSpPr>
        <p:spPr>
          <a:xfrm>
            <a:off x="8586240" y="1940352"/>
            <a:ext cx="0" cy="210913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89A1EB-18DA-84BA-8BD3-4D900E93BA1F}"/>
              </a:ext>
            </a:extLst>
          </p:cNvPr>
          <p:cNvSpPr txBox="1"/>
          <p:nvPr/>
        </p:nvSpPr>
        <p:spPr>
          <a:xfrm>
            <a:off x="8586240" y="2481859"/>
            <a:ext cx="160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drawing-height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51ABE2-4039-8E46-B705-8328C31A75F8}"/>
              </a:ext>
            </a:extLst>
          </p:cNvPr>
          <p:cNvCxnSpPr/>
          <p:nvPr/>
        </p:nvCxnSpPr>
        <p:spPr>
          <a:xfrm flipV="1">
            <a:off x="3929739" y="901243"/>
            <a:ext cx="0" cy="10364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90CB81-D664-9AF7-D9D9-32DD854B4E43}"/>
              </a:ext>
            </a:extLst>
          </p:cNvPr>
          <p:cNvCxnSpPr>
            <a:cxnSpLocks/>
          </p:cNvCxnSpPr>
          <p:nvPr/>
        </p:nvCxnSpPr>
        <p:spPr>
          <a:xfrm>
            <a:off x="7467597" y="1937656"/>
            <a:ext cx="11293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DAC778-FA54-D1F4-7096-BA6134D89BA2}"/>
              </a:ext>
            </a:extLst>
          </p:cNvPr>
          <p:cNvCxnSpPr>
            <a:cxnSpLocks/>
          </p:cNvCxnSpPr>
          <p:nvPr/>
        </p:nvCxnSpPr>
        <p:spPr>
          <a:xfrm>
            <a:off x="2665927" y="1138066"/>
            <a:ext cx="125627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DB88E5-0A05-52CC-EEEF-10EA467E3E07}"/>
              </a:ext>
            </a:extLst>
          </p:cNvPr>
          <p:cNvSpPr txBox="1"/>
          <p:nvPr/>
        </p:nvSpPr>
        <p:spPr>
          <a:xfrm>
            <a:off x="3302718" y="7687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x</a:t>
            </a:r>
            <a:r>
              <a:rPr lang="en-FR" baseline="-25000" dirty="0"/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18C9B9-814D-5063-57CF-D37728068189}"/>
              </a:ext>
            </a:extLst>
          </p:cNvPr>
          <p:cNvCxnSpPr>
            <a:cxnSpLocks/>
          </p:cNvCxnSpPr>
          <p:nvPr/>
        </p:nvCxnSpPr>
        <p:spPr>
          <a:xfrm>
            <a:off x="2656294" y="691830"/>
            <a:ext cx="481130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871A33-CB13-C523-AABD-1E859521B78D}"/>
              </a:ext>
            </a:extLst>
          </p:cNvPr>
          <p:cNvSpPr txBox="1"/>
          <p:nvPr/>
        </p:nvSpPr>
        <p:spPr>
          <a:xfrm>
            <a:off x="3573733" y="33529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x</a:t>
            </a:r>
            <a:r>
              <a:rPr lang="en-FR" baseline="-25000" dirty="0"/>
              <a:t>1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0751F9-E6DE-92FB-48EE-3AB5A61691FF}"/>
              </a:ext>
            </a:extLst>
          </p:cNvPr>
          <p:cNvCxnSpPr>
            <a:cxnSpLocks/>
          </p:cNvCxnSpPr>
          <p:nvPr/>
        </p:nvCxnSpPr>
        <p:spPr>
          <a:xfrm flipV="1">
            <a:off x="2665927" y="269715"/>
            <a:ext cx="0" cy="136590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0DBA3A-2964-6FFA-BDF4-A816952978B5}"/>
              </a:ext>
            </a:extLst>
          </p:cNvPr>
          <p:cNvCxnSpPr>
            <a:cxnSpLocks/>
          </p:cNvCxnSpPr>
          <p:nvPr/>
        </p:nvCxnSpPr>
        <p:spPr>
          <a:xfrm flipH="1" flipV="1">
            <a:off x="1147497" y="1632360"/>
            <a:ext cx="1503877" cy="13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82DA8D-C9EE-1B62-613B-B3B2A7694E7C}"/>
              </a:ext>
            </a:extLst>
          </p:cNvPr>
          <p:cNvCxnSpPr>
            <a:cxnSpLocks/>
          </p:cNvCxnSpPr>
          <p:nvPr/>
        </p:nvCxnSpPr>
        <p:spPr>
          <a:xfrm flipH="1" flipV="1">
            <a:off x="1147497" y="1937656"/>
            <a:ext cx="1853909" cy="546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9348AE9-D9E3-7281-38F7-D7AC6ACA958D}"/>
              </a:ext>
            </a:extLst>
          </p:cNvPr>
          <p:cNvSpPr txBox="1"/>
          <p:nvPr/>
        </p:nvSpPr>
        <p:spPr>
          <a:xfrm>
            <a:off x="1814055" y="160197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y</a:t>
            </a:r>
            <a:r>
              <a:rPr lang="en-FR" baseline="-25000" dirty="0"/>
              <a:t>0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1BD462-4FCC-3623-0996-F62E3810171D}"/>
              </a:ext>
            </a:extLst>
          </p:cNvPr>
          <p:cNvCxnSpPr>
            <a:cxnSpLocks/>
          </p:cNvCxnSpPr>
          <p:nvPr/>
        </p:nvCxnSpPr>
        <p:spPr>
          <a:xfrm>
            <a:off x="2196016" y="1622528"/>
            <a:ext cx="0" cy="33131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E61AE92-E554-322E-70CF-E92DE1AD0E31}"/>
              </a:ext>
            </a:extLst>
          </p:cNvPr>
          <p:cNvCxnSpPr>
            <a:cxnSpLocks/>
          </p:cNvCxnSpPr>
          <p:nvPr/>
        </p:nvCxnSpPr>
        <p:spPr>
          <a:xfrm flipH="1" flipV="1">
            <a:off x="1154157" y="4041325"/>
            <a:ext cx="1853909" cy="546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407DF2-5531-D6D4-FB35-58AA624D3AA7}"/>
              </a:ext>
            </a:extLst>
          </p:cNvPr>
          <p:cNvCxnSpPr>
            <a:cxnSpLocks/>
          </p:cNvCxnSpPr>
          <p:nvPr/>
        </p:nvCxnSpPr>
        <p:spPr>
          <a:xfrm>
            <a:off x="1604613" y="1632360"/>
            <a:ext cx="0" cy="241712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67362E-DEE0-288B-E02C-AF71EE93C67A}"/>
              </a:ext>
            </a:extLst>
          </p:cNvPr>
          <p:cNvSpPr txBox="1"/>
          <p:nvPr/>
        </p:nvSpPr>
        <p:spPr>
          <a:xfrm>
            <a:off x="1292429" y="25837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y</a:t>
            </a:r>
            <a:r>
              <a:rPr lang="en-FR" baseline="-25000" dirty="0"/>
              <a:t>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449DF3-4B18-334F-345C-9A30EC656E98}"/>
              </a:ext>
            </a:extLst>
          </p:cNvPr>
          <p:cNvCxnSpPr>
            <a:cxnSpLocks/>
          </p:cNvCxnSpPr>
          <p:nvPr/>
        </p:nvCxnSpPr>
        <p:spPr>
          <a:xfrm flipV="1">
            <a:off x="3931027" y="4700790"/>
            <a:ext cx="0" cy="17078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9C3DD20-A248-C66D-9CF4-AA8F5D072590}"/>
              </a:ext>
            </a:extLst>
          </p:cNvPr>
          <p:cNvCxnSpPr>
            <a:cxnSpLocks/>
          </p:cNvCxnSpPr>
          <p:nvPr/>
        </p:nvCxnSpPr>
        <p:spPr>
          <a:xfrm flipV="1">
            <a:off x="7467597" y="4700790"/>
            <a:ext cx="0" cy="155933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507D9E-91FB-2F65-5C95-CCBCC49A168C}"/>
              </a:ext>
            </a:extLst>
          </p:cNvPr>
          <p:cNvCxnSpPr>
            <a:cxnSpLocks/>
          </p:cNvCxnSpPr>
          <p:nvPr/>
        </p:nvCxnSpPr>
        <p:spPr>
          <a:xfrm flipV="1">
            <a:off x="3017034" y="4049483"/>
            <a:ext cx="0" cy="168772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257F367-9A55-053C-CC12-B28BA14E2525}"/>
              </a:ext>
            </a:extLst>
          </p:cNvPr>
          <p:cNvCxnSpPr>
            <a:cxnSpLocks/>
          </p:cNvCxnSpPr>
          <p:nvPr/>
        </p:nvCxnSpPr>
        <p:spPr>
          <a:xfrm flipH="1">
            <a:off x="7474191" y="4041325"/>
            <a:ext cx="120418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0CEA47-616D-5C4E-7822-371581D12EC7}"/>
              </a:ext>
            </a:extLst>
          </p:cNvPr>
          <p:cNvCxnSpPr>
            <a:cxnSpLocks/>
          </p:cNvCxnSpPr>
          <p:nvPr/>
        </p:nvCxnSpPr>
        <p:spPr>
          <a:xfrm flipH="1" flipV="1">
            <a:off x="7465416" y="383036"/>
            <a:ext cx="0" cy="158826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52904D5-EEB6-1097-038D-30452C63EDA8}"/>
              </a:ext>
            </a:extLst>
          </p:cNvPr>
          <p:cNvCxnSpPr>
            <a:cxnSpLocks/>
          </p:cNvCxnSpPr>
          <p:nvPr/>
        </p:nvCxnSpPr>
        <p:spPr>
          <a:xfrm>
            <a:off x="3027865" y="5554702"/>
            <a:ext cx="908468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CCF75C0-CC98-7890-3D7E-21E4A0D3CCB2}"/>
              </a:ext>
            </a:extLst>
          </p:cNvPr>
          <p:cNvSpPr txBox="1"/>
          <p:nvPr/>
        </p:nvSpPr>
        <p:spPr>
          <a:xfrm>
            <a:off x="2370986" y="5559227"/>
            <a:ext cx="13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v-axis-width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DBFFE2-A22E-75EA-A689-E15D76368C90}"/>
              </a:ext>
            </a:extLst>
          </p:cNvPr>
          <p:cNvSpPr txBox="1"/>
          <p:nvPr/>
        </p:nvSpPr>
        <p:spPr>
          <a:xfrm>
            <a:off x="3955578" y="1922408"/>
            <a:ext cx="75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V-Axis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16306C-4A0E-2980-91F7-D5E54FFE76DA}"/>
              </a:ext>
            </a:extLst>
          </p:cNvPr>
          <p:cNvSpPr txBox="1"/>
          <p:nvPr/>
        </p:nvSpPr>
        <p:spPr>
          <a:xfrm>
            <a:off x="6714565" y="3660299"/>
            <a:ext cx="72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T-Axis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7145529-924B-7660-3EF9-519958E082FA}"/>
              </a:ext>
            </a:extLst>
          </p:cNvPr>
          <p:cNvCxnSpPr>
            <a:cxnSpLocks/>
          </p:cNvCxnSpPr>
          <p:nvPr/>
        </p:nvCxnSpPr>
        <p:spPr>
          <a:xfrm flipH="1">
            <a:off x="7466743" y="4688598"/>
            <a:ext cx="120418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20CB78-4875-6B42-C33C-1C3EEDF0DDFC}"/>
              </a:ext>
            </a:extLst>
          </p:cNvPr>
          <p:cNvCxnSpPr>
            <a:cxnSpLocks/>
          </p:cNvCxnSpPr>
          <p:nvPr/>
        </p:nvCxnSpPr>
        <p:spPr>
          <a:xfrm>
            <a:off x="8581707" y="4061561"/>
            <a:ext cx="0" cy="61484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B5FF9E-BC8E-C8A1-C3B8-F60B2A9B3F4C}"/>
              </a:ext>
            </a:extLst>
          </p:cNvPr>
          <p:cNvSpPr txBox="1"/>
          <p:nvPr/>
        </p:nvSpPr>
        <p:spPr>
          <a:xfrm>
            <a:off x="8604522" y="4175658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t-axis-width</a:t>
            </a:r>
          </a:p>
        </p:txBody>
      </p:sp>
    </p:spTree>
    <p:extLst>
      <p:ext uri="{BB962C8B-B14F-4D97-AF65-F5344CB8AC3E}">
        <p14:creationId xmlns:p14="http://schemas.microsoft.com/office/powerpoint/2010/main" val="99120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7AB562-73DE-C5A8-3494-9F36342FE863}"/>
              </a:ext>
            </a:extLst>
          </p:cNvPr>
          <p:cNvSpPr/>
          <p:nvPr/>
        </p:nvSpPr>
        <p:spPr>
          <a:xfrm>
            <a:off x="2820285" y="1519442"/>
            <a:ext cx="5410316" cy="3367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A251F-D6C5-64A8-6C45-5031B410DD76}"/>
              </a:ext>
            </a:extLst>
          </p:cNvPr>
          <p:cNvSpPr/>
          <p:nvPr/>
        </p:nvSpPr>
        <p:spPr>
          <a:xfrm>
            <a:off x="3209197" y="1796463"/>
            <a:ext cx="4530703" cy="2719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C61F5-A51D-2DF1-9C26-096F80CA5628}"/>
              </a:ext>
            </a:extLst>
          </p:cNvPr>
          <p:cNvSpPr/>
          <p:nvPr/>
        </p:nvSpPr>
        <p:spPr>
          <a:xfrm>
            <a:off x="3929742" y="1937656"/>
            <a:ext cx="3537857" cy="2111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Curve drawing zone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5E4DA9-1B59-280D-0F19-61CD02CB1318}"/>
              </a:ext>
            </a:extLst>
          </p:cNvPr>
          <p:cNvCxnSpPr>
            <a:cxnSpLocks/>
          </p:cNvCxnSpPr>
          <p:nvPr/>
        </p:nvCxnSpPr>
        <p:spPr>
          <a:xfrm flipV="1">
            <a:off x="5832253" y="1502497"/>
            <a:ext cx="0" cy="302039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E475FF-6A08-7093-B267-C827379631F7}"/>
              </a:ext>
            </a:extLst>
          </p:cNvPr>
          <p:cNvSpPr txBox="1"/>
          <p:nvPr/>
        </p:nvSpPr>
        <p:spPr>
          <a:xfrm>
            <a:off x="5090638" y="1098487"/>
            <a:ext cx="12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margin-top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3BB5A6-0F87-C99D-DF6F-5C8DCEED854C}"/>
              </a:ext>
            </a:extLst>
          </p:cNvPr>
          <p:cNvCxnSpPr>
            <a:cxnSpLocks/>
          </p:cNvCxnSpPr>
          <p:nvPr/>
        </p:nvCxnSpPr>
        <p:spPr>
          <a:xfrm flipV="1">
            <a:off x="5698669" y="4516330"/>
            <a:ext cx="0" cy="373486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292F57-1869-E1A8-50F6-25288E40E238}"/>
              </a:ext>
            </a:extLst>
          </p:cNvPr>
          <p:cNvSpPr txBox="1"/>
          <p:nvPr/>
        </p:nvSpPr>
        <p:spPr>
          <a:xfrm>
            <a:off x="4813449" y="4851369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margin-bottom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A8549D-815D-C170-B7A7-87A0A222C063}"/>
              </a:ext>
            </a:extLst>
          </p:cNvPr>
          <p:cNvSpPr/>
          <p:nvPr/>
        </p:nvSpPr>
        <p:spPr>
          <a:xfrm>
            <a:off x="7195295" y="4233943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</a:t>
            </a:r>
            <a:r>
              <a:rPr lang="en-GB" sz="1200" baseline="-2500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F9438B-B6CE-9484-F7DE-03B7196325E3}"/>
              </a:ext>
            </a:extLst>
          </p:cNvPr>
          <p:cNvSpPr/>
          <p:nvPr/>
        </p:nvSpPr>
        <p:spPr>
          <a:xfrm>
            <a:off x="3657436" y="4236638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</a:t>
            </a:r>
            <a:r>
              <a:rPr lang="en-GB" sz="1200" baseline="-25000"/>
              <a:t>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C4C406-F37B-10F0-5402-2B0A253C1D8E}"/>
              </a:ext>
            </a:extLst>
          </p:cNvPr>
          <p:cNvCxnSpPr/>
          <p:nvPr/>
        </p:nvCxnSpPr>
        <p:spPr>
          <a:xfrm>
            <a:off x="3929741" y="1937656"/>
            <a:ext cx="0" cy="21118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FD9893-3E78-2FA7-D02D-95603B69B049}"/>
              </a:ext>
            </a:extLst>
          </p:cNvPr>
          <p:cNvCxnSpPr>
            <a:cxnSpLocks/>
          </p:cNvCxnSpPr>
          <p:nvPr/>
        </p:nvCxnSpPr>
        <p:spPr>
          <a:xfrm flipH="1">
            <a:off x="3929741" y="4049484"/>
            <a:ext cx="353785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3D24EE-BAF5-DDD9-EB6B-D7A8D96E65B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929739" y="4049483"/>
            <a:ext cx="0" cy="1871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19176C-1C84-FBCD-D516-EFEFA9D56B2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55033" y="4049484"/>
            <a:ext cx="17470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9C21C25-B0DE-E028-6176-5ADB30384D30}"/>
              </a:ext>
            </a:extLst>
          </p:cNvPr>
          <p:cNvSpPr/>
          <p:nvPr/>
        </p:nvSpPr>
        <p:spPr>
          <a:xfrm>
            <a:off x="4692669" y="4233943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t</a:t>
            </a:r>
            <a:r>
              <a:rPr lang="en-GB" sz="1200" baseline="-2500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61DAA5-210D-EBAA-DFC7-D544AE85F06C}"/>
              </a:ext>
            </a:extLst>
          </p:cNvPr>
          <p:cNvCxnSpPr>
            <a:cxnSpLocks/>
          </p:cNvCxnSpPr>
          <p:nvPr/>
        </p:nvCxnSpPr>
        <p:spPr>
          <a:xfrm flipV="1">
            <a:off x="4968659" y="4052848"/>
            <a:ext cx="0" cy="1871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B1F112-3858-1DB9-25B6-22339649BC15}"/>
              </a:ext>
            </a:extLst>
          </p:cNvPr>
          <p:cNvCxnSpPr>
            <a:cxnSpLocks/>
          </p:cNvCxnSpPr>
          <p:nvPr/>
        </p:nvCxnSpPr>
        <p:spPr>
          <a:xfrm flipV="1">
            <a:off x="7467597" y="4046788"/>
            <a:ext cx="0" cy="1871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50A154-D076-96F4-E291-1A5076174580}"/>
              </a:ext>
            </a:extLst>
          </p:cNvPr>
          <p:cNvCxnSpPr>
            <a:cxnSpLocks/>
          </p:cNvCxnSpPr>
          <p:nvPr/>
        </p:nvCxnSpPr>
        <p:spPr>
          <a:xfrm flipH="1">
            <a:off x="3747495" y="1937656"/>
            <a:ext cx="17470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DE1634-9171-BB05-2EEB-FC660A9D7A33}"/>
              </a:ext>
            </a:extLst>
          </p:cNvPr>
          <p:cNvSpPr/>
          <p:nvPr/>
        </p:nvSpPr>
        <p:spPr>
          <a:xfrm>
            <a:off x="3210427" y="3908290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V</a:t>
            </a:r>
            <a:r>
              <a:rPr lang="en-GB" sz="1200" baseline="-25000"/>
              <a:t>min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B3AC0C-356A-E3CE-7A25-FE46F9BA97F4}"/>
              </a:ext>
            </a:extLst>
          </p:cNvPr>
          <p:cNvCxnSpPr>
            <a:cxnSpLocks/>
          </p:cNvCxnSpPr>
          <p:nvPr/>
        </p:nvCxnSpPr>
        <p:spPr>
          <a:xfrm>
            <a:off x="7739900" y="2788266"/>
            <a:ext cx="490701" cy="7233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1A554A-0657-EF36-00D3-81B3858802F8}"/>
              </a:ext>
            </a:extLst>
          </p:cNvPr>
          <p:cNvSpPr txBox="1"/>
          <p:nvPr/>
        </p:nvSpPr>
        <p:spPr>
          <a:xfrm>
            <a:off x="8230601" y="2795499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margin-right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C2C848-564F-C173-4DD1-F59ED3D6CAEF}"/>
              </a:ext>
            </a:extLst>
          </p:cNvPr>
          <p:cNvCxnSpPr>
            <a:cxnSpLocks/>
          </p:cNvCxnSpPr>
          <p:nvPr/>
        </p:nvCxnSpPr>
        <p:spPr>
          <a:xfrm>
            <a:off x="2820285" y="2687386"/>
            <a:ext cx="362720" cy="0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59D190-1FEB-FE33-2806-335285217910}"/>
              </a:ext>
            </a:extLst>
          </p:cNvPr>
          <p:cNvSpPr txBox="1"/>
          <p:nvPr/>
        </p:nvSpPr>
        <p:spPr>
          <a:xfrm>
            <a:off x="1538222" y="2518139"/>
            <a:ext cx="122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margin-left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58CEBC-8A97-3A13-1627-C65B84F2C4F2}"/>
              </a:ext>
            </a:extLst>
          </p:cNvPr>
          <p:cNvCxnSpPr>
            <a:cxnSpLocks/>
          </p:cNvCxnSpPr>
          <p:nvPr/>
        </p:nvCxnSpPr>
        <p:spPr>
          <a:xfrm>
            <a:off x="3936333" y="6010961"/>
            <a:ext cx="3537858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C91619-549F-319D-2344-77EA77036943}"/>
              </a:ext>
            </a:extLst>
          </p:cNvPr>
          <p:cNvSpPr txBox="1"/>
          <p:nvPr/>
        </p:nvSpPr>
        <p:spPr>
          <a:xfrm>
            <a:off x="5061945" y="5976646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drawing-width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5E00EE-9156-2C48-E619-D54CC96DDCA6}"/>
              </a:ext>
            </a:extLst>
          </p:cNvPr>
          <p:cNvCxnSpPr>
            <a:cxnSpLocks/>
          </p:cNvCxnSpPr>
          <p:nvPr/>
        </p:nvCxnSpPr>
        <p:spPr>
          <a:xfrm>
            <a:off x="8586240" y="1940352"/>
            <a:ext cx="0" cy="210913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89A1EB-18DA-84BA-8BD3-4D900E93BA1F}"/>
              </a:ext>
            </a:extLst>
          </p:cNvPr>
          <p:cNvSpPr txBox="1"/>
          <p:nvPr/>
        </p:nvSpPr>
        <p:spPr>
          <a:xfrm>
            <a:off x="8586240" y="2481859"/>
            <a:ext cx="160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drawing-height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51ABE2-4039-8E46-B705-8328C31A75F8}"/>
              </a:ext>
            </a:extLst>
          </p:cNvPr>
          <p:cNvCxnSpPr/>
          <p:nvPr/>
        </p:nvCxnSpPr>
        <p:spPr>
          <a:xfrm flipV="1">
            <a:off x="3929739" y="901243"/>
            <a:ext cx="0" cy="10364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90CB81-D664-9AF7-D9D9-32DD854B4E43}"/>
              </a:ext>
            </a:extLst>
          </p:cNvPr>
          <p:cNvCxnSpPr>
            <a:cxnSpLocks/>
          </p:cNvCxnSpPr>
          <p:nvPr/>
        </p:nvCxnSpPr>
        <p:spPr>
          <a:xfrm>
            <a:off x="7467597" y="1937656"/>
            <a:ext cx="11293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DAC778-FA54-D1F4-7096-BA6134D89BA2}"/>
              </a:ext>
            </a:extLst>
          </p:cNvPr>
          <p:cNvCxnSpPr>
            <a:cxnSpLocks/>
          </p:cNvCxnSpPr>
          <p:nvPr/>
        </p:nvCxnSpPr>
        <p:spPr>
          <a:xfrm>
            <a:off x="2828356" y="1138066"/>
            <a:ext cx="109384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DB88E5-0A05-52CC-EEEF-10EA467E3E07}"/>
              </a:ext>
            </a:extLst>
          </p:cNvPr>
          <p:cNvSpPr txBox="1"/>
          <p:nvPr/>
        </p:nvSpPr>
        <p:spPr>
          <a:xfrm>
            <a:off x="3302718" y="7687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x</a:t>
            </a:r>
            <a:r>
              <a:rPr lang="en-FR" baseline="-25000" dirty="0"/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18C9B9-814D-5063-57CF-D37728068189}"/>
              </a:ext>
            </a:extLst>
          </p:cNvPr>
          <p:cNvCxnSpPr>
            <a:cxnSpLocks/>
          </p:cNvCxnSpPr>
          <p:nvPr/>
        </p:nvCxnSpPr>
        <p:spPr>
          <a:xfrm>
            <a:off x="2831623" y="704625"/>
            <a:ext cx="5398978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871A33-CB13-C523-AABD-1E859521B78D}"/>
              </a:ext>
            </a:extLst>
          </p:cNvPr>
          <p:cNvSpPr txBox="1"/>
          <p:nvPr/>
        </p:nvSpPr>
        <p:spPr>
          <a:xfrm>
            <a:off x="3300799" y="33461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x</a:t>
            </a:r>
            <a:r>
              <a:rPr lang="en-FR" baseline="-25000" dirty="0"/>
              <a:t>1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0751F9-E6DE-92FB-48EE-3AB5A61691FF}"/>
              </a:ext>
            </a:extLst>
          </p:cNvPr>
          <p:cNvCxnSpPr>
            <a:cxnSpLocks/>
          </p:cNvCxnSpPr>
          <p:nvPr/>
        </p:nvCxnSpPr>
        <p:spPr>
          <a:xfrm flipV="1">
            <a:off x="2828356" y="175172"/>
            <a:ext cx="0" cy="136590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0DBA3A-2964-6FFA-BDF4-A816952978B5}"/>
              </a:ext>
            </a:extLst>
          </p:cNvPr>
          <p:cNvCxnSpPr>
            <a:cxnSpLocks/>
          </p:cNvCxnSpPr>
          <p:nvPr/>
        </p:nvCxnSpPr>
        <p:spPr>
          <a:xfrm flipH="1" flipV="1">
            <a:off x="1313142" y="1516055"/>
            <a:ext cx="1503877" cy="13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82DA8D-C9EE-1B62-613B-B3B2A7694E7C}"/>
              </a:ext>
            </a:extLst>
          </p:cNvPr>
          <p:cNvCxnSpPr>
            <a:cxnSpLocks/>
          </p:cNvCxnSpPr>
          <p:nvPr/>
        </p:nvCxnSpPr>
        <p:spPr>
          <a:xfrm flipH="1" flipV="1">
            <a:off x="1963867" y="1929766"/>
            <a:ext cx="1853909" cy="546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9348AE9-D9E3-7281-38F7-D7AC6ACA958D}"/>
              </a:ext>
            </a:extLst>
          </p:cNvPr>
          <p:cNvSpPr txBox="1"/>
          <p:nvPr/>
        </p:nvSpPr>
        <p:spPr>
          <a:xfrm>
            <a:off x="1878026" y="152023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y</a:t>
            </a:r>
            <a:r>
              <a:rPr lang="en-FR" baseline="-25000" dirty="0"/>
              <a:t>0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1BD462-4FCC-3623-0996-F62E3810171D}"/>
              </a:ext>
            </a:extLst>
          </p:cNvPr>
          <p:cNvCxnSpPr>
            <a:cxnSpLocks/>
          </p:cNvCxnSpPr>
          <p:nvPr/>
        </p:nvCxnSpPr>
        <p:spPr>
          <a:xfrm>
            <a:off x="2196016" y="1516055"/>
            <a:ext cx="0" cy="43778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E61AE92-E554-322E-70CF-E92DE1AD0E31}"/>
              </a:ext>
            </a:extLst>
          </p:cNvPr>
          <p:cNvCxnSpPr>
            <a:cxnSpLocks/>
          </p:cNvCxnSpPr>
          <p:nvPr/>
        </p:nvCxnSpPr>
        <p:spPr>
          <a:xfrm flipH="1" flipV="1">
            <a:off x="1154157" y="4041325"/>
            <a:ext cx="1853909" cy="546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407DF2-5531-D6D4-FB35-58AA624D3AA7}"/>
              </a:ext>
            </a:extLst>
          </p:cNvPr>
          <p:cNvCxnSpPr>
            <a:cxnSpLocks/>
          </p:cNvCxnSpPr>
          <p:nvPr/>
        </p:nvCxnSpPr>
        <p:spPr>
          <a:xfrm>
            <a:off x="1604613" y="1632360"/>
            <a:ext cx="0" cy="241712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67362E-DEE0-288B-E02C-AF71EE93C67A}"/>
              </a:ext>
            </a:extLst>
          </p:cNvPr>
          <p:cNvSpPr txBox="1"/>
          <p:nvPr/>
        </p:nvSpPr>
        <p:spPr>
          <a:xfrm>
            <a:off x="1292429" y="258372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y</a:t>
            </a:r>
            <a:r>
              <a:rPr lang="en-FR" baseline="-25000" dirty="0"/>
              <a:t>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449DF3-4B18-334F-345C-9A30EC656E98}"/>
              </a:ext>
            </a:extLst>
          </p:cNvPr>
          <p:cNvCxnSpPr>
            <a:cxnSpLocks/>
          </p:cNvCxnSpPr>
          <p:nvPr/>
        </p:nvCxnSpPr>
        <p:spPr>
          <a:xfrm flipV="1">
            <a:off x="3931027" y="4700790"/>
            <a:ext cx="0" cy="17078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9C3DD20-A248-C66D-9CF4-AA8F5D072590}"/>
              </a:ext>
            </a:extLst>
          </p:cNvPr>
          <p:cNvCxnSpPr>
            <a:cxnSpLocks/>
          </p:cNvCxnSpPr>
          <p:nvPr/>
        </p:nvCxnSpPr>
        <p:spPr>
          <a:xfrm flipV="1">
            <a:off x="7467597" y="4700790"/>
            <a:ext cx="0" cy="155933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507D9E-91FB-2F65-5C95-CCBCC49A168C}"/>
              </a:ext>
            </a:extLst>
          </p:cNvPr>
          <p:cNvCxnSpPr>
            <a:cxnSpLocks/>
          </p:cNvCxnSpPr>
          <p:nvPr/>
        </p:nvCxnSpPr>
        <p:spPr>
          <a:xfrm flipV="1">
            <a:off x="3017034" y="4049483"/>
            <a:ext cx="0" cy="168772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257F367-9A55-053C-CC12-B28BA14E2525}"/>
              </a:ext>
            </a:extLst>
          </p:cNvPr>
          <p:cNvCxnSpPr>
            <a:cxnSpLocks/>
          </p:cNvCxnSpPr>
          <p:nvPr/>
        </p:nvCxnSpPr>
        <p:spPr>
          <a:xfrm flipH="1">
            <a:off x="7474191" y="4041325"/>
            <a:ext cx="120418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0CEA47-616D-5C4E-7822-371581D12EC7}"/>
              </a:ext>
            </a:extLst>
          </p:cNvPr>
          <p:cNvCxnSpPr>
            <a:cxnSpLocks/>
          </p:cNvCxnSpPr>
          <p:nvPr/>
        </p:nvCxnSpPr>
        <p:spPr>
          <a:xfrm flipV="1">
            <a:off x="8230601" y="335293"/>
            <a:ext cx="0" cy="12057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52904D5-EEB6-1097-038D-30452C63EDA8}"/>
              </a:ext>
            </a:extLst>
          </p:cNvPr>
          <p:cNvCxnSpPr>
            <a:cxnSpLocks/>
          </p:cNvCxnSpPr>
          <p:nvPr/>
        </p:nvCxnSpPr>
        <p:spPr>
          <a:xfrm>
            <a:off x="3027865" y="5554702"/>
            <a:ext cx="908468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CCF75C0-CC98-7890-3D7E-21E4A0D3CCB2}"/>
              </a:ext>
            </a:extLst>
          </p:cNvPr>
          <p:cNvSpPr txBox="1"/>
          <p:nvPr/>
        </p:nvSpPr>
        <p:spPr>
          <a:xfrm>
            <a:off x="2370986" y="5559227"/>
            <a:ext cx="13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v-axis-width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DBFFE2-A22E-75EA-A689-E15D76368C90}"/>
              </a:ext>
            </a:extLst>
          </p:cNvPr>
          <p:cNvSpPr txBox="1"/>
          <p:nvPr/>
        </p:nvSpPr>
        <p:spPr>
          <a:xfrm>
            <a:off x="3955578" y="1922408"/>
            <a:ext cx="75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V-Axis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16306C-4A0E-2980-91F7-D5E54FFE76DA}"/>
              </a:ext>
            </a:extLst>
          </p:cNvPr>
          <p:cNvSpPr txBox="1"/>
          <p:nvPr/>
        </p:nvSpPr>
        <p:spPr>
          <a:xfrm>
            <a:off x="6714565" y="3660299"/>
            <a:ext cx="72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T-Axis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7145529-924B-7660-3EF9-519958E082FA}"/>
              </a:ext>
            </a:extLst>
          </p:cNvPr>
          <p:cNvCxnSpPr>
            <a:cxnSpLocks/>
          </p:cNvCxnSpPr>
          <p:nvPr/>
        </p:nvCxnSpPr>
        <p:spPr>
          <a:xfrm flipH="1">
            <a:off x="7466743" y="4688598"/>
            <a:ext cx="120418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20CB78-4875-6B42-C33C-1C3EEDF0DDFC}"/>
              </a:ext>
            </a:extLst>
          </p:cNvPr>
          <p:cNvCxnSpPr>
            <a:cxnSpLocks/>
          </p:cNvCxnSpPr>
          <p:nvPr/>
        </p:nvCxnSpPr>
        <p:spPr>
          <a:xfrm>
            <a:off x="8581707" y="4061561"/>
            <a:ext cx="0" cy="61484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B5FF9E-BC8E-C8A1-C3B8-F60B2A9B3F4C}"/>
              </a:ext>
            </a:extLst>
          </p:cNvPr>
          <p:cNvSpPr txBox="1"/>
          <p:nvPr/>
        </p:nvSpPr>
        <p:spPr>
          <a:xfrm>
            <a:off x="8604522" y="4175658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t-axis-width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CB5CAE-74E3-541D-C437-89864703DD71}"/>
              </a:ext>
            </a:extLst>
          </p:cNvPr>
          <p:cNvSpPr/>
          <p:nvPr/>
        </p:nvSpPr>
        <p:spPr>
          <a:xfrm>
            <a:off x="3199119" y="1796463"/>
            <a:ext cx="544606" cy="28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v</a:t>
            </a:r>
            <a:r>
              <a:rPr lang="en-GB" sz="1200" baseline="-2500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68063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44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Convert</dc:creator>
  <cp:lastModifiedBy>Pierre Convert</cp:lastModifiedBy>
  <cp:revision>2</cp:revision>
  <dcterms:created xsi:type="dcterms:W3CDTF">2024-04-01T09:54:42Z</dcterms:created>
  <dcterms:modified xsi:type="dcterms:W3CDTF">2024-04-02T16:31:50Z</dcterms:modified>
</cp:coreProperties>
</file>