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>
        <p:scale>
          <a:sx n="117" d="100"/>
          <a:sy n="117" d="100"/>
        </p:scale>
        <p:origin x="-11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D575-4EC8-A54E-E19C-227BC554A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7613A-DE0D-1662-9D10-99DF7FDFF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1BA30-12A1-B75B-EA06-2D1E66F1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4E01-BEE2-9142-83A5-A08411109A4F}" type="datetimeFigureOut">
              <a:rPr lang="en-FR" smtClean="0"/>
              <a:t>11/01/2023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94F7C-8162-CECA-255F-3F126331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A486-9804-B7C4-BE85-2060855F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82E7-8F4C-AD4D-B5B2-A6870F9B580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4210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6BC4-C555-C55D-F85C-3E2E3AC3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D8DAA-BB28-0E4E-50C5-0BF3B2575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F220B-7BD2-076C-02AC-DEDAA9F1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4E01-BEE2-9142-83A5-A08411109A4F}" type="datetimeFigureOut">
              <a:rPr lang="en-FR" smtClean="0"/>
              <a:t>11/01/2023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8F2B-AC8E-7FE2-03A6-B872AA38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5518-6F37-470A-865B-38122A46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82E7-8F4C-AD4D-B5B2-A6870F9B580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1297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33753-552D-07B3-AC9E-FD20FED66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5AD4F-E30F-BD8A-A8B0-D1420F70A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898AC-FAEE-BD65-8FE3-56841642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4E01-BEE2-9142-83A5-A08411109A4F}" type="datetimeFigureOut">
              <a:rPr lang="en-FR" smtClean="0"/>
              <a:t>11/01/2023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47FC-A1B4-1547-1FEC-0FF6366A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B66E5-BAD6-77EE-6468-483AB332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82E7-8F4C-AD4D-B5B2-A6870F9B580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4600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D3A9-93E3-1E07-1F10-163CCC0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C213-FB31-5291-68C0-1B9CD7A2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02335-4EF1-240B-1AB3-585AA19A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4E01-BEE2-9142-83A5-A08411109A4F}" type="datetimeFigureOut">
              <a:rPr lang="en-FR" smtClean="0"/>
              <a:t>11/01/2023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ECF4-F050-7A5D-CB1C-D4EC4CE3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DB75A-D2B2-EC3D-87E2-87A8B5F1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82E7-8F4C-AD4D-B5B2-A6870F9B580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147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6795-6F68-608B-DE97-11CF813E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CE350-3FB4-5555-BDCD-31EDADC9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9808-29D3-783D-8D03-D6F6273B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4E01-BEE2-9142-83A5-A08411109A4F}" type="datetimeFigureOut">
              <a:rPr lang="en-FR" smtClean="0"/>
              <a:t>11/01/2023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53160-5885-4777-27DC-E0FDA277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24F5-B311-DC16-AFC6-C70ACE8C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82E7-8F4C-AD4D-B5B2-A6870F9B580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5439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E254-86DF-7E94-08A7-2DA9FC70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C649-8C01-80A0-95E7-B5294A2B8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C812A-E919-74AB-B312-44239A6C2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E948A-5315-0120-F711-161FE8AB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4E01-BEE2-9142-83A5-A08411109A4F}" type="datetimeFigureOut">
              <a:rPr lang="en-FR" smtClean="0"/>
              <a:t>11/01/2023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FDE0E-731B-1225-F622-A8071EC2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79AC3-0A7B-E9A1-BF9C-C70E460C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82E7-8F4C-AD4D-B5B2-A6870F9B580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540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CEAB-6BAE-0FD3-D037-023F1EEE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37EF8-163A-0500-C0CC-C1E13125E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F309E-7788-00E7-E645-D9D6646C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FA32B-FB76-2D41-64C5-C2E94E62B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BA64D-9C91-F441-CAA3-706999B86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D1796-F9E1-64F8-A0C1-69B19B97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4E01-BEE2-9142-83A5-A08411109A4F}" type="datetimeFigureOut">
              <a:rPr lang="en-FR" smtClean="0"/>
              <a:t>11/01/2023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AE7F4-55A7-20E9-8CE2-6A079476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0302C-9E56-47ED-F462-14B19C17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82E7-8F4C-AD4D-B5B2-A6870F9B580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4353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71E5-0D55-E4A1-C7A5-9ED7CEF9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6A921-74FF-3B91-B3FC-081F9080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4E01-BEE2-9142-83A5-A08411109A4F}" type="datetimeFigureOut">
              <a:rPr lang="en-FR" smtClean="0"/>
              <a:t>11/01/2023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6583D-8DE4-B1C5-D3FB-395A8BFE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EF808-06FC-10BD-3093-2F677D6C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82E7-8F4C-AD4D-B5B2-A6870F9B580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1103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E6246-75E3-2E31-0A9A-E802843F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4E01-BEE2-9142-83A5-A08411109A4F}" type="datetimeFigureOut">
              <a:rPr lang="en-FR" smtClean="0"/>
              <a:t>11/01/2023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FCFE0-87D8-C725-A3A3-422F2AAD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54888-46B8-82D9-683B-A8C5AEED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82E7-8F4C-AD4D-B5B2-A6870F9B580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1816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C8A0-86A3-75BA-8AE3-5DD8D239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3586-6628-1665-4829-F5E322C5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567F3-6842-7EAE-78C0-83A9720E3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D9342-44BB-0979-1A03-BAB39BB7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4E01-BEE2-9142-83A5-A08411109A4F}" type="datetimeFigureOut">
              <a:rPr lang="en-FR" smtClean="0"/>
              <a:t>11/01/2023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26916-3B55-2829-D7D5-226772A1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366FC-FD45-4583-F7BA-8B7C4A81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82E7-8F4C-AD4D-B5B2-A6870F9B580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5251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8A63-5066-66F9-996F-CB818C0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1C255-B42C-31FB-20B7-AB41B0D0C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751FB-D714-BA85-6E1C-98FEAF622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D9DF4-A229-DBE0-7C19-8D06D0F2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4E01-BEE2-9142-83A5-A08411109A4F}" type="datetimeFigureOut">
              <a:rPr lang="en-FR" smtClean="0"/>
              <a:t>11/01/2023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8026E-239F-3F5D-EA01-DA72BD4D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E97F4-9382-C4B0-C6AE-E718E368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82E7-8F4C-AD4D-B5B2-A6870F9B580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0679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47C67-5A87-0F2B-E4E0-EF3A1A3B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7B34F-A7B4-1F34-DAED-40CD994A2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CECEC-CCCB-8B35-6626-56A071C83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04E01-BEE2-9142-83A5-A08411109A4F}" type="datetimeFigureOut">
              <a:rPr lang="en-FR" smtClean="0"/>
              <a:t>11/01/2023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6107F-E0BF-6951-2AEC-ADE624EBD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8392-C558-0E31-3A2D-30213A1E8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82E7-8F4C-AD4D-B5B2-A6870F9B580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263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BB9D4AA6-41FB-5F66-078A-C9DEA7A2CDA8}"/>
              </a:ext>
            </a:extLst>
          </p:cNvPr>
          <p:cNvSpPr/>
          <p:nvPr/>
        </p:nvSpPr>
        <p:spPr>
          <a:xfrm>
            <a:off x="2988527" y="2352907"/>
            <a:ext cx="7939668" cy="3178098"/>
          </a:xfrm>
          <a:prstGeom prst="roundRect">
            <a:avLst>
              <a:gd name="adj" fmla="val 33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13A3CE-BB43-CA26-2EA6-47DBA344FB72}"/>
              </a:ext>
            </a:extLst>
          </p:cNvPr>
          <p:cNvSpPr/>
          <p:nvPr/>
        </p:nvSpPr>
        <p:spPr>
          <a:xfrm>
            <a:off x="3105671" y="2456761"/>
            <a:ext cx="893453" cy="266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Scene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2E7EC2-DF11-41FA-2985-EB712FA3D4B3}"/>
              </a:ext>
            </a:extLst>
          </p:cNvPr>
          <p:cNvSpPr/>
          <p:nvPr/>
        </p:nvSpPr>
        <p:spPr>
          <a:xfrm>
            <a:off x="3701666" y="2842352"/>
            <a:ext cx="1575413" cy="2661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6610BD-E000-D099-0DB7-E480F7C8C8AD}"/>
              </a:ext>
            </a:extLst>
          </p:cNvPr>
          <p:cNvSpPr/>
          <p:nvPr/>
        </p:nvSpPr>
        <p:spPr>
          <a:xfrm>
            <a:off x="3701666" y="3227153"/>
            <a:ext cx="1575413" cy="266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322763-F18D-7460-639F-BC5A98174BA0}"/>
              </a:ext>
            </a:extLst>
          </p:cNvPr>
          <p:cNvSpPr/>
          <p:nvPr/>
        </p:nvSpPr>
        <p:spPr>
          <a:xfrm>
            <a:off x="3701666" y="3611954"/>
            <a:ext cx="1575413" cy="266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C415C2-B128-0DEB-FFE7-219D64B546DB}"/>
              </a:ext>
            </a:extLst>
          </p:cNvPr>
          <p:cNvSpPr/>
          <p:nvPr/>
        </p:nvSpPr>
        <p:spPr>
          <a:xfrm>
            <a:off x="3701666" y="3996755"/>
            <a:ext cx="1575413" cy="266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04F36-8754-2B82-9E3D-05766643AF09}"/>
              </a:ext>
            </a:extLst>
          </p:cNvPr>
          <p:cNvSpPr/>
          <p:nvPr/>
        </p:nvSpPr>
        <p:spPr>
          <a:xfrm>
            <a:off x="3701665" y="4381556"/>
            <a:ext cx="1575413" cy="266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47FE22-2847-766D-B211-8B27FE5EEECF}"/>
              </a:ext>
            </a:extLst>
          </p:cNvPr>
          <p:cNvSpPr/>
          <p:nvPr/>
        </p:nvSpPr>
        <p:spPr>
          <a:xfrm>
            <a:off x="3701664" y="5145746"/>
            <a:ext cx="1575413" cy="266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291F36D-779B-4854-0CAD-D1212D52D4F9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3500765" y="2774506"/>
            <a:ext cx="252535" cy="149268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C07FFA3-7299-8119-EB4B-EA8211517D89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3308364" y="2966907"/>
            <a:ext cx="637336" cy="149268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ADE4D5C-CD66-B258-F851-155652A57E76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3115964" y="3159307"/>
            <a:ext cx="1022137" cy="149268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11015B1-DDF1-4B4B-74D9-E2723C2BC34E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2923563" y="3351708"/>
            <a:ext cx="1406938" cy="149268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C499E6E-25E0-1819-952C-91D6BA3B29FB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2731162" y="3544108"/>
            <a:ext cx="1791739" cy="14926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E69D363-4CA0-45FA-2278-E360DCB90757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16200000" flipH="1">
            <a:off x="2349067" y="3926204"/>
            <a:ext cx="2555929" cy="149266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53B0F79-9CEB-9C4D-4890-565D3CFA3794}"/>
              </a:ext>
            </a:extLst>
          </p:cNvPr>
          <p:cNvSpPr/>
          <p:nvPr/>
        </p:nvSpPr>
        <p:spPr>
          <a:xfrm>
            <a:off x="5634529" y="3745010"/>
            <a:ext cx="1575413" cy="266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Appearances[0]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A879C8F-E86F-DE15-5B0F-1592DFBEE0AF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 flipV="1">
            <a:off x="5277079" y="3878066"/>
            <a:ext cx="357450" cy="251745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0528BAF-BE81-ACAD-79D1-28F66999048A}"/>
              </a:ext>
            </a:extLst>
          </p:cNvPr>
          <p:cNvSpPr/>
          <p:nvPr/>
        </p:nvSpPr>
        <p:spPr>
          <a:xfrm>
            <a:off x="5634530" y="4131404"/>
            <a:ext cx="1575413" cy="266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Appearances[1]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6B90FE-5D86-CDF9-CA89-97253B0232A8}"/>
              </a:ext>
            </a:extLst>
          </p:cNvPr>
          <p:cNvSpPr/>
          <p:nvPr/>
        </p:nvSpPr>
        <p:spPr>
          <a:xfrm>
            <a:off x="5634528" y="4889884"/>
            <a:ext cx="1575413" cy="266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Appearances[n-1]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71605D0-72EF-D949-CB06-239B4C654CFC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>
          <a:xfrm>
            <a:off x="5277079" y="4129811"/>
            <a:ext cx="357449" cy="893129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8CBF6F2F-7C70-4B11-0BBE-2A699F8BE763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277079" y="4129811"/>
            <a:ext cx="357451" cy="134649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1487C17-FEB5-ABC1-CEBC-788C866D4FD2}"/>
              </a:ext>
            </a:extLst>
          </p:cNvPr>
          <p:cNvSpPr/>
          <p:nvPr/>
        </p:nvSpPr>
        <p:spPr>
          <a:xfrm>
            <a:off x="3701664" y="4764764"/>
            <a:ext cx="1575413" cy="266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…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0701D2-3E2F-30E4-C8F6-FC2604F10009}"/>
              </a:ext>
            </a:extLst>
          </p:cNvPr>
          <p:cNvSpPr/>
          <p:nvPr/>
        </p:nvSpPr>
        <p:spPr>
          <a:xfrm>
            <a:off x="5634527" y="4510644"/>
            <a:ext cx="1575413" cy="266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…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C60844-4BCA-3397-1E58-C47DC57EECA3}"/>
              </a:ext>
            </a:extLst>
          </p:cNvPr>
          <p:cNvSpPr/>
          <p:nvPr/>
        </p:nvSpPr>
        <p:spPr>
          <a:xfrm>
            <a:off x="7567389" y="3878554"/>
            <a:ext cx="2245684" cy="2727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69FD990-BD4E-F258-F205-5377B385709C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7209939" y="4014943"/>
            <a:ext cx="357450" cy="24841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BFB0061-F322-2394-8CAC-22C233AE8EFE}"/>
              </a:ext>
            </a:extLst>
          </p:cNvPr>
          <p:cNvSpPr/>
          <p:nvPr/>
        </p:nvSpPr>
        <p:spPr>
          <a:xfrm>
            <a:off x="7567390" y="4264948"/>
            <a:ext cx="2245683" cy="266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8E2A41-A9A5-7EC7-38F3-49BE9408E832}"/>
              </a:ext>
            </a:extLst>
          </p:cNvPr>
          <p:cNvSpPr/>
          <p:nvPr/>
        </p:nvSpPr>
        <p:spPr>
          <a:xfrm>
            <a:off x="7567388" y="5023428"/>
            <a:ext cx="2245682" cy="266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5E74C94E-1378-FEA0-B5A6-03806EAC631C}"/>
              </a:ext>
            </a:extLst>
          </p:cNvPr>
          <p:cNvCxnSpPr>
            <a:cxnSpLocks/>
            <a:stCxn id="32" idx="3"/>
            <a:endCxn id="53" idx="1"/>
          </p:cNvCxnSpPr>
          <p:nvPr/>
        </p:nvCxnSpPr>
        <p:spPr>
          <a:xfrm>
            <a:off x="7209943" y="4264460"/>
            <a:ext cx="357445" cy="892024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7E2D9F0-E80A-B7AB-3AAE-11C7D117CC06}"/>
              </a:ext>
            </a:extLst>
          </p:cNvPr>
          <p:cNvCxnSpPr>
            <a:cxnSpLocks/>
            <a:stCxn id="32" idx="3"/>
            <a:endCxn id="52" idx="1"/>
          </p:cNvCxnSpPr>
          <p:nvPr/>
        </p:nvCxnSpPr>
        <p:spPr>
          <a:xfrm>
            <a:off x="7209943" y="4264460"/>
            <a:ext cx="357447" cy="133544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20A9093-EECF-15A5-CAA2-FFC0CAC47DC7}"/>
              </a:ext>
            </a:extLst>
          </p:cNvPr>
          <p:cNvSpPr/>
          <p:nvPr/>
        </p:nvSpPr>
        <p:spPr>
          <a:xfrm>
            <a:off x="7567387" y="4644188"/>
            <a:ext cx="2245683" cy="266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…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29EF112-99EC-5582-C3C1-1E8A53297259}"/>
              </a:ext>
            </a:extLst>
          </p:cNvPr>
          <p:cNvSpPr/>
          <p:nvPr/>
        </p:nvSpPr>
        <p:spPr>
          <a:xfrm>
            <a:off x="4452055" y="3654395"/>
            <a:ext cx="794055" cy="18466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Shader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870D3F-4CE2-EC70-A8EF-0400DCF0B8FF}"/>
              </a:ext>
            </a:extLst>
          </p:cNvPr>
          <p:cNvSpPr txBox="1"/>
          <p:nvPr/>
        </p:nvSpPr>
        <p:spPr>
          <a:xfrm>
            <a:off x="3768969" y="3654395"/>
            <a:ext cx="652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FR" sz="1200" dirty="0">
                <a:solidFill>
                  <a:schemeClr val="bg1"/>
                </a:solidFill>
              </a:rPr>
              <a:t>Pipe[0]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2974F12-348E-8251-3B22-4E87F42A9D72}"/>
              </a:ext>
            </a:extLst>
          </p:cNvPr>
          <p:cNvSpPr/>
          <p:nvPr/>
        </p:nvSpPr>
        <p:spPr>
          <a:xfrm>
            <a:off x="4438404" y="4034772"/>
            <a:ext cx="794055" cy="18466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Shader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B61BB-4FCD-EF7A-567F-E8974ADB70BF}"/>
              </a:ext>
            </a:extLst>
          </p:cNvPr>
          <p:cNvSpPr txBox="1"/>
          <p:nvPr/>
        </p:nvSpPr>
        <p:spPr>
          <a:xfrm>
            <a:off x="3755318" y="4034772"/>
            <a:ext cx="652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FR" sz="1200" dirty="0">
                <a:solidFill>
                  <a:schemeClr val="bg1"/>
                </a:solidFill>
              </a:rPr>
              <a:t>Pipe[1]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0C125E0-88D3-D491-B092-0EEFB25740EB}"/>
              </a:ext>
            </a:extLst>
          </p:cNvPr>
          <p:cNvSpPr/>
          <p:nvPr/>
        </p:nvSpPr>
        <p:spPr>
          <a:xfrm>
            <a:off x="4438404" y="4422532"/>
            <a:ext cx="794055" cy="18466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Shader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28C3B-A607-623C-2E7D-384C66CCDE58}"/>
              </a:ext>
            </a:extLst>
          </p:cNvPr>
          <p:cNvSpPr txBox="1"/>
          <p:nvPr/>
        </p:nvSpPr>
        <p:spPr>
          <a:xfrm>
            <a:off x="3755318" y="4422532"/>
            <a:ext cx="652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FR" sz="1200" dirty="0">
                <a:solidFill>
                  <a:schemeClr val="bg1"/>
                </a:solidFill>
              </a:rPr>
              <a:t>Pipe[2]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DE1E93C-03D5-60B5-1DED-C66D5F859394}"/>
              </a:ext>
            </a:extLst>
          </p:cNvPr>
          <p:cNvSpPr/>
          <p:nvPr/>
        </p:nvSpPr>
        <p:spPr>
          <a:xfrm>
            <a:off x="4438404" y="5186469"/>
            <a:ext cx="794055" cy="18466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Shader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2A280F-C9C7-DB0F-1905-B8B36A84AA62}"/>
              </a:ext>
            </a:extLst>
          </p:cNvPr>
          <p:cNvSpPr txBox="1"/>
          <p:nvPr/>
        </p:nvSpPr>
        <p:spPr>
          <a:xfrm>
            <a:off x="3755318" y="5186469"/>
            <a:ext cx="652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FR" sz="1200" dirty="0">
                <a:solidFill>
                  <a:schemeClr val="bg1"/>
                </a:solidFill>
              </a:rPr>
              <a:t>Pipe[3]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562378-C4E5-8DEA-0474-42167B4FAAE2}"/>
              </a:ext>
            </a:extLst>
          </p:cNvPr>
          <p:cNvSpPr txBox="1"/>
          <p:nvPr/>
        </p:nvSpPr>
        <p:spPr>
          <a:xfrm>
            <a:off x="7634711" y="3919277"/>
            <a:ext cx="697488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FR" sz="1200" dirty="0">
                <a:solidFill>
                  <a:schemeClr val="bg1"/>
                </a:solidFill>
              </a:rPr>
              <a:t>Model[0]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0AD9F23-1939-CA47-481E-F85DA1BE113C}"/>
              </a:ext>
            </a:extLst>
          </p:cNvPr>
          <p:cNvSpPr/>
          <p:nvPr/>
        </p:nvSpPr>
        <p:spPr>
          <a:xfrm>
            <a:off x="8476264" y="3919277"/>
            <a:ext cx="618174" cy="18466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Mesh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31789F-13E3-D11B-0765-AB24D004B07A}"/>
              </a:ext>
            </a:extLst>
          </p:cNvPr>
          <p:cNvSpPr txBox="1"/>
          <p:nvPr/>
        </p:nvSpPr>
        <p:spPr>
          <a:xfrm>
            <a:off x="7634716" y="4305671"/>
            <a:ext cx="697488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FR" sz="1200" dirty="0">
                <a:solidFill>
                  <a:schemeClr val="bg1"/>
                </a:solidFill>
              </a:rPr>
              <a:t>Model[1]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0DD49779-C5AF-BB89-D38E-9BEA29B4201A}"/>
              </a:ext>
            </a:extLst>
          </p:cNvPr>
          <p:cNvSpPr/>
          <p:nvPr/>
        </p:nvSpPr>
        <p:spPr>
          <a:xfrm>
            <a:off x="8476269" y="4305671"/>
            <a:ext cx="618174" cy="18466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Mesh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C32C59-B98D-684A-A8A1-A640CCC95A26}"/>
              </a:ext>
            </a:extLst>
          </p:cNvPr>
          <p:cNvSpPr txBox="1"/>
          <p:nvPr/>
        </p:nvSpPr>
        <p:spPr>
          <a:xfrm>
            <a:off x="7634713" y="5063663"/>
            <a:ext cx="816641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FR" sz="1200" dirty="0">
                <a:solidFill>
                  <a:schemeClr val="bg1"/>
                </a:solidFill>
              </a:rPr>
              <a:t>Model[p-1]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19CFF92-FC76-399E-5C1F-1787EBCBD8F0}"/>
              </a:ext>
            </a:extLst>
          </p:cNvPr>
          <p:cNvSpPr/>
          <p:nvPr/>
        </p:nvSpPr>
        <p:spPr>
          <a:xfrm>
            <a:off x="8476267" y="5063663"/>
            <a:ext cx="618174" cy="18466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Mesh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FF1DAD-F911-0471-9380-48634CAEF343}"/>
              </a:ext>
            </a:extLst>
          </p:cNvPr>
          <p:cNvSpPr/>
          <p:nvPr/>
        </p:nvSpPr>
        <p:spPr>
          <a:xfrm>
            <a:off x="3844559" y="921109"/>
            <a:ext cx="1389002" cy="3273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View Controller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8221A3C-EED4-EDD8-8321-2725CE323487}"/>
              </a:ext>
            </a:extLst>
          </p:cNvPr>
          <p:cNvCxnSpPr>
            <a:cxnSpLocks/>
            <a:stCxn id="76" idx="3"/>
            <a:endCxn id="6" idx="3"/>
          </p:cNvCxnSpPr>
          <p:nvPr/>
        </p:nvCxnSpPr>
        <p:spPr>
          <a:xfrm>
            <a:off x="5233561" y="1084769"/>
            <a:ext cx="43518" cy="2275440"/>
          </a:xfrm>
          <a:prstGeom prst="bentConnector3">
            <a:avLst>
              <a:gd name="adj1" fmla="val 6253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00221B1-FFEC-9F26-79DD-12538D6AA2CD}"/>
              </a:ext>
            </a:extLst>
          </p:cNvPr>
          <p:cNvSpPr/>
          <p:nvPr/>
        </p:nvSpPr>
        <p:spPr>
          <a:xfrm>
            <a:off x="10233694" y="1754460"/>
            <a:ext cx="1389002" cy="4535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Physics controller/ Animator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034ACBB-7069-DDCD-57DC-9A1816F26592}"/>
              </a:ext>
            </a:extLst>
          </p:cNvPr>
          <p:cNvSpPr/>
          <p:nvPr/>
        </p:nvSpPr>
        <p:spPr>
          <a:xfrm>
            <a:off x="9142798" y="3926431"/>
            <a:ext cx="618174" cy="18466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Mx4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5B5F96-5207-927D-1B3D-19A65894B8C3}"/>
              </a:ext>
            </a:extLst>
          </p:cNvPr>
          <p:cNvSpPr/>
          <p:nvPr/>
        </p:nvSpPr>
        <p:spPr>
          <a:xfrm>
            <a:off x="9142798" y="4304428"/>
            <a:ext cx="618174" cy="18466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Mx4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0DD073D-E21A-74EB-DADA-31EC2C28C255}"/>
              </a:ext>
            </a:extLst>
          </p:cNvPr>
          <p:cNvSpPr/>
          <p:nvPr/>
        </p:nvSpPr>
        <p:spPr>
          <a:xfrm>
            <a:off x="9142798" y="5063663"/>
            <a:ext cx="618174" cy="18466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Mx4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01CCC3B3-FBE3-08A1-7949-41F9EBCA771B}"/>
              </a:ext>
            </a:extLst>
          </p:cNvPr>
          <p:cNvCxnSpPr>
            <a:cxnSpLocks/>
            <a:stCxn id="81" idx="1"/>
            <a:endCxn id="83" idx="3"/>
          </p:cNvCxnSpPr>
          <p:nvPr/>
        </p:nvCxnSpPr>
        <p:spPr>
          <a:xfrm rot="10800000" flipV="1">
            <a:off x="9760972" y="1981222"/>
            <a:ext cx="472722" cy="203754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E31A644C-A442-B1F9-639F-6B4C8041AB48}"/>
              </a:ext>
            </a:extLst>
          </p:cNvPr>
          <p:cNvSpPr/>
          <p:nvPr/>
        </p:nvSpPr>
        <p:spPr>
          <a:xfrm>
            <a:off x="9451885" y="715869"/>
            <a:ext cx="2055596" cy="3204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Geometry Generators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993376E5-DCEE-0F92-2E5A-020B92136D36}"/>
              </a:ext>
            </a:extLst>
          </p:cNvPr>
          <p:cNvCxnSpPr>
            <a:cxnSpLocks/>
            <a:stCxn id="94" idx="1"/>
            <a:endCxn id="70" idx="0"/>
          </p:cNvCxnSpPr>
          <p:nvPr/>
        </p:nvCxnSpPr>
        <p:spPr>
          <a:xfrm rot="10800000" flipV="1">
            <a:off x="8785351" y="876111"/>
            <a:ext cx="666534" cy="3043166"/>
          </a:xfrm>
          <a:prstGeom prst="bent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C6DE911-103F-69A7-80F0-3CEB12BCBE51}"/>
              </a:ext>
            </a:extLst>
          </p:cNvPr>
          <p:cNvSpPr/>
          <p:nvPr/>
        </p:nvSpPr>
        <p:spPr>
          <a:xfrm>
            <a:off x="6872886" y="589025"/>
            <a:ext cx="1389002" cy="3273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Selection picker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99541EF8-8EEB-0771-04CF-E0796E862328}"/>
              </a:ext>
            </a:extLst>
          </p:cNvPr>
          <p:cNvCxnSpPr>
            <a:cxnSpLocks/>
            <a:stCxn id="107" idx="1"/>
            <a:endCxn id="28" idx="0"/>
          </p:cNvCxnSpPr>
          <p:nvPr/>
        </p:nvCxnSpPr>
        <p:spPr>
          <a:xfrm rot="10800000" flipV="1">
            <a:off x="6422236" y="752684"/>
            <a:ext cx="450650" cy="2992325"/>
          </a:xfrm>
          <a:prstGeom prst="bent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5A656CE-84D5-F465-A2ED-4A352CA5EB01}"/>
              </a:ext>
            </a:extLst>
          </p:cNvPr>
          <p:cNvSpPr txBox="1"/>
          <p:nvPr/>
        </p:nvSpPr>
        <p:spPr>
          <a:xfrm>
            <a:off x="6822229" y="876111"/>
            <a:ext cx="149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For Phys2 shader, styles textures can be live updated to reflect selection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5B62BBD-76AA-9DA9-ABAC-BAAAE3DC1EF3}"/>
              </a:ext>
            </a:extLst>
          </p:cNvPr>
          <p:cNvSpPr txBox="1"/>
          <p:nvPr/>
        </p:nvSpPr>
        <p:spPr>
          <a:xfrm>
            <a:off x="9368877" y="1005939"/>
            <a:ext cx="1499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dirty="0"/>
              <a:t>NbElement</a:t>
            </a:r>
          </a:p>
        </p:txBody>
      </p:sp>
    </p:spTree>
    <p:extLst>
      <p:ext uri="{BB962C8B-B14F-4D97-AF65-F5344CB8AC3E}">
        <p14:creationId xmlns:p14="http://schemas.microsoft.com/office/powerpoint/2010/main" val="225817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80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Convert</dc:creator>
  <cp:lastModifiedBy>Pierre Convert</cp:lastModifiedBy>
  <cp:revision>5</cp:revision>
  <dcterms:created xsi:type="dcterms:W3CDTF">2023-01-11T16:04:10Z</dcterms:created>
  <dcterms:modified xsi:type="dcterms:W3CDTF">2023-01-12T10:01:47Z</dcterms:modified>
</cp:coreProperties>
</file>