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1" r:id="rId3"/>
    <p:sldId id="263" r:id="rId4"/>
    <p:sldId id="262" r:id="rId5"/>
    <p:sldId id="260" r:id="rId6"/>
    <p:sldId id="256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01"/>
    <p:restoredTop sz="94623"/>
  </p:normalViewPr>
  <p:slideViewPr>
    <p:cSldViewPr snapToGrid="0" snapToObjects="1">
      <p:cViewPr>
        <p:scale>
          <a:sx n="70" d="100"/>
          <a:sy n="70" d="100"/>
        </p:scale>
        <p:origin x="432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AC6C-A9B8-EF49-8D4E-AF117C5C2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767E8-E05C-5A43-99DB-C7D30C8A6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9C041-D013-7745-B592-B7F48006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1FBF-031D-6249-87CC-A3A26BE42050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754F1-1F12-1E46-9FF8-7AC01B06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B65A7-BCB5-4443-A702-DEC0D43D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099D-223F-B542-B187-4A9F8ACF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8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4B06-C48A-114E-98BB-62821078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E1835-9975-2C48-94BC-3AAC153B9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30726-9634-214D-8435-1C1F9497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1FBF-031D-6249-87CC-A3A26BE42050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30F66-B7ED-1F4F-A1D2-E95023D0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1271F-A3C9-F948-AAB4-E25899B3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099D-223F-B542-B187-4A9F8ACF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419EA2-5AFE-BB4F-87CD-445165D46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5A7DD-CDCE-1C47-8239-0B3870A73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00461-BDA0-A449-9392-764A2E8F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1FBF-031D-6249-87CC-A3A26BE42050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34A5E-C794-E945-92AC-E5F8A585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17FD6-95E0-4145-AE91-9B923B0B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099D-223F-B542-B187-4A9F8ACF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7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0F452-AEB2-7B4B-94CE-70E58C79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D9E73-B50E-DB4F-99AA-741D9A88A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4ED5E-82C0-D54C-8C5C-F96390AB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1FBF-031D-6249-87CC-A3A26BE42050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E0DA-D283-784D-867D-942AC255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49EB-BDC1-7A43-87D4-FE52CA78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099D-223F-B542-B187-4A9F8ACF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3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103F-220F-4940-9E6E-407CB714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59971-47DE-CE4F-9D94-852C0F966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3E917-3872-E246-B37B-86EC5778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1FBF-031D-6249-87CC-A3A26BE42050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ED139-428E-354D-B710-658EF9F7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F4000-DA14-C546-9C02-DDFB7EA75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099D-223F-B542-B187-4A9F8ACF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2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75C7-A14B-5349-BB8E-FF066E63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7AE52-D7C1-884E-8174-3AA50AA0D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7F6DC-8700-504F-9B16-B2AB736C6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2E3F9-3263-D14D-8898-507ACDF1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1FBF-031D-6249-87CC-A3A26BE42050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CC288-7C8B-AA45-A674-B6D4BD7F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4F49C-95EF-E746-86C9-DEF5B0F4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099D-223F-B542-B187-4A9F8ACF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0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16D5-6086-6441-85F1-AB15551C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CB77-F30B-E144-8CE2-0195D44E2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BC50A-7958-E84E-90FB-440ECA9E0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806AAD-6A33-C34C-A2EA-A8FE5E0AE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4F8B6-BF28-EA4A-8540-3CDDF9F6C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B61131-B9CC-B04C-99B1-7D3603AC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1FBF-031D-6249-87CC-A3A26BE42050}" type="datetimeFigureOut">
              <a:rPr lang="en-US" smtClean="0"/>
              <a:t>10/4/18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ACCC2E-C54B-3F40-8781-64E9926E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CAC07E-CC68-834D-90E1-B5F5E5ABB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099D-223F-B542-B187-4A9F8ACF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3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0FEC-6AA6-5F4B-ADFE-9FE7C061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0413F-4F57-1643-AD7F-D71925C2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1FBF-031D-6249-87CC-A3A26BE42050}" type="datetimeFigureOut">
              <a:rPr lang="en-US" smtClean="0"/>
              <a:t>10/4/18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03C54-217A-DC41-85E7-C7FD0999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4E4EC-2301-8C47-81DE-6E7752F8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099D-223F-B542-B187-4A9F8ACF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5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61036-91C1-7940-A90E-DC2C07F8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1FBF-031D-6249-87CC-A3A26BE42050}" type="datetimeFigureOut">
              <a:rPr lang="en-US" smtClean="0"/>
              <a:t>10/4/18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0C1D7-2E5F-7E46-AC0F-A3246EC8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1F7BD-3CAD-434A-AF57-8FD3DAC8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099D-223F-B542-B187-4A9F8ACF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5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0D56-5863-D94E-973F-DD90AEE17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86AE-0575-F84B-AFAC-DCDC0B664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3352C-E183-5543-B0B4-9BFC9E506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D203B-CE18-DB49-9E75-48E219AC2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1FBF-031D-6249-87CC-A3A26BE42050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A9ECB-00C5-8740-A4D8-0967D902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32BEC-1879-4F4E-BFD3-C020D08E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099D-223F-B542-B187-4A9F8ACF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0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9EEA-1313-4642-A267-3A664459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C87CE1-9397-F74A-8854-153C84471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00357-524D-6B43-B174-5844133A4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ADFFE-D042-5E47-87EA-CE88AA34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1FBF-031D-6249-87CC-A3A26BE42050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69D50-1021-DF41-B3C4-DD827979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C57C8-A870-8146-B1E8-F0252EFD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099D-223F-B542-B187-4A9F8ACF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A3E3A9-23D7-4349-AAF7-0FD1B059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DF723-1D18-9143-A8ED-050367095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ACBC7-3929-804E-9453-17E0EE1F6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A1FBF-031D-6249-87CC-A3A26BE42050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F88DF-58C0-B447-9DF0-6BFC0A49F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37123-06A6-0044-A450-6C99BF0BA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1099D-223F-B542-B187-4A9F8ACF1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4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B9A2EBE-89D8-3149-B862-0A83EA94D2B4}"/>
              </a:ext>
            </a:extLst>
          </p:cNvPr>
          <p:cNvSpPr/>
          <p:nvPr/>
        </p:nvSpPr>
        <p:spPr>
          <a:xfrm rot="19046997">
            <a:off x="1095248" y="3838617"/>
            <a:ext cx="889000" cy="1130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F08E1FD-B083-2B4A-9FBD-7D5DCAC9825F}"/>
              </a:ext>
            </a:extLst>
          </p:cNvPr>
          <p:cNvSpPr/>
          <p:nvPr/>
        </p:nvSpPr>
        <p:spPr>
          <a:xfrm rot="19046997">
            <a:off x="2225548" y="2873417"/>
            <a:ext cx="889000" cy="1130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AD1A3B-782C-5C4D-A31C-AFCBC6FED3B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157574" y="1042416"/>
            <a:ext cx="3432714" cy="2945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9C2210-54F6-4C4F-B8FB-C4FD0246C5D2}"/>
              </a:ext>
            </a:extLst>
          </p:cNvPr>
          <p:cNvCxnSpPr>
            <a:cxnSpLocks/>
          </p:cNvCxnSpPr>
          <p:nvPr/>
        </p:nvCxnSpPr>
        <p:spPr>
          <a:xfrm flipV="1">
            <a:off x="1924158" y="1810512"/>
            <a:ext cx="3434226" cy="3009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AE4EAC-C9A5-9349-855D-FCAC4C38A2A8}"/>
              </a:ext>
            </a:extLst>
          </p:cNvPr>
          <p:cNvSpPr/>
          <p:nvPr/>
        </p:nvSpPr>
        <p:spPr>
          <a:xfrm rot="19046997">
            <a:off x="1258976" y="3722863"/>
            <a:ext cx="889000" cy="1130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D56AD8-5D66-B044-B505-CE390BC8B998}"/>
              </a:ext>
            </a:extLst>
          </p:cNvPr>
          <p:cNvSpPr/>
          <p:nvPr/>
        </p:nvSpPr>
        <p:spPr>
          <a:xfrm rot="19046997">
            <a:off x="1340312" y="3656602"/>
            <a:ext cx="889000" cy="1130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F23CB0-700E-4941-9BCF-9F867BBC8163}"/>
              </a:ext>
            </a:extLst>
          </p:cNvPr>
          <p:cNvSpPr/>
          <p:nvPr/>
        </p:nvSpPr>
        <p:spPr>
          <a:xfrm rot="19046997">
            <a:off x="1701594" y="3349042"/>
            <a:ext cx="889000" cy="1130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3F65F8-AC59-FA4D-A1B0-7F29AB6C1246}"/>
              </a:ext>
            </a:extLst>
          </p:cNvPr>
          <p:cNvCxnSpPr/>
          <p:nvPr/>
        </p:nvCxnSpPr>
        <p:spPr>
          <a:xfrm>
            <a:off x="1960417" y="3686842"/>
            <a:ext cx="0" cy="67247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3F7289-DEAF-C547-9C94-E5A2E17C7F67}"/>
              </a:ext>
            </a:extLst>
          </p:cNvPr>
          <p:cNvCxnSpPr>
            <a:cxnSpLocks/>
          </p:cNvCxnSpPr>
          <p:nvPr/>
        </p:nvCxnSpPr>
        <p:spPr>
          <a:xfrm>
            <a:off x="1596701" y="3987428"/>
            <a:ext cx="73401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99A9DC5-A04B-174D-8BF4-09F4471046A2}"/>
              </a:ext>
            </a:extLst>
          </p:cNvPr>
          <p:cNvSpPr txBox="1"/>
          <p:nvPr/>
        </p:nvSpPr>
        <p:spPr>
          <a:xfrm>
            <a:off x="1436463" y="6035278"/>
            <a:ext cx="55816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Pick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77A2ED-2A21-4344-8CFC-F083CD8000BA}"/>
              </a:ext>
            </a:extLst>
          </p:cNvPr>
          <p:cNvSpPr txBox="1"/>
          <p:nvPr/>
        </p:nvSpPr>
        <p:spPr>
          <a:xfrm>
            <a:off x="218081" y="219456"/>
            <a:ext cx="2625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Continuation (1/3)</a:t>
            </a:r>
          </a:p>
        </p:txBody>
      </p:sp>
      <p:sp>
        <p:nvSpPr>
          <p:cNvPr id="40" name="Donut 39">
            <a:extLst>
              <a:ext uri="{FF2B5EF4-FFF2-40B4-BE49-F238E27FC236}">
                <a16:creationId xmlns:a16="http://schemas.microsoft.com/office/drawing/2014/main" id="{2C1FAC9C-BB7D-1F4B-A5BC-6675F96734CA}"/>
              </a:ext>
            </a:extLst>
          </p:cNvPr>
          <p:cNvSpPr/>
          <p:nvPr/>
        </p:nvSpPr>
        <p:spPr>
          <a:xfrm rot="18429553">
            <a:off x="915367" y="3625103"/>
            <a:ext cx="1248760" cy="1571192"/>
          </a:xfrm>
          <a:prstGeom prst="donut">
            <a:avLst>
              <a:gd name="adj" fmla="val 7286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3244B4-5C99-7949-B0BF-3CEC201B035B}"/>
              </a:ext>
            </a:extLst>
          </p:cNvPr>
          <p:cNvCxnSpPr>
            <a:cxnSpLocks/>
          </p:cNvCxnSpPr>
          <p:nvPr/>
        </p:nvCxnSpPr>
        <p:spPr>
          <a:xfrm flipH="1" flipV="1">
            <a:off x="2108724" y="5004938"/>
            <a:ext cx="628350" cy="79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A025736-5BAC-9340-BCB4-5C2D9FA82B47}"/>
              </a:ext>
            </a:extLst>
          </p:cNvPr>
          <p:cNvSpPr txBox="1"/>
          <p:nvPr/>
        </p:nvSpPr>
        <p:spPr>
          <a:xfrm>
            <a:off x="2439258" y="5799172"/>
            <a:ext cx="282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Selectable terminal element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2375EA7-B4A6-F647-9B95-670F0DF6354A}"/>
              </a:ext>
            </a:extLst>
          </p:cNvPr>
          <p:cNvSpPr/>
          <p:nvPr/>
        </p:nvSpPr>
        <p:spPr>
          <a:xfrm rot="19046997">
            <a:off x="7034246" y="3592124"/>
            <a:ext cx="889000" cy="1130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3EC54FB-0FAB-9447-B455-C63E43AB58CF}"/>
              </a:ext>
            </a:extLst>
          </p:cNvPr>
          <p:cNvSpPr/>
          <p:nvPr/>
        </p:nvSpPr>
        <p:spPr>
          <a:xfrm rot="19046997">
            <a:off x="8164546" y="2626924"/>
            <a:ext cx="889000" cy="1130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212E2A9-40E5-6046-8A10-43CE7F0143DC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7096572" y="1564019"/>
            <a:ext cx="2518314" cy="2176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6BDF7CE-A4E7-F641-ADE8-922C28918DE1}"/>
              </a:ext>
            </a:extLst>
          </p:cNvPr>
          <p:cNvCxnSpPr>
            <a:cxnSpLocks/>
          </p:cNvCxnSpPr>
          <p:nvPr/>
        </p:nvCxnSpPr>
        <p:spPr>
          <a:xfrm flipV="1">
            <a:off x="7863156" y="1564019"/>
            <a:ext cx="3434226" cy="3009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E4318F89-5175-7E49-9893-3225D32BD7D5}"/>
              </a:ext>
            </a:extLst>
          </p:cNvPr>
          <p:cNvSpPr/>
          <p:nvPr/>
        </p:nvSpPr>
        <p:spPr>
          <a:xfrm rot="19046997">
            <a:off x="7197974" y="3476370"/>
            <a:ext cx="889000" cy="1130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3DA1528-BEE1-2A43-BF5C-0F03E4AE1553}"/>
              </a:ext>
            </a:extLst>
          </p:cNvPr>
          <p:cNvSpPr/>
          <p:nvPr/>
        </p:nvSpPr>
        <p:spPr>
          <a:xfrm rot="19046997">
            <a:off x="7279310" y="3410109"/>
            <a:ext cx="889000" cy="1130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490FBF6-285C-2F42-847F-B8D245DDC842}"/>
              </a:ext>
            </a:extLst>
          </p:cNvPr>
          <p:cNvSpPr/>
          <p:nvPr/>
        </p:nvSpPr>
        <p:spPr>
          <a:xfrm rot="19046997">
            <a:off x="7640592" y="3102549"/>
            <a:ext cx="889000" cy="1130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08C5486-0705-0947-A944-38AF9B0EDCE5}"/>
              </a:ext>
            </a:extLst>
          </p:cNvPr>
          <p:cNvCxnSpPr/>
          <p:nvPr/>
        </p:nvCxnSpPr>
        <p:spPr>
          <a:xfrm>
            <a:off x="7899415" y="3440349"/>
            <a:ext cx="0" cy="67247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B763315-FB1C-0743-9BC5-E4B83470D0AE}"/>
              </a:ext>
            </a:extLst>
          </p:cNvPr>
          <p:cNvCxnSpPr>
            <a:cxnSpLocks/>
          </p:cNvCxnSpPr>
          <p:nvPr/>
        </p:nvCxnSpPr>
        <p:spPr>
          <a:xfrm>
            <a:off x="7535699" y="3740935"/>
            <a:ext cx="73401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Up Arrow 69">
            <a:extLst>
              <a:ext uri="{FF2B5EF4-FFF2-40B4-BE49-F238E27FC236}">
                <a16:creationId xmlns:a16="http://schemas.microsoft.com/office/drawing/2014/main" id="{5C77EE36-E1F6-F643-8F95-E256317C5E7D}"/>
              </a:ext>
            </a:extLst>
          </p:cNvPr>
          <p:cNvSpPr/>
          <p:nvPr/>
        </p:nvSpPr>
        <p:spPr>
          <a:xfrm>
            <a:off x="7072930" y="2286160"/>
            <a:ext cx="548595" cy="965200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Up Arrow 70">
            <a:extLst>
              <a:ext uri="{FF2B5EF4-FFF2-40B4-BE49-F238E27FC236}">
                <a16:creationId xmlns:a16="http://schemas.microsoft.com/office/drawing/2014/main" id="{2AB86FA6-E054-4A4D-8C76-3C3AFEFF70BC}"/>
              </a:ext>
            </a:extLst>
          </p:cNvPr>
          <p:cNvSpPr/>
          <p:nvPr/>
        </p:nvSpPr>
        <p:spPr>
          <a:xfrm rot="10800000">
            <a:off x="7204447" y="5070078"/>
            <a:ext cx="548595" cy="965200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94908DC-0E80-BF4F-813D-AC4930439E7F}"/>
              </a:ext>
            </a:extLst>
          </p:cNvPr>
          <p:cNvCxnSpPr>
            <a:cxnSpLocks/>
          </p:cNvCxnSpPr>
          <p:nvPr/>
        </p:nvCxnSpPr>
        <p:spPr>
          <a:xfrm>
            <a:off x="7467866" y="4758445"/>
            <a:ext cx="0" cy="186262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998E455-0B35-F04F-84E8-34F0B826441D}"/>
              </a:ext>
            </a:extLst>
          </p:cNvPr>
          <p:cNvCxnSpPr>
            <a:cxnSpLocks/>
          </p:cNvCxnSpPr>
          <p:nvPr/>
        </p:nvCxnSpPr>
        <p:spPr>
          <a:xfrm>
            <a:off x="7338622" y="1577721"/>
            <a:ext cx="0" cy="186262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8EA186E-9E5C-1941-95B2-06D9173906AD}"/>
              </a:ext>
            </a:extLst>
          </p:cNvPr>
          <p:cNvCxnSpPr>
            <a:cxnSpLocks/>
          </p:cNvCxnSpPr>
          <p:nvPr/>
        </p:nvCxnSpPr>
        <p:spPr>
          <a:xfrm>
            <a:off x="8188377" y="4384624"/>
            <a:ext cx="2359197" cy="48957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Up Arrow 74">
            <a:extLst>
              <a:ext uri="{FF2B5EF4-FFF2-40B4-BE49-F238E27FC236}">
                <a16:creationId xmlns:a16="http://schemas.microsoft.com/office/drawing/2014/main" id="{D08EE4DB-7599-1B44-A3CD-7FAF9F13BB7E}"/>
              </a:ext>
            </a:extLst>
          </p:cNvPr>
          <p:cNvSpPr/>
          <p:nvPr/>
        </p:nvSpPr>
        <p:spPr>
          <a:xfrm rot="6121048">
            <a:off x="8818153" y="4102728"/>
            <a:ext cx="548595" cy="965200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B333207-B4B4-8743-9358-4858AC927A0B}"/>
              </a:ext>
            </a:extLst>
          </p:cNvPr>
          <p:cNvCxnSpPr>
            <a:cxnSpLocks/>
          </p:cNvCxnSpPr>
          <p:nvPr/>
        </p:nvCxnSpPr>
        <p:spPr>
          <a:xfrm flipH="1" flipV="1">
            <a:off x="5077983" y="3667699"/>
            <a:ext cx="1668529" cy="3514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Up Arrow 76">
            <a:extLst>
              <a:ext uri="{FF2B5EF4-FFF2-40B4-BE49-F238E27FC236}">
                <a16:creationId xmlns:a16="http://schemas.microsoft.com/office/drawing/2014/main" id="{FF4A011C-EE5F-C248-AD0B-52DF183AB4F4}"/>
              </a:ext>
            </a:extLst>
          </p:cNvPr>
          <p:cNvSpPr/>
          <p:nvPr/>
        </p:nvSpPr>
        <p:spPr>
          <a:xfrm rot="16854879">
            <a:off x="5749446" y="3426399"/>
            <a:ext cx="548595" cy="965200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Donut 77">
            <a:extLst>
              <a:ext uri="{FF2B5EF4-FFF2-40B4-BE49-F238E27FC236}">
                <a16:creationId xmlns:a16="http://schemas.microsoft.com/office/drawing/2014/main" id="{B355E3A5-E4BD-7B47-8E3E-5E3FCA0BDECA}"/>
              </a:ext>
            </a:extLst>
          </p:cNvPr>
          <p:cNvSpPr/>
          <p:nvPr/>
        </p:nvSpPr>
        <p:spPr>
          <a:xfrm rot="18429553">
            <a:off x="7989993" y="2423245"/>
            <a:ext cx="1248760" cy="1571192"/>
          </a:xfrm>
          <a:prstGeom prst="donut">
            <a:avLst>
              <a:gd name="adj" fmla="val 7286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Donut 78">
            <a:extLst>
              <a:ext uri="{FF2B5EF4-FFF2-40B4-BE49-F238E27FC236}">
                <a16:creationId xmlns:a16="http://schemas.microsoft.com/office/drawing/2014/main" id="{610E6465-FB17-5240-9C4C-0527037BFB57}"/>
              </a:ext>
            </a:extLst>
          </p:cNvPr>
          <p:cNvSpPr/>
          <p:nvPr/>
        </p:nvSpPr>
        <p:spPr>
          <a:xfrm rot="18429553">
            <a:off x="7464836" y="2869522"/>
            <a:ext cx="1248760" cy="1571192"/>
          </a:xfrm>
          <a:prstGeom prst="donut">
            <a:avLst>
              <a:gd name="adj" fmla="val 7286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Donut 79">
            <a:extLst>
              <a:ext uri="{FF2B5EF4-FFF2-40B4-BE49-F238E27FC236}">
                <a16:creationId xmlns:a16="http://schemas.microsoft.com/office/drawing/2014/main" id="{4AC7E5B2-B763-394A-BAE2-BC4DF4A4557A}"/>
              </a:ext>
            </a:extLst>
          </p:cNvPr>
          <p:cNvSpPr/>
          <p:nvPr/>
        </p:nvSpPr>
        <p:spPr>
          <a:xfrm rot="18429553">
            <a:off x="7012767" y="3277184"/>
            <a:ext cx="1248760" cy="1571192"/>
          </a:xfrm>
          <a:prstGeom prst="donut">
            <a:avLst>
              <a:gd name="adj" fmla="val 7286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Donut 80">
            <a:extLst>
              <a:ext uri="{FF2B5EF4-FFF2-40B4-BE49-F238E27FC236}">
                <a16:creationId xmlns:a16="http://schemas.microsoft.com/office/drawing/2014/main" id="{7E87339E-074E-D449-9C0A-37FD05CA6A69}"/>
              </a:ext>
            </a:extLst>
          </p:cNvPr>
          <p:cNvSpPr/>
          <p:nvPr/>
        </p:nvSpPr>
        <p:spPr>
          <a:xfrm rot="18429553">
            <a:off x="6854365" y="3378610"/>
            <a:ext cx="1248760" cy="1571192"/>
          </a:xfrm>
          <a:prstGeom prst="donut">
            <a:avLst>
              <a:gd name="adj" fmla="val 7286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013A8C48-0BDD-154E-92B0-56CA7851C434}"/>
              </a:ext>
            </a:extLst>
          </p:cNvPr>
          <p:cNvSpPr/>
          <p:nvPr/>
        </p:nvSpPr>
        <p:spPr>
          <a:xfrm>
            <a:off x="3907297" y="4455719"/>
            <a:ext cx="1766293" cy="21225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2992BB-8D58-2B41-9415-595A769981E3}"/>
              </a:ext>
            </a:extLst>
          </p:cNvPr>
          <p:cNvSpPr txBox="1"/>
          <p:nvPr/>
        </p:nvSpPr>
        <p:spPr>
          <a:xfrm>
            <a:off x="7588248" y="892962"/>
            <a:ext cx="344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Relevant handles</a:t>
            </a:r>
          </a:p>
          <a:p>
            <a:r>
              <a:rPr lang="en-US" dirty="0"/>
              <a:t>(if extrude end is free at click time)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033A42-F11E-974B-9638-E5C062D78120}"/>
              </a:ext>
            </a:extLst>
          </p:cNvPr>
          <p:cNvCxnSpPr>
            <a:cxnSpLocks/>
            <a:stCxn id="16" idx="2"/>
            <a:endCxn id="79" idx="6"/>
          </p:cNvCxnSpPr>
          <p:nvPr/>
        </p:nvCxnSpPr>
        <p:spPr>
          <a:xfrm flipH="1">
            <a:off x="8466361" y="1539293"/>
            <a:ext cx="846141" cy="161821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85073CC-13BD-564E-8144-B42F3EF6721C}"/>
              </a:ext>
            </a:extLst>
          </p:cNvPr>
          <p:cNvCxnSpPr>
            <a:cxnSpLocks/>
            <a:stCxn id="16" idx="2"/>
            <a:endCxn id="78" idx="6"/>
          </p:cNvCxnSpPr>
          <p:nvPr/>
        </p:nvCxnSpPr>
        <p:spPr>
          <a:xfrm flipH="1">
            <a:off x="8991518" y="1539293"/>
            <a:ext cx="320984" cy="117194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2FBAADE-D2A8-A54C-902D-D5F7E4A5BFEF}"/>
              </a:ext>
            </a:extLst>
          </p:cNvPr>
          <p:cNvCxnSpPr>
            <a:cxnSpLocks/>
            <a:stCxn id="16" idx="2"/>
            <a:endCxn id="80" idx="6"/>
          </p:cNvCxnSpPr>
          <p:nvPr/>
        </p:nvCxnSpPr>
        <p:spPr>
          <a:xfrm flipH="1">
            <a:off x="8014292" y="1539293"/>
            <a:ext cx="1298210" cy="202588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2E7D439-2582-DD42-B945-5089BDA2827D}"/>
              </a:ext>
            </a:extLst>
          </p:cNvPr>
          <p:cNvSpPr txBox="1"/>
          <p:nvPr/>
        </p:nvSpPr>
        <p:spPr>
          <a:xfrm>
            <a:off x="8352105" y="5566460"/>
            <a:ext cx="344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Relevant handles</a:t>
            </a:r>
          </a:p>
          <a:p>
            <a:r>
              <a:rPr lang="en-US" dirty="0"/>
              <a:t>(if extrude end is free at click time)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E3110D-76FB-6242-8E9A-293A5DB825CD}"/>
              </a:ext>
            </a:extLst>
          </p:cNvPr>
          <p:cNvCxnSpPr>
            <a:cxnSpLocks/>
          </p:cNvCxnSpPr>
          <p:nvPr/>
        </p:nvCxnSpPr>
        <p:spPr>
          <a:xfrm flipV="1">
            <a:off x="6566491" y="4158122"/>
            <a:ext cx="839507" cy="692806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CBDF36A-000B-464D-9326-0EEA69A78303}"/>
              </a:ext>
            </a:extLst>
          </p:cNvPr>
          <p:cNvSpPr txBox="1"/>
          <p:nvPr/>
        </p:nvSpPr>
        <p:spPr>
          <a:xfrm>
            <a:off x="6016504" y="4784554"/>
            <a:ext cx="11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draggable</a:t>
            </a:r>
          </a:p>
        </p:txBody>
      </p:sp>
    </p:spTree>
    <p:extLst>
      <p:ext uri="{BB962C8B-B14F-4D97-AF65-F5344CB8AC3E}">
        <p14:creationId xmlns:p14="http://schemas.microsoft.com/office/powerpoint/2010/main" val="134424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5E77A2ED-2A21-4344-8CFC-F083CD8000BA}"/>
              </a:ext>
            </a:extLst>
          </p:cNvPr>
          <p:cNvSpPr txBox="1"/>
          <p:nvPr/>
        </p:nvSpPr>
        <p:spPr>
          <a:xfrm>
            <a:off x="218081" y="219456"/>
            <a:ext cx="2625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Continuation (1/3)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2375EA7-B4A6-F647-9B95-670F0DF6354A}"/>
              </a:ext>
            </a:extLst>
          </p:cNvPr>
          <p:cNvSpPr/>
          <p:nvPr/>
        </p:nvSpPr>
        <p:spPr>
          <a:xfrm rot="19046997">
            <a:off x="7928864" y="3994460"/>
            <a:ext cx="889000" cy="1130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3EC54FB-0FAB-9447-B455-C63E43AB58CF}"/>
              </a:ext>
            </a:extLst>
          </p:cNvPr>
          <p:cNvSpPr/>
          <p:nvPr/>
        </p:nvSpPr>
        <p:spPr>
          <a:xfrm rot="19046997">
            <a:off x="9059164" y="3029260"/>
            <a:ext cx="889000" cy="1130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212E2A9-40E5-6046-8A10-43CE7F0143DC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7991190" y="1966355"/>
            <a:ext cx="2518314" cy="2176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6BDF7CE-A4E7-F641-ADE8-922C28918DE1}"/>
              </a:ext>
            </a:extLst>
          </p:cNvPr>
          <p:cNvCxnSpPr>
            <a:cxnSpLocks/>
          </p:cNvCxnSpPr>
          <p:nvPr/>
        </p:nvCxnSpPr>
        <p:spPr>
          <a:xfrm flipV="1">
            <a:off x="8757774" y="1966355"/>
            <a:ext cx="3434226" cy="3009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E4318F89-5175-7E49-9893-3225D32BD7D5}"/>
              </a:ext>
            </a:extLst>
          </p:cNvPr>
          <p:cNvSpPr/>
          <p:nvPr/>
        </p:nvSpPr>
        <p:spPr>
          <a:xfrm rot="19046997">
            <a:off x="8092592" y="3878706"/>
            <a:ext cx="889000" cy="1130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3DA1528-BEE1-2A43-BF5C-0F03E4AE1553}"/>
              </a:ext>
            </a:extLst>
          </p:cNvPr>
          <p:cNvSpPr/>
          <p:nvPr/>
        </p:nvSpPr>
        <p:spPr>
          <a:xfrm rot="19046997">
            <a:off x="8173928" y="3812445"/>
            <a:ext cx="889000" cy="1130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490FBF6-285C-2F42-847F-B8D245DDC842}"/>
              </a:ext>
            </a:extLst>
          </p:cNvPr>
          <p:cNvSpPr/>
          <p:nvPr/>
        </p:nvSpPr>
        <p:spPr>
          <a:xfrm rot="19046997">
            <a:off x="8535210" y="3504885"/>
            <a:ext cx="889000" cy="1130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08C5486-0705-0947-A944-38AF9B0EDCE5}"/>
              </a:ext>
            </a:extLst>
          </p:cNvPr>
          <p:cNvCxnSpPr/>
          <p:nvPr/>
        </p:nvCxnSpPr>
        <p:spPr>
          <a:xfrm>
            <a:off x="8794033" y="3842685"/>
            <a:ext cx="0" cy="67247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B763315-FB1C-0743-9BC5-E4B83470D0AE}"/>
              </a:ext>
            </a:extLst>
          </p:cNvPr>
          <p:cNvCxnSpPr>
            <a:cxnSpLocks/>
          </p:cNvCxnSpPr>
          <p:nvPr/>
        </p:nvCxnSpPr>
        <p:spPr>
          <a:xfrm>
            <a:off x="8430317" y="4143271"/>
            <a:ext cx="73401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Up Arrow 69">
            <a:extLst>
              <a:ext uri="{FF2B5EF4-FFF2-40B4-BE49-F238E27FC236}">
                <a16:creationId xmlns:a16="http://schemas.microsoft.com/office/drawing/2014/main" id="{5C77EE36-E1F6-F643-8F95-E256317C5E7D}"/>
              </a:ext>
            </a:extLst>
          </p:cNvPr>
          <p:cNvSpPr/>
          <p:nvPr/>
        </p:nvSpPr>
        <p:spPr>
          <a:xfrm rot="20795141">
            <a:off x="7786100" y="2468636"/>
            <a:ext cx="548595" cy="965200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Up Arrow 70">
            <a:extLst>
              <a:ext uri="{FF2B5EF4-FFF2-40B4-BE49-F238E27FC236}">
                <a16:creationId xmlns:a16="http://schemas.microsoft.com/office/drawing/2014/main" id="{2AB86FA6-E054-4A4D-8C76-3C3AFEFF70BC}"/>
              </a:ext>
            </a:extLst>
          </p:cNvPr>
          <p:cNvSpPr/>
          <p:nvPr/>
        </p:nvSpPr>
        <p:spPr>
          <a:xfrm rot="9960808">
            <a:off x="8626258" y="5654937"/>
            <a:ext cx="548595" cy="965200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94908DC-0E80-BF4F-813D-AC4930439E7F}"/>
              </a:ext>
            </a:extLst>
          </p:cNvPr>
          <p:cNvCxnSpPr>
            <a:cxnSpLocks/>
          </p:cNvCxnSpPr>
          <p:nvPr/>
        </p:nvCxnSpPr>
        <p:spPr>
          <a:xfrm>
            <a:off x="8459018" y="4608903"/>
            <a:ext cx="681746" cy="245026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998E455-0B35-F04F-84E8-34F0B826441D}"/>
              </a:ext>
            </a:extLst>
          </p:cNvPr>
          <p:cNvCxnSpPr>
            <a:cxnSpLocks/>
          </p:cNvCxnSpPr>
          <p:nvPr/>
        </p:nvCxnSpPr>
        <p:spPr>
          <a:xfrm>
            <a:off x="7754373" y="1805642"/>
            <a:ext cx="704645" cy="277766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8EA186E-9E5C-1941-95B2-06D9173906AD}"/>
              </a:ext>
            </a:extLst>
          </p:cNvPr>
          <p:cNvCxnSpPr>
            <a:cxnSpLocks/>
          </p:cNvCxnSpPr>
          <p:nvPr/>
        </p:nvCxnSpPr>
        <p:spPr>
          <a:xfrm>
            <a:off x="9082995" y="4786960"/>
            <a:ext cx="2359197" cy="4895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B333207-B4B4-8743-9358-4858AC927A0B}"/>
              </a:ext>
            </a:extLst>
          </p:cNvPr>
          <p:cNvCxnSpPr>
            <a:cxnSpLocks/>
          </p:cNvCxnSpPr>
          <p:nvPr/>
        </p:nvCxnSpPr>
        <p:spPr>
          <a:xfrm flipH="1">
            <a:off x="5968818" y="4608903"/>
            <a:ext cx="2516926" cy="36631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Up Arrow 76">
            <a:extLst>
              <a:ext uri="{FF2B5EF4-FFF2-40B4-BE49-F238E27FC236}">
                <a16:creationId xmlns:a16="http://schemas.microsoft.com/office/drawing/2014/main" id="{FF4A011C-EE5F-C248-AD0B-52DF183AB4F4}"/>
              </a:ext>
            </a:extLst>
          </p:cNvPr>
          <p:cNvSpPr/>
          <p:nvPr/>
        </p:nvSpPr>
        <p:spPr>
          <a:xfrm rot="15642099">
            <a:off x="6682186" y="4355622"/>
            <a:ext cx="548595" cy="965200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Donut 77">
            <a:extLst>
              <a:ext uri="{FF2B5EF4-FFF2-40B4-BE49-F238E27FC236}">
                <a16:creationId xmlns:a16="http://schemas.microsoft.com/office/drawing/2014/main" id="{B355E3A5-E4BD-7B47-8E3E-5E3FCA0BDECA}"/>
              </a:ext>
            </a:extLst>
          </p:cNvPr>
          <p:cNvSpPr/>
          <p:nvPr/>
        </p:nvSpPr>
        <p:spPr>
          <a:xfrm rot="18429553">
            <a:off x="8884611" y="2825581"/>
            <a:ext cx="1248760" cy="1571192"/>
          </a:xfrm>
          <a:prstGeom prst="donut">
            <a:avLst>
              <a:gd name="adj" fmla="val 7286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Donut 78">
            <a:extLst>
              <a:ext uri="{FF2B5EF4-FFF2-40B4-BE49-F238E27FC236}">
                <a16:creationId xmlns:a16="http://schemas.microsoft.com/office/drawing/2014/main" id="{610E6465-FB17-5240-9C4C-0527037BFB57}"/>
              </a:ext>
            </a:extLst>
          </p:cNvPr>
          <p:cNvSpPr/>
          <p:nvPr/>
        </p:nvSpPr>
        <p:spPr>
          <a:xfrm rot="18429553">
            <a:off x="8359454" y="3271858"/>
            <a:ext cx="1248760" cy="1571192"/>
          </a:xfrm>
          <a:prstGeom prst="donut">
            <a:avLst>
              <a:gd name="adj" fmla="val 7286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Donut 79">
            <a:extLst>
              <a:ext uri="{FF2B5EF4-FFF2-40B4-BE49-F238E27FC236}">
                <a16:creationId xmlns:a16="http://schemas.microsoft.com/office/drawing/2014/main" id="{4AC7E5B2-B763-394A-BAE2-BC4DF4A4557A}"/>
              </a:ext>
            </a:extLst>
          </p:cNvPr>
          <p:cNvSpPr/>
          <p:nvPr/>
        </p:nvSpPr>
        <p:spPr>
          <a:xfrm rot="18429553">
            <a:off x="7907385" y="3679520"/>
            <a:ext cx="1248760" cy="1571192"/>
          </a:xfrm>
          <a:prstGeom prst="donut">
            <a:avLst>
              <a:gd name="adj" fmla="val 7286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Donut 80">
            <a:extLst>
              <a:ext uri="{FF2B5EF4-FFF2-40B4-BE49-F238E27FC236}">
                <a16:creationId xmlns:a16="http://schemas.microsoft.com/office/drawing/2014/main" id="{7E87339E-074E-D449-9C0A-37FD05CA6A69}"/>
              </a:ext>
            </a:extLst>
          </p:cNvPr>
          <p:cNvSpPr/>
          <p:nvPr/>
        </p:nvSpPr>
        <p:spPr>
          <a:xfrm rot="18429553">
            <a:off x="7748983" y="3780946"/>
            <a:ext cx="1248760" cy="1571192"/>
          </a:xfrm>
          <a:prstGeom prst="donut">
            <a:avLst>
              <a:gd name="adj" fmla="val 7286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E3110D-76FB-6242-8E9A-293A5DB825CD}"/>
              </a:ext>
            </a:extLst>
          </p:cNvPr>
          <p:cNvCxnSpPr>
            <a:cxnSpLocks/>
          </p:cNvCxnSpPr>
          <p:nvPr/>
        </p:nvCxnSpPr>
        <p:spPr>
          <a:xfrm flipV="1">
            <a:off x="7461109" y="4560458"/>
            <a:ext cx="839507" cy="692806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CBDF36A-000B-464D-9326-0EEA69A78303}"/>
              </a:ext>
            </a:extLst>
          </p:cNvPr>
          <p:cNvSpPr txBox="1"/>
          <p:nvPr/>
        </p:nvSpPr>
        <p:spPr>
          <a:xfrm>
            <a:off x="6911122" y="5186890"/>
            <a:ext cx="11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draggable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94B017E-25EB-2F4A-A8A5-10073B9B19C0}"/>
              </a:ext>
            </a:extLst>
          </p:cNvPr>
          <p:cNvCxnSpPr>
            <a:cxnSpLocks/>
          </p:cNvCxnSpPr>
          <p:nvPr/>
        </p:nvCxnSpPr>
        <p:spPr>
          <a:xfrm flipV="1">
            <a:off x="8459018" y="4185244"/>
            <a:ext cx="2731745" cy="38814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Up Arrow 74">
            <a:extLst>
              <a:ext uri="{FF2B5EF4-FFF2-40B4-BE49-F238E27FC236}">
                <a16:creationId xmlns:a16="http://schemas.microsoft.com/office/drawing/2014/main" id="{D08EE4DB-7599-1B44-A3CD-7FAF9F13BB7E}"/>
              </a:ext>
            </a:extLst>
          </p:cNvPr>
          <p:cNvSpPr/>
          <p:nvPr/>
        </p:nvSpPr>
        <p:spPr>
          <a:xfrm rot="4856122">
            <a:off x="9712772" y="3899111"/>
            <a:ext cx="548595" cy="965200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ircular Arrow 13">
            <a:extLst>
              <a:ext uri="{FF2B5EF4-FFF2-40B4-BE49-F238E27FC236}">
                <a16:creationId xmlns:a16="http://schemas.microsoft.com/office/drawing/2014/main" id="{6D0C2D9C-B65E-4247-9388-6902061962A9}"/>
              </a:ext>
            </a:extLst>
          </p:cNvPr>
          <p:cNvSpPr/>
          <p:nvPr/>
        </p:nvSpPr>
        <p:spPr>
          <a:xfrm flipH="1">
            <a:off x="9195556" y="3699722"/>
            <a:ext cx="2140801" cy="2469265"/>
          </a:xfrm>
          <a:prstGeom prst="circularArrow">
            <a:avLst>
              <a:gd name="adj1" fmla="val 8444"/>
              <a:gd name="adj2" fmla="val 693860"/>
              <a:gd name="adj3" fmla="val 12948575"/>
              <a:gd name="adj4" fmla="val 10045915"/>
              <a:gd name="adj5" fmla="val 14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308BC0A-BE35-3E40-A71B-09250AE50D5E}"/>
              </a:ext>
            </a:extLst>
          </p:cNvPr>
          <p:cNvCxnSpPr>
            <a:cxnSpLocks/>
          </p:cNvCxnSpPr>
          <p:nvPr/>
        </p:nvCxnSpPr>
        <p:spPr>
          <a:xfrm>
            <a:off x="5306727" y="3933605"/>
            <a:ext cx="2359197" cy="4895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BEBAC18-7771-4142-A4F3-00129C48CA7D}"/>
              </a:ext>
            </a:extLst>
          </p:cNvPr>
          <p:cNvCxnSpPr>
            <a:cxnSpLocks/>
          </p:cNvCxnSpPr>
          <p:nvPr/>
        </p:nvCxnSpPr>
        <p:spPr>
          <a:xfrm>
            <a:off x="8396070" y="5230509"/>
            <a:ext cx="34247" cy="166363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43E3DFD-34E0-6D48-9337-60D39CAB2C99}"/>
              </a:ext>
            </a:extLst>
          </p:cNvPr>
          <p:cNvCxnSpPr>
            <a:cxnSpLocks/>
          </p:cNvCxnSpPr>
          <p:nvPr/>
        </p:nvCxnSpPr>
        <p:spPr>
          <a:xfrm>
            <a:off x="8449762" y="1940246"/>
            <a:ext cx="24578" cy="263916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4707EF4C-9920-544F-9D9E-AA313A0BB796}"/>
              </a:ext>
            </a:extLst>
          </p:cNvPr>
          <p:cNvSpPr/>
          <p:nvPr/>
        </p:nvSpPr>
        <p:spPr>
          <a:xfrm rot="19046997">
            <a:off x="1951217" y="3380283"/>
            <a:ext cx="889000" cy="1130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6520966-9D98-3D4A-B6B3-6376DBEC08B2}"/>
              </a:ext>
            </a:extLst>
          </p:cNvPr>
          <p:cNvSpPr/>
          <p:nvPr/>
        </p:nvSpPr>
        <p:spPr>
          <a:xfrm rot="19046997">
            <a:off x="3081517" y="2415083"/>
            <a:ext cx="889000" cy="1130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67F6B3E-1FE2-D149-BF38-E011B5B81587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013543" y="1352178"/>
            <a:ext cx="2518314" cy="2176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080A493-1843-F845-9D6A-3225BCA46A67}"/>
              </a:ext>
            </a:extLst>
          </p:cNvPr>
          <p:cNvCxnSpPr>
            <a:cxnSpLocks/>
          </p:cNvCxnSpPr>
          <p:nvPr/>
        </p:nvCxnSpPr>
        <p:spPr>
          <a:xfrm flipV="1">
            <a:off x="2780127" y="1352178"/>
            <a:ext cx="3434226" cy="3009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2422ADF4-17B7-6A4B-A696-494763C27123}"/>
              </a:ext>
            </a:extLst>
          </p:cNvPr>
          <p:cNvSpPr/>
          <p:nvPr/>
        </p:nvSpPr>
        <p:spPr>
          <a:xfrm rot="19046997">
            <a:off x="2114945" y="3264529"/>
            <a:ext cx="889000" cy="1130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E55F147-26A7-2E4B-A3B0-A88C6042914D}"/>
              </a:ext>
            </a:extLst>
          </p:cNvPr>
          <p:cNvSpPr/>
          <p:nvPr/>
        </p:nvSpPr>
        <p:spPr>
          <a:xfrm rot="19046997">
            <a:off x="2196281" y="3198268"/>
            <a:ext cx="889000" cy="1130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5A2FB67-90BF-E344-833D-E4DFED50481C}"/>
              </a:ext>
            </a:extLst>
          </p:cNvPr>
          <p:cNvSpPr/>
          <p:nvPr/>
        </p:nvSpPr>
        <p:spPr>
          <a:xfrm rot="19046997">
            <a:off x="2557563" y="2890708"/>
            <a:ext cx="889000" cy="1130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16A310A-71E9-CA4F-B63D-66098A9566CE}"/>
              </a:ext>
            </a:extLst>
          </p:cNvPr>
          <p:cNvCxnSpPr/>
          <p:nvPr/>
        </p:nvCxnSpPr>
        <p:spPr>
          <a:xfrm>
            <a:off x="2816386" y="3228508"/>
            <a:ext cx="0" cy="67247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A5AC7B5-7E78-384F-BCF6-4A1DCDD12F5E}"/>
              </a:ext>
            </a:extLst>
          </p:cNvPr>
          <p:cNvCxnSpPr>
            <a:cxnSpLocks/>
          </p:cNvCxnSpPr>
          <p:nvPr/>
        </p:nvCxnSpPr>
        <p:spPr>
          <a:xfrm>
            <a:off x="2452670" y="3529094"/>
            <a:ext cx="73401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Up Arrow 93">
            <a:extLst>
              <a:ext uri="{FF2B5EF4-FFF2-40B4-BE49-F238E27FC236}">
                <a16:creationId xmlns:a16="http://schemas.microsoft.com/office/drawing/2014/main" id="{E424CBC8-9F31-7242-A798-DE420507D516}"/>
              </a:ext>
            </a:extLst>
          </p:cNvPr>
          <p:cNvSpPr/>
          <p:nvPr/>
        </p:nvSpPr>
        <p:spPr>
          <a:xfrm>
            <a:off x="1989901" y="2074319"/>
            <a:ext cx="548595" cy="965200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Up Arrow 94">
            <a:extLst>
              <a:ext uri="{FF2B5EF4-FFF2-40B4-BE49-F238E27FC236}">
                <a16:creationId xmlns:a16="http://schemas.microsoft.com/office/drawing/2014/main" id="{24B55B52-5AAD-4E46-88D8-24758F5E6526}"/>
              </a:ext>
            </a:extLst>
          </p:cNvPr>
          <p:cNvSpPr/>
          <p:nvPr/>
        </p:nvSpPr>
        <p:spPr>
          <a:xfrm rot="10800000">
            <a:off x="2121418" y="4858237"/>
            <a:ext cx="548595" cy="965200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E6259E0-5521-E94B-AFA4-B9312EFB8665}"/>
              </a:ext>
            </a:extLst>
          </p:cNvPr>
          <p:cNvCxnSpPr>
            <a:cxnSpLocks/>
          </p:cNvCxnSpPr>
          <p:nvPr/>
        </p:nvCxnSpPr>
        <p:spPr>
          <a:xfrm>
            <a:off x="2384837" y="4546604"/>
            <a:ext cx="0" cy="186262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D53890B-D3C7-2245-A7D8-E9D6563C2317}"/>
              </a:ext>
            </a:extLst>
          </p:cNvPr>
          <p:cNvCxnSpPr>
            <a:cxnSpLocks/>
          </p:cNvCxnSpPr>
          <p:nvPr/>
        </p:nvCxnSpPr>
        <p:spPr>
          <a:xfrm>
            <a:off x="2255593" y="1365880"/>
            <a:ext cx="0" cy="186262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4FBB24E-C234-B844-B3E6-A45EF870938F}"/>
              </a:ext>
            </a:extLst>
          </p:cNvPr>
          <p:cNvCxnSpPr>
            <a:cxnSpLocks/>
          </p:cNvCxnSpPr>
          <p:nvPr/>
        </p:nvCxnSpPr>
        <p:spPr>
          <a:xfrm>
            <a:off x="3105348" y="4172783"/>
            <a:ext cx="2359197" cy="48957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Up Arrow 98">
            <a:extLst>
              <a:ext uri="{FF2B5EF4-FFF2-40B4-BE49-F238E27FC236}">
                <a16:creationId xmlns:a16="http://schemas.microsoft.com/office/drawing/2014/main" id="{A7D5D626-7B7A-5746-AA17-0A396D055780}"/>
              </a:ext>
            </a:extLst>
          </p:cNvPr>
          <p:cNvSpPr/>
          <p:nvPr/>
        </p:nvSpPr>
        <p:spPr>
          <a:xfrm rot="6121048">
            <a:off x="3735124" y="3890887"/>
            <a:ext cx="548595" cy="965200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7A88737-B9A6-DF4A-A57D-1F4C89AB3BD0}"/>
              </a:ext>
            </a:extLst>
          </p:cNvPr>
          <p:cNvCxnSpPr>
            <a:cxnSpLocks/>
          </p:cNvCxnSpPr>
          <p:nvPr/>
        </p:nvCxnSpPr>
        <p:spPr>
          <a:xfrm flipH="1" flipV="1">
            <a:off x="-5046" y="3455858"/>
            <a:ext cx="1668529" cy="3514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Up Arrow 100">
            <a:extLst>
              <a:ext uri="{FF2B5EF4-FFF2-40B4-BE49-F238E27FC236}">
                <a16:creationId xmlns:a16="http://schemas.microsoft.com/office/drawing/2014/main" id="{A0C0A330-6E2C-5547-9C8C-50AA18C1C48D}"/>
              </a:ext>
            </a:extLst>
          </p:cNvPr>
          <p:cNvSpPr/>
          <p:nvPr/>
        </p:nvSpPr>
        <p:spPr>
          <a:xfrm rot="16854879">
            <a:off x="666417" y="3214558"/>
            <a:ext cx="548595" cy="965200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" name="Donut 101">
            <a:extLst>
              <a:ext uri="{FF2B5EF4-FFF2-40B4-BE49-F238E27FC236}">
                <a16:creationId xmlns:a16="http://schemas.microsoft.com/office/drawing/2014/main" id="{C2284DC5-C023-F24E-B75B-C68DB543B77A}"/>
              </a:ext>
            </a:extLst>
          </p:cNvPr>
          <p:cNvSpPr/>
          <p:nvPr/>
        </p:nvSpPr>
        <p:spPr>
          <a:xfrm rot="18429553">
            <a:off x="2906964" y="2211404"/>
            <a:ext cx="1248760" cy="1571192"/>
          </a:xfrm>
          <a:prstGeom prst="donut">
            <a:avLst>
              <a:gd name="adj" fmla="val 7286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" name="Donut 102">
            <a:extLst>
              <a:ext uri="{FF2B5EF4-FFF2-40B4-BE49-F238E27FC236}">
                <a16:creationId xmlns:a16="http://schemas.microsoft.com/office/drawing/2014/main" id="{F6771FDC-6330-D243-98AE-ACA7070B72BF}"/>
              </a:ext>
            </a:extLst>
          </p:cNvPr>
          <p:cNvSpPr/>
          <p:nvPr/>
        </p:nvSpPr>
        <p:spPr>
          <a:xfrm rot="18429553">
            <a:off x="2381807" y="2657681"/>
            <a:ext cx="1248760" cy="1571192"/>
          </a:xfrm>
          <a:prstGeom prst="donut">
            <a:avLst>
              <a:gd name="adj" fmla="val 7286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Donut 103">
            <a:extLst>
              <a:ext uri="{FF2B5EF4-FFF2-40B4-BE49-F238E27FC236}">
                <a16:creationId xmlns:a16="http://schemas.microsoft.com/office/drawing/2014/main" id="{DF6E77D8-21B8-0C49-834E-1830CB88F844}"/>
              </a:ext>
            </a:extLst>
          </p:cNvPr>
          <p:cNvSpPr/>
          <p:nvPr/>
        </p:nvSpPr>
        <p:spPr>
          <a:xfrm rot="18429553">
            <a:off x="1929738" y="3065343"/>
            <a:ext cx="1248760" cy="1571192"/>
          </a:xfrm>
          <a:prstGeom prst="donut">
            <a:avLst>
              <a:gd name="adj" fmla="val 7286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" name="Donut 104">
            <a:extLst>
              <a:ext uri="{FF2B5EF4-FFF2-40B4-BE49-F238E27FC236}">
                <a16:creationId xmlns:a16="http://schemas.microsoft.com/office/drawing/2014/main" id="{17C1E6A9-04C2-F54A-B841-2646D62FA588}"/>
              </a:ext>
            </a:extLst>
          </p:cNvPr>
          <p:cNvSpPr/>
          <p:nvPr/>
        </p:nvSpPr>
        <p:spPr>
          <a:xfrm rot="18429553">
            <a:off x="1771336" y="3166769"/>
            <a:ext cx="1248760" cy="1571192"/>
          </a:xfrm>
          <a:prstGeom prst="donut">
            <a:avLst>
              <a:gd name="adj" fmla="val 7286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683D066-423D-7C4D-BBAE-CD84A13A28DB}"/>
              </a:ext>
            </a:extLst>
          </p:cNvPr>
          <p:cNvSpPr txBox="1"/>
          <p:nvPr/>
        </p:nvSpPr>
        <p:spPr>
          <a:xfrm>
            <a:off x="2505219" y="681121"/>
            <a:ext cx="344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Relevant handles</a:t>
            </a:r>
          </a:p>
          <a:p>
            <a:r>
              <a:rPr lang="en-US" dirty="0"/>
              <a:t>(if extrude end is free at click time)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FA914B8-1B95-414E-8157-8D25B463A999}"/>
              </a:ext>
            </a:extLst>
          </p:cNvPr>
          <p:cNvCxnSpPr>
            <a:cxnSpLocks/>
            <a:stCxn id="106" idx="2"/>
            <a:endCxn id="103" idx="6"/>
          </p:cNvCxnSpPr>
          <p:nvPr/>
        </p:nvCxnSpPr>
        <p:spPr>
          <a:xfrm flipH="1">
            <a:off x="3383332" y="1327452"/>
            <a:ext cx="846141" cy="161821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F362A89-B89A-8A40-B72A-FE4CDDBFD67B}"/>
              </a:ext>
            </a:extLst>
          </p:cNvPr>
          <p:cNvCxnSpPr>
            <a:cxnSpLocks/>
            <a:stCxn id="106" idx="2"/>
            <a:endCxn id="102" idx="6"/>
          </p:cNvCxnSpPr>
          <p:nvPr/>
        </p:nvCxnSpPr>
        <p:spPr>
          <a:xfrm flipH="1">
            <a:off x="3908489" y="1327452"/>
            <a:ext cx="320984" cy="117194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F94396A-8C42-224F-98B8-6CC6B18DF8C7}"/>
              </a:ext>
            </a:extLst>
          </p:cNvPr>
          <p:cNvCxnSpPr>
            <a:cxnSpLocks/>
            <a:stCxn id="106" idx="2"/>
            <a:endCxn id="104" idx="6"/>
          </p:cNvCxnSpPr>
          <p:nvPr/>
        </p:nvCxnSpPr>
        <p:spPr>
          <a:xfrm flipH="1">
            <a:off x="2931263" y="1327452"/>
            <a:ext cx="1298210" cy="202588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DE26CE4D-51BA-A24C-938C-52226149BED2}"/>
              </a:ext>
            </a:extLst>
          </p:cNvPr>
          <p:cNvSpPr txBox="1"/>
          <p:nvPr/>
        </p:nvSpPr>
        <p:spPr>
          <a:xfrm>
            <a:off x="3269076" y="5354619"/>
            <a:ext cx="344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Relevant handles</a:t>
            </a:r>
          </a:p>
          <a:p>
            <a:r>
              <a:rPr lang="en-US" dirty="0"/>
              <a:t>(if extrude end is free at click time)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B02427D-E6F5-CE4C-AED7-545ADDF3A6ED}"/>
              </a:ext>
            </a:extLst>
          </p:cNvPr>
          <p:cNvSpPr txBox="1"/>
          <p:nvPr/>
        </p:nvSpPr>
        <p:spPr>
          <a:xfrm>
            <a:off x="3204891" y="1374483"/>
            <a:ext cx="60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drag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FA23CC8E-1812-9A40-905D-2021C4B3E224}"/>
              </a:ext>
            </a:extLst>
          </p:cNvPr>
          <p:cNvCxnSpPr>
            <a:cxnSpLocks/>
            <a:stCxn id="94" idx="0"/>
            <a:endCxn id="114" idx="1"/>
          </p:cNvCxnSpPr>
          <p:nvPr/>
        </p:nvCxnSpPr>
        <p:spPr>
          <a:xfrm rot="5400000" flipH="1" flipV="1">
            <a:off x="2476960" y="1346388"/>
            <a:ext cx="515170" cy="9406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A4CA474F-D751-1B49-9C26-5C62990745FB}"/>
              </a:ext>
            </a:extLst>
          </p:cNvPr>
          <p:cNvCxnSpPr>
            <a:cxnSpLocks/>
            <a:stCxn id="114" idx="3"/>
            <a:endCxn id="70" idx="1"/>
          </p:cNvCxnSpPr>
          <p:nvPr/>
        </p:nvCxnSpPr>
        <p:spPr>
          <a:xfrm>
            <a:off x="3806402" y="1559149"/>
            <a:ext cx="3938857" cy="12531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59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5E77A2ED-2A21-4344-8CFC-F083CD8000BA}"/>
              </a:ext>
            </a:extLst>
          </p:cNvPr>
          <p:cNvSpPr txBox="1"/>
          <p:nvPr/>
        </p:nvSpPr>
        <p:spPr>
          <a:xfrm>
            <a:off x="218081" y="219456"/>
            <a:ext cx="2625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Continuation (1/3)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2375EA7-B4A6-F647-9B95-670F0DF6354A}"/>
              </a:ext>
            </a:extLst>
          </p:cNvPr>
          <p:cNvSpPr/>
          <p:nvPr/>
        </p:nvSpPr>
        <p:spPr>
          <a:xfrm rot="19046997">
            <a:off x="7928864" y="3994460"/>
            <a:ext cx="889000" cy="1130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3EC54FB-0FAB-9447-B455-C63E43AB58CF}"/>
              </a:ext>
            </a:extLst>
          </p:cNvPr>
          <p:cNvSpPr/>
          <p:nvPr/>
        </p:nvSpPr>
        <p:spPr>
          <a:xfrm rot="19046997">
            <a:off x="9059164" y="3029260"/>
            <a:ext cx="889000" cy="1130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212E2A9-40E5-6046-8A10-43CE7F0143DC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7991190" y="1966355"/>
            <a:ext cx="2518314" cy="2176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6BDF7CE-A4E7-F641-ADE8-922C28918DE1}"/>
              </a:ext>
            </a:extLst>
          </p:cNvPr>
          <p:cNvCxnSpPr>
            <a:cxnSpLocks/>
          </p:cNvCxnSpPr>
          <p:nvPr/>
        </p:nvCxnSpPr>
        <p:spPr>
          <a:xfrm flipV="1">
            <a:off x="8757774" y="1966355"/>
            <a:ext cx="3434226" cy="3009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E4318F89-5175-7E49-9893-3225D32BD7D5}"/>
              </a:ext>
            </a:extLst>
          </p:cNvPr>
          <p:cNvSpPr/>
          <p:nvPr/>
        </p:nvSpPr>
        <p:spPr>
          <a:xfrm rot="19046997">
            <a:off x="8092592" y="3878706"/>
            <a:ext cx="889000" cy="1130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3DA1528-BEE1-2A43-BF5C-0F03E4AE1553}"/>
              </a:ext>
            </a:extLst>
          </p:cNvPr>
          <p:cNvSpPr/>
          <p:nvPr/>
        </p:nvSpPr>
        <p:spPr>
          <a:xfrm rot="19046997">
            <a:off x="8173928" y="3812445"/>
            <a:ext cx="889000" cy="1130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490FBF6-285C-2F42-847F-B8D245DDC842}"/>
              </a:ext>
            </a:extLst>
          </p:cNvPr>
          <p:cNvSpPr/>
          <p:nvPr/>
        </p:nvSpPr>
        <p:spPr>
          <a:xfrm rot="19046997">
            <a:off x="8535210" y="3504885"/>
            <a:ext cx="889000" cy="1130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08C5486-0705-0947-A944-38AF9B0EDCE5}"/>
              </a:ext>
            </a:extLst>
          </p:cNvPr>
          <p:cNvCxnSpPr/>
          <p:nvPr/>
        </p:nvCxnSpPr>
        <p:spPr>
          <a:xfrm>
            <a:off x="8794033" y="3842685"/>
            <a:ext cx="0" cy="67247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B763315-FB1C-0743-9BC5-E4B83470D0AE}"/>
              </a:ext>
            </a:extLst>
          </p:cNvPr>
          <p:cNvCxnSpPr>
            <a:cxnSpLocks/>
          </p:cNvCxnSpPr>
          <p:nvPr/>
        </p:nvCxnSpPr>
        <p:spPr>
          <a:xfrm>
            <a:off x="8430317" y="4143271"/>
            <a:ext cx="73401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8EA186E-9E5C-1941-95B2-06D9173906AD}"/>
              </a:ext>
            </a:extLst>
          </p:cNvPr>
          <p:cNvCxnSpPr>
            <a:cxnSpLocks/>
          </p:cNvCxnSpPr>
          <p:nvPr/>
        </p:nvCxnSpPr>
        <p:spPr>
          <a:xfrm>
            <a:off x="9082995" y="4786960"/>
            <a:ext cx="2359197" cy="4895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Donut 77">
            <a:extLst>
              <a:ext uri="{FF2B5EF4-FFF2-40B4-BE49-F238E27FC236}">
                <a16:creationId xmlns:a16="http://schemas.microsoft.com/office/drawing/2014/main" id="{B355E3A5-E4BD-7B47-8E3E-5E3FCA0BDECA}"/>
              </a:ext>
            </a:extLst>
          </p:cNvPr>
          <p:cNvSpPr/>
          <p:nvPr/>
        </p:nvSpPr>
        <p:spPr>
          <a:xfrm rot="18429553">
            <a:off x="8884611" y="2825581"/>
            <a:ext cx="1248760" cy="1571192"/>
          </a:xfrm>
          <a:prstGeom prst="donut">
            <a:avLst>
              <a:gd name="adj" fmla="val 7286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Donut 78">
            <a:extLst>
              <a:ext uri="{FF2B5EF4-FFF2-40B4-BE49-F238E27FC236}">
                <a16:creationId xmlns:a16="http://schemas.microsoft.com/office/drawing/2014/main" id="{610E6465-FB17-5240-9C4C-0527037BFB57}"/>
              </a:ext>
            </a:extLst>
          </p:cNvPr>
          <p:cNvSpPr/>
          <p:nvPr/>
        </p:nvSpPr>
        <p:spPr>
          <a:xfrm rot="18429553">
            <a:off x="8359454" y="3271858"/>
            <a:ext cx="1248760" cy="1571192"/>
          </a:xfrm>
          <a:prstGeom prst="donut">
            <a:avLst>
              <a:gd name="adj" fmla="val 7286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Donut 79">
            <a:extLst>
              <a:ext uri="{FF2B5EF4-FFF2-40B4-BE49-F238E27FC236}">
                <a16:creationId xmlns:a16="http://schemas.microsoft.com/office/drawing/2014/main" id="{4AC7E5B2-B763-394A-BAE2-BC4DF4A4557A}"/>
              </a:ext>
            </a:extLst>
          </p:cNvPr>
          <p:cNvSpPr/>
          <p:nvPr/>
        </p:nvSpPr>
        <p:spPr>
          <a:xfrm rot="18429553">
            <a:off x="7907385" y="3679520"/>
            <a:ext cx="1248760" cy="1571192"/>
          </a:xfrm>
          <a:prstGeom prst="donut">
            <a:avLst>
              <a:gd name="adj" fmla="val 7286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Donut 80">
            <a:extLst>
              <a:ext uri="{FF2B5EF4-FFF2-40B4-BE49-F238E27FC236}">
                <a16:creationId xmlns:a16="http://schemas.microsoft.com/office/drawing/2014/main" id="{7E87339E-074E-D449-9C0A-37FD05CA6A69}"/>
              </a:ext>
            </a:extLst>
          </p:cNvPr>
          <p:cNvSpPr/>
          <p:nvPr/>
        </p:nvSpPr>
        <p:spPr>
          <a:xfrm rot="18429553">
            <a:off x="7748983" y="3780946"/>
            <a:ext cx="1248760" cy="1571192"/>
          </a:xfrm>
          <a:prstGeom prst="donut">
            <a:avLst>
              <a:gd name="adj" fmla="val 7286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E3110D-76FB-6242-8E9A-293A5DB825CD}"/>
              </a:ext>
            </a:extLst>
          </p:cNvPr>
          <p:cNvCxnSpPr>
            <a:cxnSpLocks/>
          </p:cNvCxnSpPr>
          <p:nvPr/>
        </p:nvCxnSpPr>
        <p:spPr>
          <a:xfrm flipV="1">
            <a:off x="7461109" y="4560458"/>
            <a:ext cx="839507" cy="692806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CBDF36A-000B-464D-9326-0EEA69A78303}"/>
              </a:ext>
            </a:extLst>
          </p:cNvPr>
          <p:cNvSpPr txBox="1"/>
          <p:nvPr/>
        </p:nvSpPr>
        <p:spPr>
          <a:xfrm>
            <a:off x="6911122" y="5186890"/>
            <a:ext cx="11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draggable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94B017E-25EB-2F4A-A8A5-10073B9B19C0}"/>
              </a:ext>
            </a:extLst>
          </p:cNvPr>
          <p:cNvCxnSpPr>
            <a:cxnSpLocks/>
          </p:cNvCxnSpPr>
          <p:nvPr/>
        </p:nvCxnSpPr>
        <p:spPr>
          <a:xfrm flipV="1">
            <a:off x="8459018" y="4185244"/>
            <a:ext cx="2731745" cy="38814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Up Arrow 74">
            <a:extLst>
              <a:ext uri="{FF2B5EF4-FFF2-40B4-BE49-F238E27FC236}">
                <a16:creationId xmlns:a16="http://schemas.microsoft.com/office/drawing/2014/main" id="{D08EE4DB-7599-1B44-A3CD-7FAF9F13BB7E}"/>
              </a:ext>
            </a:extLst>
          </p:cNvPr>
          <p:cNvSpPr/>
          <p:nvPr/>
        </p:nvSpPr>
        <p:spPr>
          <a:xfrm rot="4856122">
            <a:off x="9712772" y="3899111"/>
            <a:ext cx="548595" cy="965200"/>
          </a:xfrm>
          <a:prstGeom prst="up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ircular Arrow 13">
            <a:extLst>
              <a:ext uri="{FF2B5EF4-FFF2-40B4-BE49-F238E27FC236}">
                <a16:creationId xmlns:a16="http://schemas.microsoft.com/office/drawing/2014/main" id="{6D0C2D9C-B65E-4247-9388-6902061962A9}"/>
              </a:ext>
            </a:extLst>
          </p:cNvPr>
          <p:cNvSpPr/>
          <p:nvPr/>
        </p:nvSpPr>
        <p:spPr>
          <a:xfrm flipH="1">
            <a:off x="9195556" y="3699722"/>
            <a:ext cx="2140801" cy="2469265"/>
          </a:xfrm>
          <a:prstGeom prst="circularArrow">
            <a:avLst>
              <a:gd name="adj1" fmla="val 8444"/>
              <a:gd name="adj2" fmla="val 693860"/>
              <a:gd name="adj3" fmla="val 12948575"/>
              <a:gd name="adj4" fmla="val 10045915"/>
              <a:gd name="adj5" fmla="val 14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308BC0A-BE35-3E40-A71B-09250AE50D5E}"/>
              </a:ext>
            </a:extLst>
          </p:cNvPr>
          <p:cNvCxnSpPr>
            <a:cxnSpLocks/>
          </p:cNvCxnSpPr>
          <p:nvPr/>
        </p:nvCxnSpPr>
        <p:spPr>
          <a:xfrm>
            <a:off x="5306727" y="3933605"/>
            <a:ext cx="2359197" cy="4895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BEBAC18-7771-4142-A4F3-00129C48CA7D}"/>
              </a:ext>
            </a:extLst>
          </p:cNvPr>
          <p:cNvCxnSpPr>
            <a:cxnSpLocks/>
          </p:cNvCxnSpPr>
          <p:nvPr/>
        </p:nvCxnSpPr>
        <p:spPr>
          <a:xfrm>
            <a:off x="8396070" y="5230509"/>
            <a:ext cx="34247" cy="166363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43E3DFD-34E0-6D48-9337-60D39CAB2C99}"/>
              </a:ext>
            </a:extLst>
          </p:cNvPr>
          <p:cNvCxnSpPr>
            <a:cxnSpLocks/>
          </p:cNvCxnSpPr>
          <p:nvPr/>
        </p:nvCxnSpPr>
        <p:spPr>
          <a:xfrm>
            <a:off x="8449762" y="1940246"/>
            <a:ext cx="24578" cy="263916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4707EF4C-9920-544F-9D9E-AA313A0BB796}"/>
              </a:ext>
            </a:extLst>
          </p:cNvPr>
          <p:cNvSpPr/>
          <p:nvPr/>
        </p:nvSpPr>
        <p:spPr>
          <a:xfrm rot="19046997">
            <a:off x="1951217" y="3380283"/>
            <a:ext cx="889000" cy="1130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6520966-9D98-3D4A-B6B3-6376DBEC08B2}"/>
              </a:ext>
            </a:extLst>
          </p:cNvPr>
          <p:cNvSpPr/>
          <p:nvPr/>
        </p:nvSpPr>
        <p:spPr>
          <a:xfrm rot="19046997">
            <a:off x="3081517" y="2415083"/>
            <a:ext cx="889000" cy="1130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67F6B3E-1FE2-D149-BF38-E011B5B81587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013543" y="1352178"/>
            <a:ext cx="2518314" cy="2176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080A493-1843-F845-9D6A-3225BCA46A67}"/>
              </a:ext>
            </a:extLst>
          </p:cNvPr>
          <p:cNvCxnSpPr>
            <a:cxnSpLocks/>
          </p:cNvCxnSpPr>
          <p:nvPr/>
        </p:nvCxnSpPr>
        <p:spPr>
          <a:xfrm flipV="1">
            <a:off x="2780127" y="1352178"/>
            <a:ext cx="3434226" cy="3009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2422ADF4-17B7-6A4B-A696-494763C27123}"/>
              </a:ext>
            </a:extLst>
          </p:cNvPr>
          <p:cNvSpPr/>
          <p:nvPr/>
        </p:nvSpPr>
        <p:spPr>
          <a:xfrm rot="19046997">
            <a:off x="2114945" y="3264529"/>
            <a:ext cx="889000" cy="1130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E55F147-26A7-2E4B-A3B0-A88C6042914D}"/>
              </a:ext>
            </a:extLst>
          </p:cNvPr>
          <p:cNvSpPr/>
          <p:nvPr/>
        </p:nvSpPr>
        <p:spPr>
          <a:xfrm rot="19046997">
            <a:off x="2196281" y="3198268"/>
            <a:ext cx="889000" cy="1130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5A2FB67-90BF-E344-833D-E4DFED50481C}"/>
              </a:ext>
            </a:extLst>
          </p:cNvPr>
          <p:cNvSpPr/>
          <p:nvPr/>
        </p:nvSpPr>
        <p:spPr>
          <a:xfrm rot="19046997">
            <a:off x="2557563" y="2890708"/>
            <a:ext cx="889000" cy="1130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16A310A-71E9-CA4F-B63D-66098A9566CE}"/>
              </a:ext>
            </a:extLst>
          </p:cNvPr>
          <p:cNvCxnSpPr/>
          <p:nvPr/>
        </p:nvCxnSpPr>
        <p:spPr>
          <a:xfrm>
            <a:off x="2816386" y="3228508"/>
            <a:ext cx="0" cy="67247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A5AC7B5-7E78-384F-BCF6-4A1DCDD12F5E}"/>
              </a:ext>
            </a:extLst>
          </p:cNvPr>
          <p:cNvCxnSpPr>
            <a:cxnSpLocks/>
          </p:cNvCxnSpPr>
          <p:nvPr/>
        </p:nvCxnSpPr>
        <p:spPr>
          <a:xfrm>
            <a:off x="2452670" y="3529094"/>
            <a:ext cx="73401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Up Arrow 93">
            <a:extLst>
              <a:ext uri="{FF2B5EF4-FFF2-40B4-BE49-F238E27FC236}">
                <a16:creationId xmlns:a16="http://schemas.microsoft.com/office/drawing/2014/main" id="{E424CBC8-9F31-7242-A798-DE420507D516}"/>
              </a:ext>
            </a:extLst>
          </p:cNvPr>
          <p:cNvSpPr/>
          <p:nvPr/>
        </p:nvSpPr>
        <p:spPr>
          <a:xfrm>
            <a:off x="1989901" y="2074319"/>
            <a:ext cx="548595" cy="965200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Up Arrow 94">
            <a:extLst>
              <a:ext uri="{FF2B5EF4-FFF2-40B4-BE49-F238E27FC236}">
                <a16:creationId xmlns:a16="http://schemas.microsoft.com/office/drawing/2014/main" id="{24B55B52-5AAD-4E46-88D8-24758F5E6526}"/>
              </a:ext>
            </a:extLst>
          </p:cNvPr>
          <p:cNvSpPr/>
          <p:nvPr/>
        </p:nvSpPr>
        <p:spPr>
          <a:xfrm rot="10800000">
            <a:off x="2121418" y="4858237"/>
            <a:ext cx="548595" cy="965200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E6259E0-5521-E94B-AFA4-B9312EFB8665}"/>
              </a:ext>
            </a:extLst>
          </p:cNvPr>
          <p:cNvCxnSpPr>
            <a:cxnSpLocks/>
          </p:cNvCxnSpPr>
          <p:nvPr/>
        </p:nvCxnSpPr>
        <p:spPr>
          <a:xfrm>
            <a:off x="2384837" y="4546604"/>
            <a:ext cx="0" cy="186262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D53890B-D3C7-2245-A7D8-E9D6563C2317}"/>
              </a:ext>
            </a:extLst>
          </p:cNvPr>
          <p:cNvCxnSpPr>
            <a:cxnSpLocks/>
          </p:cNvCxnSpPr>
          <p:nvPr/>
        </p:nvCxnSpPr>
        <p:spPr>
          <a:xfrm>
            <a:off x="2255593" y="1365880"/>
            <a:ext cx="0" cy="186262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4FBB24E-C234-B844-B3E6-A45EF870938F}"/>
              </a:ext>
            </a:extLst>
          </p:cNvPr>
          <p:cNvCxnSpPr>
            <a:cxnSpLocks/>
          </p:cNvCxnSpPr>
          <p:nvPr/>
        </p:nvCxnSpPr>
        <p:spPr>
          <a:xfrm>
            <a:off x="3105348" y="4172783"/>
            <a:ext cx="2359197" cy="48957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Up Arrow 98">
            <a:extLst>
              <a:ext uri="{FF2B5EF4-FFF2-40B4-BE49-F238E27FC236}">
                <a16:creationId xmlns:a16="http://schemas.microsoft.com/office/drawing/2014/main" id="{A7D5D626-7B7A-5746-AA17-0A396D055780}"/>
              </a:ext>
            </a:extLst>
          </p:cNvPr>
          <p:cNvSpPr/>
          <p:nvPr/>
        </p:nvSpPr>
        <p:spPr>
          <a:xfrm rot="6121048">
            <a:off x="3735124" y="3890887"/>
            <a:ext cx="548595" cy="965200"/>
          </a:xfrm>
          <a:prstGeom prst="up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7A88737-B9A6-DF4A-A57D-1F4C89AB3BD0}"/>
              </a:ext>
            </a:extLst>
          </p:cNvPr>
          <p:cNvCxnSpPr>
            <a:cxnSpLocks/>
          </p:cNvCxnSpPr>
          <p:nvPr/>
        </p:nvCxnSpPr>
        <p:spPr>
          <a:xfrm flipH="1" flipV="1">
            <a:off x="-5046" y="3455858"/>
            <a:ext cx="1668529" cy="3514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Up Arrow 100">
            <a:extLst>
              <a:ext uri="{FF2B5EF4-FFF2-40B4-BE49-F238E27FC236}">
                <a16:creationId xmlns:a16="http://schemas.microsoft.com/office/drawing/2014/main" id="{A0C0A330-6E2C-5547-9C8C-50AA18C1C48D}"/>
              </a:ext>
            </a:extLst>
          </p:cNvPr>
          <p:cNvSpPr/>
          <p:nvPr/>
        </p:nvSpPr>
        <p:spPr>
          <a:xfrm rot="16854879">
            <a:off x="666417" y="3214558"/>
            <a:ext cx="548595" cy="965200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" name="Donut 101">
            <a:extLst>
              <a:ext uri="{FF2B5EF4-FFF2-40B4-BE49-F238E27FC236}">
                <a16:creationId xmlns:a16="http://schemas.microsoft.com/office/drawing/2014/main" id="{C2284DC5-C023-F24E-B75B-C68DB543B77A}"/>
              </a:ext>
            </a:extLst>
          </p:cNvPr>
          <p:cNvSpPr/>
          <p:nvPr/>
        </p:nvSpPr>
        <p:spPr>
          <a:xfrm rot="18429553">
            <a:off x="2906964" y="2211404"/>
            <a:ext cx="1248760" cy="1571192"/>
          </a:xfrm>
          <a:prstGeom prst="donut">
            <a:avLst>
              <a:gd name="adj" fmla="val 7286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" name="Donut 102">
            <a:extLst>
              <a:ext uri="{FF2B5EF4-FFF2-40B4-BE49-F238E27FC236}">
                <a16:creationId xmlns:a16="http://schemas.microsoft.com/office/drawing/2014/main" id="{F6771FDC-6330-D243-98AE-ACA7070B72BF}"/>
              </a:ext>
            </a:extLst>
          </p:cNvPr>
          <p:cNvSpPr/>
          <p:nvPr/>
        </p:nvSpPr>
        <p:spPr>
          <a:xfrm rot="18429553">
            <a:off x="2381807" y="2657681"/>
            <a:ext cx="1248760" cy="1571192"/>
          </a:xfrm>
          <a:prstGeom prst="donut">
            <a:avLst>
              <a:gd name="adj" fmla="val 7286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Donut 103">
            <a:extLst>
              <a:ext uri="{FF2B5EF4-FFF2-40B4-BE49-F238E27FC236}">
                <a16:creationId xmlns:a16="http://schemas.microsoft.com/office/drawing/2014/main" id="{DF6E77D8-21B8-0C49-834E-1830CB88F844}"/>
              </a:ext>
            </a:extLst>
          </p:cNvPr>
          <p:cNvSpPr/>
          <p:nvPr/>
        </p:nvSpPr>
        <p:spPr>
          <a:xfrm rot="18429553">
            <a:off x="1929738" y="3065343"/>
            <a:ext cx="1248760" cy="1571192"/>
          </a:xfrm>
          <a:prstGeom prst="donut">
            <a:avLst>
              <a:gd name="adj" fmla="val 7286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" name="Donut 104">
            <a:extLst>
              <a:ext uri="{FF2B5EF4-FFF2-40B4-BE49-F238E27FC236}">
                <a16:creationId xmlns:a16="http://schemas.microsoft.com/office/drawing/2014/main" id="{17C1E6A9-04C2-F54A-B841-2646D62FA588}"/>
              </a:ext>
            </a:extLst>
          </p:cNvPr>
          <p:cNvSpPr/>
          <p:nvPr/>
        </p:nvSpPr>
        <p:spPr>
          <a:xfrm rot="18429553">
            <a:off x="1771336" y="3166769"/>
            <a:ext cx="1248760" cy="1571192"/>
          </a:xfrm>
          <a:prstGeom prst="donut">
            <a:avLst>
              <a:gd name="adj" fmla="val 7286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FA914B8-1B95-414E-8157-8D25B463A999}"/>
              </a:ext>
            </a:extLst>
          </p:cNvPr>
          <p:cNvCxnSpPr>
            <a:cxnSpLocks/>
            <a:endCxn id="103" idx="6"/>
          </p:cNvCxnSpPr>
          <p:nvPr/>
        </p:nvCxnSpPr>
        <p:spPr>
          <a:xfrm flipH="1">
            <a:off x="3383332" y="1327452"/>
            <a:ext cx="846141" cy="161821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F362A89-B89A-8A40-B72A-FE4CDDBFD67B}"/>
              </a:ext>
            </a:extLst>
          </p:cNvPr>
          <p:cNvCxnSpPr>
            <a:cxnSpLocks/>
            <a:endCxn id="102" idx="6"/>
          </p:cNvCxnSpPr>
          <p:nvPr/>
        </p:nvCxnSpPr>
        <p:spPr>
          <a:xfrm flipH="1">
            <a:off x="3908489" y="1327452"/>
            <a:ext cx="320984" cy="117194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F94396A-8C42-224F-98B8-6CC6B18DF8C7}"/>
              </a:ext>
            </a:extLst>
          </p:cNvPr>
          <p:cNvCxnSpPr>
            <a:cxnSpLocks/>
            <a:endCxn id="104" idx="6"/>
          </p:cNvCxnSpPr>
          <p:nvPr/>
        </p:nvCxnSpPr>
        <p:spPr>
          <a:xfrm flipH="1">
            <a:off x="2931263" y="1327452"/>
            <a:ext cx="1298210" cy="202588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DE26CE4D-51BA-A24C-938C-52226149BED2}"/>
              </a:ext>
            </a:extLst>
          </p:cNvPr>
          <p:cNvSpPr txBox="1"/>
          <p:nvPr/>
        </p:nvSpPr>
        <p:spPr>
          <a:xfrm>
            <a:off x="3269076" y="5354619"/>
            <a:ext cx="344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Relevant handles</a:t>
            </a:r>
          </a:p>
          <a:p>
            <a:r>
              <a:rPr lang="en-US" dirty="0"/>
              <a:t>(if extrude end is free at click time)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B02427D-E6F5-CE4C-AED7-545ADDF3A6ED}"/>
              </a:ext>
            </a:extLst>
          </p:cNvPr>
          <p:cNvSpPr txBox="1"/>
          <p:nvPr/>
        </p:nvSpPr>
        <p:spPr>
          <a:xfrm>
            <a:off x="3204891" y="1374483"/>
            <a:ext cx="60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drag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FA23CC8E-1812-9A40-905D-2021C4B3E224}"/>
              </a:ext>
            </a:extLst>
          </p:cNvPr>
          <p:cNvCxnSpPr>
            <a:cxnSpLocks/>
            <a:stCxn id="94" idx="0"/>
            <a:endCxn id="114" idx="1"/>
          </p:cNvCxnSpPr>
          <p:nvPr/>
        </p:nvCxnSpPr>
        <p:spPr>
          <a:xfrm rot="5400000" flipH="1" flipV="1">
            <a:off x="2476960" y="1346388"/>
            <a:ext cx="515170" cy="9406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A4CA474F-D751-1B49-9C26-5C62990745FB}"/>
              </a:ext>
            </a:extLst>
          </p:cNvPr>
          <p:cNvCxnSpPr>
            <a:cxnSpLocks/>
            <a:stCxn id="114" idx="3"/>
          </p:cNvCxnSpPr>
          <p:nvPr/>
        </p:nvCxnSpPr>
        <p:spPr>
          <a:xfrm>
            <a:off x="3806402" y="1559149"/>
            <a:ext cx="3938857" cy="12531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90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5E77A2ED-2A21-4344-8CFC-F083CD8000BA}"/>
              </a:ext>
            </a:extLst>
          </p:cNvPr>
          <p:cNvSpPr txBox="1"/>
          <p:nvPr/>
        </p:nvSpPr>
        <p:spPr>
          <a:xfrm>
            <a:off x="218081" y="219456"/>
            <a:ext cx="2625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Continuation (1/3)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707EF4C-9920-544F-9D9E-AA313A0BB796}"/>
              </a:ext>
            </a:extLst>
          </p:cNvPr>
          <p:cNvSpPr/>
          <p:nvPr/>
        </p:nvSpPr>
        <p:spPr>
          <a:xfrm rot="19046997">
            <a:off x="4799422" y="3195617"/>
            <a:ext cx="889000" cy="1130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67F6B3E-1FE2-D149-BF38-E011B5B81587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4861748" y="1167512"/>
            <a:ext cx="2518314" cy="2176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080A493-1843-F845-9D6A-3225BCA46A67}"/>
              </a:ext>
            </a:extLst>
          </p:cNvPr>
          <p:cNvCxnSpPr>
            <a:cxnSpLocks/>
          </p:cNvCxnSpPr>
          <p:nvPr/>
        </p:nvCxnSpPr>
        <p:spPr>
          <a:xfrm flipV="1">
            <a:off x="5628332" y="1167512"/>
            <a:ext cx="3434226" cy="3009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2422ADF4-17B7-6A4B-A696-494763C27123}"/>
              </a:ext>
            </a:extLst>
          </p:cNvPr>
          <p:cNvSpPr/>
          <p:nvPr/>
        </p:nvSpPr>
        <p:spPr>
          <a:xfrm rot="19046997">
            <a:off x="4963150" y="3079863"/>
            <a:ext cx="889000" cy="1130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E55F147-26A7-2E4B-A3B0-A88C6042914D}"/>
              </a:ext>
            </a:extLst>
          </p:cNvPr>
          <p:cNvSpPr/>
          <p:nvPr/>
        </p:nvSpPr>
        <p:spPr>
          <a:xfrm rot="19046997">
            <a:off x="5044486" y="3013602"/>
            <a:ext cx="889000" cy="1130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5A2FB67-90BF-E344-833D-E4DFED50481C}"/>
              </a:ext>
            </a:extLst>
          </p:cNvPr>
          <p:cNvSpPr/>
          <p:nvPr/>
        </p:nvSpPr>
        <p:spPr>
          <a:xfrm rot="19046997">
            <a:off x="5405768" y="2706042"/>
            <a:ext cx="889000" cy="1130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16A310A-71E9-CA4F-B63D-66098A9566CE}"/>
              </a:ext>
            </a:extLst>
          </p:cNvPr>
          <p:cNvCxnSpPr/>
          <p:nvPr/>
        </p:nvCxnSpPr>
        <p:spPr>
          <a:xfrm>
            <a:off x="5664591" y="3043842"/>
            <a:ext cx="0" cy="67247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4FBB24E-C234-B844-B3E6-A45EF870938F}"/>
              </a:ext>
            </a:extLst>
          </p:cNvPr>
          <p:cNvCxnSpPr>
            <a:cxnSpLocks/>
          </p:cNvCxnSpPr>
          <p:nvPr/>
        </p:nvCxnSpPr>
        <p:spPr>
          <a:xfrm>
            <a:off x="5953553" y="3988117"/>
            <a:ext cx="2359197" cy="48957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Donut 101">
            <a:extLst>
              <a:ext uri="{FF2B5EF4-FFF2-40B4-BE49-F238E27FC236}">
                <a16:creationId xmlns:a16="http://schemas.microsoft.com/office/drawing/2014/main" id="{C2284DC5-C023-F24E-B75B-C68DB543B77A}"/>
              </a:ext>
            </a:extLst>
          </p:cNvPr>
          <p:cNvSpPr/>
          <p:nvPr/>
        </p:nvSpPr>
        <p:spPr>
          <a:xfrm rot="18429553">
            <a:off x="5755169" y="2026738"/>
            <a:ext cx="1248760" cy="1571192"/>
          </a:xfrm>
          <a:prstGeom prst="donut">
            <a:avLst>
              <a:gd name="adj" fmla="val 7286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" name="Donut 102">
            <a:extLst>
              <a:ext uri="{FF2B5EF4-FFF2-40B4-BE49-F238E27FC236}">
                <a16:creationId xmlns:a16="http://schemas.microsoft.com/office/drawing/2014/main" id="{F6771FDC-6330-D243-98AE-ACA7070B72BF}"/>
              </a:ext>
            </a:extLst>
          </p:cNvPr>
          <p:cNvSpPr/>
          <p:nvPr/>
        </p:nvSpPr>
        <p:spPr>
          <a:xfrm rot="18429553">
            <a:off x="5230012" y="2473015"/>
            <a:ext cx="1248760" cy="1571192"/>
          </a:xfrm>
          <a:prstGeom prst="donut">
            <a:avLst>
              <a:gd name="adj" fmla="val 7286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Donut 103">
            <a:extLst>
              <a:ext uri="{FF2B5EF4-FFF2-40B4-BE49-F238E27FC236}">
                <a16:creationId xmlns:a16="http://schemas.microsoft.com/office/drawing/2014/main" id="{DF6E77D8-21B8-0C49-834E-1830CB88F844}"/>
              </a:ext>
            </a:extLst>
          </p:cNvPr>
          <p:cNvSpPr/>
          <p:nvPr/>
        </p:nvSpPr>
        <p:spPr>
          <a:xfrm rot="18429553">
            <a:off x="4777943" y="2880677"/>
            <a:ext cx="1248760" cy="1571192"/>
          </a:xfrm>
          <a:prstGeom prst="donut">
            <a:avLst>
              <a:gd name="adj" fmla="val 7286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" name="Donut 104">
            <a:extLst>
              <a:ext uri="{FF2B5EF4-FFF2-40B4-BE49-F238E27FC236}">
                <a16:creationId xmlns:a16="http://schemas.microsoft.com/office/drawing/2014/main" id="{17C1E6A9-04C2-F54A-B841-2646D62FA588}"/>
              </a:ext>
            </a:extLst>
          </p:cNvPr>
          <p:cNvSpPr/>
          <p:nvPr/>
        </p:nvSpPr>
        <p:spPr>
          <a:xfrm rot="18429553">
            <a:off x="4619541" y="2982103"/>
            <a:ext cx="1248760" cy="1571192"/>
          </a:xfrm>
          <a:prstGeom prst="donut">
            <a:avLst>
              <a:gd name="adj" fmla="val 7286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E26CE4D-51BA-A24C-938C-52226149BED2}"/>
              </a:ext>
            </a:extLst>
          </p:cNvPr>
          <p:cNvSpPr txBox="1"/>
          <p:nvPr/>
        </p:nvSpPr>
        <p:spPr>
          <a:xfrm>
            <a:off x="6117281" y="5169953"/>
            <a:ext cx="344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Relevant handles</a:t>
            </a:r>
          </a:p>
          <a:p>
            <a:r>
              <a:rPr lang="en-US" dirty="0"/>
              <a:t>(if extrude end is free at click time)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E72E3DC-6BDB-CA47-824D-A97D6DDE53D7}"/>
              </a:ext>
            </a:extLst>
          </p:cNvPr>
          <p:cNvCxnSpPr>
            <a:cxnSpLocks/>
          </p:cNvCxnSpPr>
          <p:nvPr/>
        </p:nvCxnSpPr>
        <p:spPr>
          <a:xfrm flipH="1">
            <a:off x="5243920" y="1426464"/>
            <a:ext cx="873361" cy="23935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0B1FA9E-3BF8-EF4D-AB9A-DC03BD99E73E}"/>
              </a:ext>
            </a:extLst>
          </p:cNvPr>
          <p:cNvCxnSpPr>
            <a:cxnSpLocks/>
          </p:cNvCxnSpPr>
          <p:nvPr/>
        </p:nvCxnSpPr>
        <p:spPr>
          <a:xfrm flipH="1">
            <a:off x="3895117" y="3820052"/>
            <a:ext cx="1348803" cy="116805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47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B9A2EBE-89D8-3149-B862-0A83EA94D2B4}"/>
              </a:ext>
            </a:extLst>
          </p:cNvPr>
          <p:cNvSpPr/>
          <p:nvPr/>
        </p:nvSpPr>
        <p:spPr>
          <a:xfrm rot="19046997">
            <a:off x="5100320" y="2247561"/>
            <a:ext cx="889000" cy="1130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F08E1FD-B083-2B4A-9FBD-7D5DCAC9825F}"/>
              </a:ext>
            </a:extLst>
          </p:cNvPr>
          <p:cNvSpPr/>
          <p:nvPr/>
        </p:nvSpPr>
        <p:spPr>
          <a:xfrm rot="19046997">
            <a:off x="6230620" y="1282361"/>
            <a:ext cx="889000" cy="1130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AD1A3B-782C-5C4D-A31C-AFCBC6FED3B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162646" y="219456"/>
            <a:ext cx="2518314" cy="2176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9C2210-54F6-4C4F-B8FB-C4FD0246C5D2}"/>
              </a:ext>
            </a:extLst>
          </p:cNvPr>
          <p:cNvCxnSpPr>
            <a:cxnSpLocks/>
          </p:cNvCxnSpPr>
          <p:nvPr/>
        </p:nvCxnSpPr>
        <p:spPr>
          <a:xfrm flipV="1">
            <a:off x="5929230" y="219456"/>
            <a:ext cx="3434226" cy="3009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AE4EAC-C9A5-9349-855D-FCAC4C38A2A8}"/>
              </a:ext>
            </a:extLst>
          </p:cNvPr>
          <p:cNvSpPr/>
          <p:nvPr/>
        </p:nvSpPr>
        <p:spPr>
          <a:xfrm rot="19046997">
            <a:off x="5264048" y="2131807"/>
            <a:ext cx="889000" cy="1130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D56AD8-5D66-B044-B505-CE390BC8B998}"/>
              </a:ext>
            </a:extLst>
          </p:cNvPr>
          <p:cNvSpPr/>
          <p:nvPr/>
        </p:nvSpPr>
        <p:spPr>
          <a:xfrm rot="19046997">
            <a:off x="5345384" y="2065546"/>
            <a:ext cx="889000" cy="1130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F23CB0-700E-4941-9BCF-9F867BBC8163}"/>
              </a:ext>
            </a:extLst>
          </p:cNvPr>
          <p:cNvSpPr/>
          <p:nvPr/>
        </p:nvSpPr>
        <p:spPr>
          <a:xfrm rot="19046997">
            <a:off x="5706666" y="1757986"/>
            <a:ext cx="889000" cy="1130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3F65F8-AC59-FA4D-A1B0-7F29AB6C1246}"/>
              </a:ext>
            </a:extLst>
          </p:cNvPr>
          <p:cNvCxnSpPr/>
          <p:nvPr/>
        </p:nvCxnSpPr>
        <p:spPr>
          <a:xfrm>
            <a:off x="5965489" y="2095786"/>
            <a:ext cx="0" cy="67247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3F7289-DEAF-C547-9C94-E5A2E17C7F67}"/>
              </a:ext>
            </a:extLst>
          </p:cNvPr>
          <p:cNvCxnSpPr>
            <a:cxnSpLocks/>
          </p:cNvCxnSpPr>
          <p:nvPr/>
        </p:nvCxnSpPr>
        <p:spPr>
          <a:xfrm>
            <a:off x="5601773" y="2396372"/>
            <a:ext cx="73401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E77A2ED-2A21-4344-8CFC-F083CD8000BA}"/>
              </a:ext>
            </a:extLst>
          </p:cNvPr>
          <p:cNvSpPr txBox="1"/>
          <p:nvPr/>
        </p:nvSpPr>
        <p:spPr>
          <a:xfrm>
            <a:off x="218081" y="219456"/>
            <a:ext cx="2556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Continuation (2/3)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16E3DC2A-E7F0-564C-8967-8C38FC66B1CF}"/>
              </a:ext>
            </a:extLst>
          </p:cNvPr>
          <p:cNvSpPr/>
          <p:nvPr/>
        </p:nvSpPr>
        <p:spPr>
          <a:xfrm>
            <a:off x="5139004" y="941597"/>
            <a:ext cx="548595" cy="965200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BA1D7497-62A2-F24F-BB3E-A9EE70D67F61}"/>
              </a:ext>
            </a:extLst>
          </p:cNvPr>
          <p:cNvSpPr/>
          <p:nvPr/>
        </p:nvSpPr>
        <p:spPr>
          <a:xfrm rot="10800000">
            <a:off x="5270521" y="3725515"/>
            <a:ext cx="548595" cy="965200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C2C031-8D4C-7E41-A4D6-8FF112E999CC}"/>
              </a:ext>
            </a:extLst>
          </p:cNvPr>
          <p:cNvCxnSpPr>
            <a:cxnSpLocks/>
          </p:cNvCxnSpPr>
          <p:nvPr/>
        </p:nvCxnSpPr>
        <p:spPr>
          <a:xfrm>
            <a:off x="5533940" y="3413882"/>
            <a:ext cx="0" cy="186262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48C836-A668-2D45-AAD9-40E0868418C4}"/>
              </a:ext>
            </a:extLst>
          </p:cNvPr>
          <p:cNvCxnSpPr>
            <a:cxnSpLocks/>
          </p:cNvCxnSpPr>
          <p:nvPr/>
        </p:nvCxnSpPr>
        <p:spPr>
          <a:xfrm>
            <a:off x="5404696" y="233158"/>
            <a:ext cx="0" cy="186262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9F0BA-3207-0644-8929-4A9848A8B19B}"/>
              </a:ext>
            </a:extLst>
          </p:cNvPr>
          <p:cNvCxnSpPr>
            <a:cxnSpLocks/>
          </p:cNvCxnSpPr>
          <p:nvPr/>
        </p:nvCxnSpPr>
        <p:spPr>
          <a:xfrm>
            <a:off x="6254451" y="3040061"/>
            <a:ext cx="2359197" cy="48957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Up Arrow 26">
            <a:extLst>
              <a:ext uri="{FF2B5EF4-FFF2-40B4-BE49-F238E27FC236}">
                <a16:creationId xmlns:a16="http://schemas.microsoft.com/office/drawing/2014/main" id="{CC1993BD-7354-3B4B-B81D-11EFE9E47416}"/>
              </a:ext>
            </a:extLst>
          </p:cNvPr>
          <p:cNvSpPr/>
          <p:nvPr/>
        </p:nvSpPr>
        <p:spPr>
          <a:xfrm rot="6121048">
            <a:off x="6884227" y="2758165"/>
            <a:ext cx="548595" cy="965200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F03B1B2-9ECA-0941-B4EA-A4310E958F72}"/>
              </a:ext>
            </a:extLst>
          </p:cNvPr>
          <p:cNvCxnSpPr>
            <a:cxnSpLocks/>
          </p:cNvCxnSpPr>
          <p:nvPr/>
        </p:nvCxnSpPr>
        <p:spPr>
          <a:xfrm flipH="1" flipV="1">
            <a:off x="3144057" y="2323136"/>
            <a:ext cx="1668529" cy="3514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Up Arrow 31">
            <a:extLst>
              <a:ext uri="{FF2B5EF4-FFF2-40B4-BE49-F238E27FC236}">
                <a16:creationId xmlns:a16="http://schemas.microsoft.com/office/drawing/2014/main" id="{242A4A10-6B6A-9143-BF26-A9E1E2C5789A}"/>
              </a:ext>
            </a:extLst>
          </p:cNvPr>
          <p:cNvSpPr/>
          <p:nvPr/>
        </p:nvSpPr>
        <p:spPr>
          <a:xfrm rot="16854879">
            <a:off x="3815520" y="2081836"/>
            <a:ext cx="548595" cy="965200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Donut 33">
            <a:extLst>
              <a:ext uri="{FF2B5EF4-FFF2-40B4-BE49-F238E27FC236}">
                <a16:creationId xmlns:a16="http://schemas.microsoft.com/office/drawing/2014/main" id="{6A55AE5E-8244-C14D-9BB0-96D30F047A5E}"/>
              </a:ext>
            </a:extLst>
          </p:cNvPr>
          <p:cNvSpPr/>
          <p:nvPr/>
        </p:nvSpPr>
        <p:spPr>
          <a:xfrm rot="18429553">
            <a:off x="6056067" y="1078682"/>
            <a:ext cx="1248760" cy="1571192"/>
          </a:xfrm>
          <a:prstGeom prst="donut">
            <a:avLst>
              <a:gd name="adj" fmla="val 7286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Donut 34">
            <a:extLst>
              <a:ext uri="{FF2B5EF4-FFF2-40B4-BE49-F238E27FC236}">
                <a16:creationId xmlns:a16="http://schemas.microsoft.com/office/drawing/2014/main" id="{633877A7-52F4-9940-89A2-B04589392874}"/>
              </a:ext>
            </a:extLst>
          </p:cNvPr>
          <p:cNvSpPr/>
          <p:nvPr/>
        </p:nvSpPr>
        <p:spPr>
          <a:xfrm rot="18429553">
            <a:off x="5530910" y="1524959"/>
            <a:ext cx="1248760" cy="1571192"/>
          </a:xfrm>
          <a:prstGeom prst="donut">
            <a:avLst>
              <a:gd name="adj" fmla="val 7286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>
            <a:extLst>
              <a:ext uri="{FF2B5EF4-FFF2-40B4-BE49-F238E27FC236}">
                <a16:creationId xmlns:a16="http://schemas.microsoft.com/office/drawing/2014/main" id="{2B8FD316-2ED2-2E42-8352-8E62D191D0FC}"/>
              </a:ext>
            </a:extLst>
          </p:cNvPr>
          <p:cNvSpPr/>
          <p:nvPr/>
        </p:nvSpPr>
        <p:spPr>
          <a:xfrm rot="18429553">
            <a:off x="5078841" y="1932621"/>
            <a:ext cx="1248760" cy="1571192"/>
          </a:xfrm>
          <a:prstGeom prst="donut">
            <a:avLst>
              <a:gd name="adj" fmla="val 7286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Donut 39">
            <a:extLst>
              <a:ext uri="{FF2B5EF4-FFF2-40B4-BE49-F238E27FC236}">
                <a16:creationId xmlns:a16="http://schemas.microsoft.com/office/drawing/2014/main" id="{2C1FAC9C-BB7D-1F4B-A5BC-6675F96734CA}"/>
              </a:ext>
            </a:extLst>
          </p:cNvPr>
          <p:cNvSpPr/>
          <p:nvPr/>
        </p:nvSpPr>
        <p:spPr>
          <a:xfrm rot="18429553">
            <a:off x="4920439" y="2034047"/>
            <a:ext cx="1248760" cy="1571192"/>
          </a:xfrm>
          <a:prstGeom prst="donut">
            <a:avLst>
              <a:gd name="adj" fmla="val 7286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758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BBB53CE6-FCE0-6D41-8768-29728F03BC48}"/>
              </a:ext>
            </a:extLst>
          </p:cNvPr>
          <p:cNvGrpSpPr/>
          <p:nvPr/>
        </p:nvGrpSpPr>
        <p:grpSpPr>
          <a:xfrm>
            <a:off x="1095248" y="2873417"/>
            <a:ext cx="2019300" cy="2095500"/>
            <a:chOff x="1168400" y="1172633"/>
            <a:chExt cx="2019300" cy="20955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B9A2EBE-89D8-3149-B862-0A83EA94D2B4}"/>
                </a:ext>
              </a:extLst>
            </p:cNvPr>
            <p:cNvSpPr/>
            <p:nvPr/>
          </p:nvSpPr>
          <p:spPr>
            <a:xfrm rot="19046997">
              <a:off x="1168400" y="2137833"/>
              <a:ext cx="889000" cy="1130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08E1FD-B083-2B4A-9FBD-7D5DCAC9825F}"/>
                </a:ext>
              </a:extLst>
            </p:cNvPr>
            <p:cNvSpPr/>
            <p:nvPr/>
          </p:nvSpPr>
          <p:spPr>
            <a:xfrm rot="19046997">
              <a:off x="2298700" y="1172633"/>
              <a:ext cx="889000" cy="1130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AD1A3B-782C-5C4D-A31C-AFCBC6FED3B5}"/>
                </a:ext>
              </a:extLst>
            </p:cNvPr>
            <p:cNvCxnSpPr>
              <a:stCxn id="4" idx="0"/>
              <a:endCxn id="5" idx="0"/>
            </p:cNvCxnSpPr>
            <p:nvPr/>
          </p:nvCxnSpPr>
          <p:spPr>
            <a:xfrm flipV="1">
              <a:off x="1230726" y="1321444"/>
              <a:ext cx="1130300" cy="965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39C2210-54F6-4C4F-B8FB-C4FD0246C5D2}"/>
                </a:ext>
              </a:extLst>
            </p:cNvPr>
            <p:cNvCxnSpPr>
              <a:cxnSpLocks/>
              <a:endCxn id="5" idx="4"/>
            </p:cNvCxnSpPr>
            <p:nvPr/>
          </p:nvCxnSpPr>
          <p:spPr>
            <a:xfrm flipV="1">
              <a:off x="1997310" y="2154122"/>
              <a:ext cx="1128064" cy="965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AE4EAC-C9A5-9349-855D-FCAC4C38A2A8}"/>
                </a:ext>
              </a:extLst>
            </p:cNvPr>
            <p:cNvSpPr/>
            <p:nvPr/>
          </p:nvSpPr>
          <p:spPr>
            <a:xfrm rot="19046997">
              <a:off x="1332128" y="2022079"/>
              <a:ext cx="889000" cy="1130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BD56AD8-5D66-B044-B505-CE390BC8B998}"/>
                </a:ext>
              </a:extLst>
            </p:cNvPr>
            <p:cNvSpPr/>
            <p:nvPr/>
          </p:nvSpPr>
          <p:spPr>
            <a:xfrm rot="19046997">
              <a:off x="1413464" y="1955818"/>
              <a:ext cx="889000" cy="1130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F23CB0-700E-4941-9BCF-9F867BBC8163}"/>
                </a:ext>
              </a:extLst>
            </p:cNvPr>
            <p:cNvSpPr/>
            <p:nvPr/>
          </p:nvSpPr>
          <p:spPr>
            <a:xfrm rot="19046997">
              <a:off x="1774746" y="1648258"/>
              <a:ext cx="889000" cy="1130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E3F65F8-AC59-FA4D-A1B0-7F29AB6C1246}"/>
                </a:ext>
              </a:extLst>
            </p:cNvPr>
            <p:cNvCxnSpPr/>
            <p:nvPr/>
          </p:nvCxnSpPr>
          <p:spPr>
            <a:xfrm>
              <a:off x="2033569" y="1986058"/>
              <a:ext cx="0" cy="67247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13F7289-DEAF-C547-9C94-E5A2E17C7F67}"/>
                </a:ext>
              </a:extLst>
            </p:cNvPr>
            <p:cNvCxnSpPr>
              <a:cxnSpLocks/>
            </p:cNvCxnSpPr>
            <p:nvPr/>
          </p:nvCxnSpPr>
          <p:spPr>
            <a:xfrm>
              <a:off x="1669853" y="2286644"/>
              <a:ext cx="73401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3664D936-1EEE-1849-B1BC-97B59A7ED857}"/>
              </a:ext>
            </a:extLst>
          </p:cNvPr>
          <p:cNvSpPr/>
          <p:nvPr/>
        </p:nvSpPr>
        <p:spPr>
          <a:xfrm rot="19046997">
            <a:off x="6389336" y="3493841"/>
            <a:ext cx="889000" cy="113030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B185077D-7D38-0D47-A4EC-1FB7CF7B3AFC}"/>
              </a:ext>
            </a:extLst>
          </p:cNvPr>
          <p:cNvSpPr/>
          <p:nvPr/>
        </p:nvSpPr>
        <p:spPr>
          <a:xfrm rot="5400000">
            <a:off x="5744233" y="3059359"/>
            <a:ext cx="2179205" cy="1806106"/>
          </a:xfrm>
          <a:prstGeom prst="parallelogram">
            <a:avLst>
              <a:gd name="adj" fmla="val 16480"/>
            </a:avLst>
          </a:prstGeom>
          <a:solidFill>
            <a:schemeClr val="bg1">
              <a:lumMod val="85000"/>
              <a:alpha val="58000"/>
            </a:schemeClr>
          </a:solidFill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F569452-A838-F340-8D9F-478CA2D1DF23}"/>
              </a:ext>
            </a:extLst>
          </p:cNvPr>
          <p:cNvGrpSpPr/>
          <p:nvPr/>
        </p:nvGrpSpPr>
        <p:grpSpPr>
          <a:xfrm>
            <a:off x="6004926" y="2843177"/>
            <a:ext cx="2019300" cy="2095500"/>
            <a:chOff x="3471209" y="1376457"/>
            <a:chExt cx="2019300" cy="20955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B4701AB-C956-E541-84C5-42A2550F3B67}"/>
                </a:ext>
              </a:extLst>
            </p:cNvPr>
            <p:cNvSpPr/>
            <p:nvPr/>
          </p:nvSpPr>
          <p:spPr>
            <a:xfrm rot="19046997">
              <a:off x="3471209" y="2341657"/>
              <a:ext cx="889000" cy="1130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3FDE6BD-B569-6B46-ADF6-41954E8379D1}"/>
                </a:ext>
              </a:extLst>
            </p:cNvPr>
            <p:cNvSpPr/>
            <p:nvPr/>
          </p:nvSpPr>
          <p:spPr>
            <a:xfrm rot="19046997">
              <a:off x="4601509" y="1376457"/>
              <a:ext cx="889000" cy="1130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3AE2A70-5052-0346-8819-0FC8DA5CDD28}"/>
                </a:ext>
              </a:extLst>
            </p:cNvPr>
            <p:cNvCxnSpPr>
              <a:stCxn id="27" idx="0"/>
              <a:endCxn id="28" idx="0"/>
            </p:cNvCxnSpPr>
            <p:nvPr/>
          </p:nvCxnSpPr>
          <p:spPr>
            <a:xfrm flipV="1">
              <a:off x="3533535" y="1525268"/>
              <a:ext cx="1130300" cy="965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00B2F8-6057-D44A-9CE7-D867DE918C10}"/>
                </a:ext>
              </a:extLst>
            </p:cNvPr>
            <p:cNvCxnSpPr>
              <a:cxnSpLocks/>
              <a:endCxn id="28" idx="4"/>
            </p:cNvCxnSpPr>
            <p:nvPr/>
          </p:nvCxnSpPr>
          <p:spPr>
            <a:xfrm flipV="1">
              <a:off x="4300119" y="2357946"/>
              <a:ext cx="1128064" cy="965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9F0A9FF-6D24-A04B-A2E8-93A830B334D2}"/>
                </a:ext>
              </a:extLst>
            </p:cNvPr>
            <p:cNvSpPr/>
            <p:nvPr/>
          </p:nvSpPr>
          <p:spPr>
            <a:xfrm rot="19046997">
              <a:off x="3634937" y="2225903"/>
              <a:ext cx="889000" cy="1130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BB813A3-38B0-D74F-9AE1-CEB49019FACA}"/>
                </a:ext>
              </a:extLst>
            </p:cNvPr>
            <p:cNvSpPr/>
            <p:nvPr/>
          </p:nvSpPr>
          <p:spPr>
            <a:xfrm rot="19046997">
              <a:off x="3716273" y="2159642"/>
              <a:ext cx="889000" cy="1130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8CFFD3F-469E-EB48-87F1-C364A632131D}"/>
                </a:ext>
              </a:extLst>
            </p:cNvPr>
            <p:cNvSpPr/>
            <p:nvPr/>
          </p:nvSpPr>
          <p:spPr>
            <a:xfrm rot="19046997">
              <a:off x="4077555" y="1852082"/>
              <a:ext cx="889000" cy="1130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C461DA-C99B-6244-A909-CD72F22FC6D5}"/>
              </a:ext>
            </a:extLst>
          </p:cNvPr>
          <p:cNvCxnSpPr/>
          <p:nvPr/>
        </p:nvCxnSpPr>
        <p:spPr>
          <a:xfrm flipV="1">
            <a:off x="4909000" y="2374124"/>
            <a:ext cx="3901959" cy="3369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1C6C71-F536-CB4F-8793-2EDE37F6F749}"/>
              </a:ext>
            </a:extLst>
          </p:cNvPr>
          <p:cNvCxnSpPr/>
          <p:nvPr/>
        </p:nvCxnSpPr>
        <p:spPr>
          <a:xfrm flipV="1">
            <a:off x="6527879" y="4133522"/>
            <a:ext cx="1783234" cy="1486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9457906-5B40-9A4B-BACC-549219A7D547}"/>
              </a:ext>
            </a:extLst>
          </p:cNvPr>
          <p:cNvSpPr txBox="1"/>
          <p:nvPr/>
        </p:nvSpPr>
        <p:spPr>
          <a:xfrm>
            <a:off x="6202111" y="5171600"/>
            <a:ext cx="2434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Draggable section plane</a:t>
            </a:r>
          </a:p>
        </p:txBody>
      </p:sp>
      <p:sp>
        <p:nvSpPr>
          <p:cNvPr id="51" name="Donut 50">
            <a:extLst>
              <a:ext uri="{FF2B5EF4-FFF2-40B4-BE49-F238E27FC236}">
                <a16:creationId xmlns:a16="http://schemas.microsoft.com/office/drawing/2014/main" id="{19964AA2-56A7-1B49-A80D-9C8F6A934954}"/>
              </a:ext>
            </a:extLst>
          </p:cNvPr>
          <p:cNvSpPr/>
          <p:nvPr/>
        </p:nvSpPr>
        <p:spPr>
          <a:xfrm rot="18429553">
            <a:off x="6937197" y="2618331"/>
            <a:ext cx="1248760" cy="1571192"/>
          </a:xfrm>
          <a:prstGeom prst="donut">
            <a:avLst>
              <a:gd name="adj" fmla="val 7286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Donut 48">
            <a:extLst>
              <a:ext uri="{FF2B5EF4-FFF2-40B4-BE49-F238E27FC236}">
                <a16:creationId xmlns:a16="http://schemas.microsoft.com/office/drawing/2014/main" id="{A08A9546-5A2D-F24A-899C-9EB7EB422EB8}"/>
              </a:ext>
            </a:extLst>
          </p:cNvPr>
          <p:cNvSpPr/>
          <p:nvPr/>
        </p:nvSpPr>
        <p:spPr>
          <a:xfrm rot="18429553">
            <a:off x="6078812" y="3360871"/>
            <a:ext cx="1248760" cy="1571192"/>
          </a:xfrm>
          <a:prstGeom prst="donut">
            <a:avLst>
              <a:gd name="adj" fmla="val 7286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Donut 47">
            <a:extLst>
              <a:ext uri="{FF2B5EF4-FFF2-40B4-BE49-F238E27FC236}">
                <a16:creationId xmlns:a16="http://schemas.microsoft.com/office/drawing/2014/main" id="{03F74931-E059-8E4A-8C9B-74C180AD769B}"/>
              </a:ext>
            </a:extLst>
          </p:cNvPr>
          <p:cNvSpPr/>
          <p:nvPr/>
        </p:nvSpPr>
        <p:spPr>
          <a:xfrm rot="18429553">
            <a:off x="5958196" y="3469327"/>
            <a:ext cx="1248760" cy="1571192"/>
          </a:xfrm>
          <a:prstGeom prst="donut">
            <a:avLst>
              <a:gd name="adj" fmla="val 7286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Donut 46">
            <a:extLst>
              <a:ext uri="{FF2B5EF4-FFF2-40B4-BE49-F238E27FC236}">
                <a16:creationId xmlns:a16="http://schemas.microsoft.com/office/drawing/2014/main" id="{A1D9AA5F-C7D3-3348-97DC-3A12C630276B}"/>
              </a:ext>
            </a:extLst>
          </p:cNvPr>
          <p:cNvSpPr/>
          <p:nvPr/>
        </p:nvSpPr>
        <p:spPr>
          <a:xfrm rot="18429553">
            <a:off x="5826340" y="3586064"/>
            <a:ext cx="1248760" cy="1571192"/>
          </a:xfrm>
          <a:prstGeom prst="donut">
            <a:avLst>
              <a:gd name="adj" fmla="val 7286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2FEECDA9-9704-3E4C-AA78-A53B86B64163}"/>
              </a:ext>
            </a:extLst>
          </p:cNvPr>
          <p:cNvSpPr/>
          <p:nvPr/>
        </p:nvSpPr>
        <p:spPr>
          <a:xfrm>
            <a:off x="3659722" y="3701937"/>
            <a:ext cx="1766293" cy="21225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9A9DC5-A04B-174D-8BF4-09F4471046A2}"/>
              </a:ext>
            </a:extLst>
          </p:cNvPr>
          <p:cNvSpPr txBox="1"/>
          <p:nvPr/>
        </p:nvSpPr>
        <p:spPr>
          <a:xfrm>
            <a:off x="1436463" y="6035278"/>
            <a:ext cx="55816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Pick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89BFCD-9D2A-9E46-B77A-B1380D78064E}"/>
              </a:ext>
            </a:extLst>
          </p:cNvPr>
          <p:cNvSpPr txBox="1"/>
          <p:nvPr/>
        </p:nvSpPr>
        <p:spPr>
          <a:xfrm>
            <a:off x="5989775" y="6138598"/>
            <a:ext cx="168988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Section position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8E2FC638-92DC-C647-92E3-6FAE13DD17A7}"/>
              </a:ext>
            </a:extLst>
          </p:cNvPr>
          <p:cNvSpPr/>
          <p:nvPr/>
        </p:nvSpPr>
        <p:spPr>
          <a:xfrm>
            <a:off x="7706427" y="2077268"/>
            <a:ext cx="542405" cy="450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4E0EAA0-B0C8-1F4B-B2B2-AA6EAF0345F3}"/>
              </a:ext>
            </a:extLst>
          </p:cNvPr>
          <p:cNvSpPr txBox="1"/>
          <p:nvPr/>
        </p:nvSpPr>
        <p:spPr>
          <a:xfrm>
            <a:off x="8979492" y="1864281"/>
            <a:ext cx="2382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Pop-up confirmation to exit on free placement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6C129DF-6B17-204E-8A00-EF56F0585366}"/>
              </a:ext>
            </a:extLst>
          </p:cNvPr>
          <p:cNvCxnSpPr>
            <a:stCxn id="56" idx="1"/>
            <a:endCxn id="55" idx="3"/>
          </p:cNvCxnSpPr>
          <p:nvPr/>
        </p:nvCxnSpPr>
        <p:spPr>
          <a:xfrm flipH="1">
            <a:off x="8248832" y="2187447"/>
            <a:ext cx="730660" cy="11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087D3EF-79A9-7D4E-B51C-7495863E2CC1}"/>
              </a:ext>
            </a:extLst>
          </p:cNvPr>
          <p:cNvCxnSpPr>
            <a:cxnSpLocks/>
            <a:endCxn id="51" idx="5"/>
          </p:cNvCxnSpPr>
          <p:nvPr/>
        </p:nvCxnSpPr>
        <p:spPr>
          <a:xfrm flipH="1" flipV="1">
            <a:off x="8270970" y="3387607"/>
            <a:ext cx="818878" cy="420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5212BAA-7CB7-4847-B023-133796092645}"/>
              </a:ext>
            </a:extLst>
          </p:cNvPr>
          <p:cNvSpPr txBox="1"/>
          <p:nvPr/>
        </p:nvSpPr>
        <p:spPr>
          <a:xfrm>
            <a:off x="9099197" y="3519457"/>
            <a:ext cx="2382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Selectable relevant position.</a:t>
            </a:r>
          </a:p>
          <a:p>
            <a:r>
              <a:rPr lang="en-US" dirty="0"/>
              <a:t>(on the inner pipe + assembly level)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77A2ED-2A21-4344-8CFC-F083CD8000BA}"/>
              </a:ext>
            </a:extLst>
          </p:cNvPr>
          <p:cNvSpPr txBox="1"/>
          <p:nvPr/>
        </p:nvSpPr>
        <p:spPr>
          <a:xfrm>
            <a:off x="218081" y="219456"/>
            <a:ext cx="2999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Embranchement</a:t>
            </a:r>
            <a:r>
              <a:rPr lang="en-US" sz="2400" b="1" dirty="0"/>
              <a:t> (1/3)</a:t>
            </a:r>
          </a:p>
        </p:txBody>
      </p:sp>
    </p:spTree>
    <p:extLst>
      <p:ext uri="{BB962C8B-B14F-4D97-AF65-F5344CB8AC3E}">
        <p14:creationId xmlns:p14="http://schemas.microsoft.com/office/powerpoint/2010/main" val="253766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0767784-D5F4-044A-9709-BDBFC2354A0B}"/>
              </a:ext>
            </a:extLst>
          </p:cNvPr>
          <p:cNvSpPr/>
          <p:nvPr/>
        </p:nvSpPr>
        <p:spPr>
          <a:xfrm rot="19046997">
            <a:off x="1652744" y="2488001"/>
            <a:ext cx="889000" cy="113030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A0550B4C-A105-404A-A60E-660E2C685763}"/>
              </a:ext>
            </a:extLst>
          </p:cNvPr>
          <p:cNvSpPr/>
          <p:nvPr/>
        </p:nvSpPr>
        <p:spPr>
          <a:xfrm rot="5400000">
            <a:off x="1007641" y="2053519"/>
            <a:ext cx="2179205" cy="1806106"/>
          </a:xfrm>
          <a:prstGeom prst="parallelogram">
            <a:avLst>
              <a:gd name="adj" fmla="val 16480"/>
            </a:avLst>
          </a:prstGeom>
          <a:solidFill>
            <a:schemeClr val="bg1">
              <a:lumMod val="85000"/>
              <a:alpha val="58000"/>
            </a:schemeClr>
          </a:solidFill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A5B6791-6EB7-934A-A0DA-E04D87618DF7}"/>
              </a:ext>
            </a:extLst>
          </p:cNvPr>
          <p:cNvGrpSpPr/>
          <p:nvPr/>
        </p:nvGrpSpPr>
        <p:grpSpPr>
          <a:xfrm>
            <a:off x="1268334" y="1837337"/>
            <a:ext cx="2019300" cy="2095500"/>
            <a:chOff x="3471209" y="1376457"/>
            <a:chExt cx="2019300" cy="20955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A03A157-5E3C-DE4A-B0CD-5E547BA51993}"/>
                </a:ext>
              </a:extLst>
            </p:cNvPr>
            <p:cNvSpPr/>
            <p:nvPr/>
          </p:nvSpPr>
          <p:spPr>
            <a:xfrm rot="19046997">
              <a:off x="3471209" y="2341657"/>
              <a:ext cx="889000" cy="1130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971B1A-AC4A-A841-9BB3-BE1D48AD4FA3}"/>
                </a:ext>
              </a:extLst>
            </p:cNvPr>
            <p:cNvSpPr/>
            <p:nvPr/>
          </p:nvSpPr>
          <p:spPr>
            <a:xfrm rot="19046997">
              <a:off x="4601509" y="1376457"/>
              <a:ext cx="889000" cy="1130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BE24AC0-708A-F44E-A66C-BD5A35C565A6}"/>
                </a:ext>
              </a:extLst>
            </p:cNvPr>
            <p:cNvCxnSpPr>
              <a:stCxn id="7" idx="0"/>
              <a:endCxn id="8" idx="0"/>
            </p:cNvCxnSpPr>
            <p:nvPr/>
          </p:nvCxnSpPr>
          <p:spPr>
            <a:xfrm flipV="1">
              <a:off x="3533535" y="1525268"/>
              <a:ext cx="1130300" cy="965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7D04DA2-C691-F146-B76A-67568B300278}"/>
                </a:ext>
              </a:extLst>
            </p:cNvPr>
            <p:cNvCxnSpPr>
              <a:cxnSpLocks/>
              <a:endCxn id="8" idx="4"/>
            </p:cNvCxnSpPr>
            <p:nvPr/>
          </p:nvCxnSpPr>
          <p:spPr>
            <a:xfrm flipV="1">
              <a:off x="4300119" y="2357946"/>
              <a:ext cx="1128064" cy="965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594086F-E984-0945-8F77-F46D193FDA01}"/>
                </a:ext>
              </a:extLst>
            </p:cNvPr>
            <p:cNvSpPr/>
            <p:nvPr/>
          </p:nvSpPr>
          <p:spPr>
            <a:xfrm rot="19046997">
              <a:off x="3634937" y="2225903"/>
              <a:ext cx="889000" cy="1130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F86D2B-1623-1646-A68F-41C90505232D}"/>
                </a:ext>
              </a:extLst>
            </p:cNvPr>
            <p:cNvSpPr/>
            <p:nvPr/>
          </p:nvSpPr>
          <p:spPr>
            <a:xfrm rot="19046997">
              <a:off x="3716273" y="2159642"/>
              <a:ext cx="889000" cy="1130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F410522-5981-3945-AC5B-2C3707D83608}"/>
                </a:ext>
              </a:extLst>
            </p:cNvPr>
            <p:cNvSpPr/>
            <p:nvPr/>
          </p:nvSpPr>
          <p:spPr>
            <a:xfrm rot="19046997">
              <a:off x="4077555" y="1852082"/>
              <a:ext cx="889000" cy="1130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CB38B8-BB04-8F4B-A63C-A12309B1CCE7}"/>
              </a:ext>
            </a:extLst>
          </p:cNvPr>
          <p:cNvCxnSpPr/>
          <p:nvPr/>
        </p:nvCxnSpPr>
        <p:spPr>
          <a:xfrm flipV="1">
            <a:off x="172408" y="1368284"/>
            <a:ext cx="3901959" cy="3369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6035FD-4A83-284F-908D-6D53F449F61F}"/>
              </a:ext>
            </a:extLst>
          </p:cNvPr>
          <p:cNvSpPr txBox="1"/>
          <p:nvPr/>
        </p:nvSpPr>
        <p:spPr>
          <a:xfrm>
            <a:off x="1465519" y="4165760"/>
            <a:ext cx="2434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Draggable section plane</a:t>
            </a:r>
          </a:p>
        </p:txBody>
      </p:sp>
      <p:sp>
        <p:nvSpPr>
          <p:cNvPr id="18" name="Donut 17">
            <a:extLst>
              <a:ext uri="{FF2B5EF4-FFF2-40B4-BE49-F238E27FC236}">
                <a16:creationId xmlns:a16="http://schemas.microsoft.com/office/drawing/2014/main" id="{EB751217-4BD0-6741-9488-1C01CCEBD660}"/>
              </a:ext>
            </a:extLst>
          </p:cNvPr>
          <p:cNvSpPr/>
          <p:nvPr/>
        </p:nvSpPr>
        <p:spPr>
          <a:xfrm rot="18429553">
            <a:off x="1342220" y="2355031"/>
            <a:ext cx="1248760" cy="1571192"/>
          </a:xfrm>
          <a:prstGeom prst="donut">
            <a:avLst>
              <a:gd name="adj" fmla="val 728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37D194-B666-0F44-BC14-4B55146C128F}"/>
              </a:ext>
            </a:extLst>
          </p:cNvPr>
          <p:cNvSpPr txBox="1"/>
          <p:nvPr/>
        </p:nvSpPr>
        <p:spPr>
          <a:xfrm>
            <a:off x="1253183" y="5132758"/>
            <a:ext cx="168988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Section position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572869C-8016-254E-988A-89A0BFB84259}"/>
              </a:ext>
            </a:extLst>
          </p:cNvPr>
          <p:cNvCxnSpPr/>
          <p:nvPr/>
        </p:nvCxnSpPr>
        <p:spPr>
          <a:xfrm>
            <a:off x="2097244" y="3255264"/>
            <a:ext cx="1803044" cy="514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977027-598B-EC49-99B3-981ABAADC9F9}"/>
              </a:ext>
            </a:extLst>
          </p:cNvPr>
          <p:cNvCxnSpPr>
            <a:cxnSpLocks/>
          </p:cNvCxnSpPr>
          <p:nvPr/>
        </p:nvCxnSpPr>
        <p:spPr>
          <a:xfrm>
            <a:off x="2291018" y="2983631"/>
            <a:ext cx="1810608" cy="528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887CAFE-5B28-3547-91B3-B4E6221DA49F}"/>
              </a:ext>
            </a:extLst>
          </p:cNvPr>
          <p:cNvSpPr txBox="1"/>
          <p:nvPr/>
        </p:nvSpPr>
        <p:spPr>
          <a:xfrm>
            <a:off x="1609549" y="914400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mark selection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261D24-1DC1-5E4B-B4E0-C8B21E345DFC}"/>
              </a:ext>
            </a:extLst>
          </p:cNvPr>
          <p:cNvCxnSpPr/>
          <p:nvPr/>
        </p:nvCxnSpPr>
        <p:spPr>
          <a:xfrm flipV="1">
            <a:off x="3497901" y="3401568"/>
            <a:ext cx="347523" cy="2117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B458D12-5315-5742-8BA9-0F1509DB31FC}"/>
              </a:ext>
            </a:extLst>
          </p:cNvPr>
          <p:cNvSpPr/>
          <p:nvPr/>
        </p:nvSpPr>
        <p:spPr>
          <a:xfrm>
            <a:off x="3279186" y="2755776"/>
            <a:ext cx="2351973" cy="537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Length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1C58D8-5F8B-8F4A-945C-755DDDD6EDB2}"/>
              </a:ext>
            </a:extLst>
          </p:cNvPr>
          <p:cNvSpPr/>
          <p:nvPr/>
        </p:nvSpPr>
        <p:spPr>
          <a:xfrm>
            <a:off x="4186407" y="2867466"/>
            <a:ext cx="1353312" cy="314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31C52059-BA4F-004D-9597-389EB4D657EC}"/>
              </a:ext>
            </a:extLst>
          </p:cNvPr>
          <p:cNvSpPr/>
          <p:nvPr/>
        </p:nvSpPr>
        <p:spPr>
          <a:xfrm>
            <a:off x="5096149" y="3595037"/>
            <a:ext cx="1766293" cy="21225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6C4892E-2B1A-5E40-B588-A893990F4E7B}"/>
              </a:ext>
            </a:extLst>
          </p:cNvPr>
          <p:cNvGrpSpPr/>
          <p:nvPr/>
        </p:nvGrpSpPr>
        <p:grpSpPr>
          <a:xfrm>
            <a:off x="7386320" y="2565575"/>
            <a:ext cx="2019300" cy="2095500"/>
            <a:chOff x="1168400" y="1172633"/>
            <a:chExt cx="2019300" cy="20955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A6D1EE3-EA6D-8344-B9B1-996D999B9164}"/>
                </a:ext>
              </a:extLst>
            </p:cNvPr>
            <p:cNvSpPr/>
            <p:nvPr/>
          </p:nvSpPr>
          <p:spPr>
            <a:xfrm rot="19046997">
              <a:off x="1168400" y="2137833"/>
              <a:ext cx="889000" cy="1130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0A5CE8C-FC12-344A-A2F2-581301453F97}"/>
                </a:ext>
              </a:extLst>
            </p:cNvPr>
            <p:cNvSpPr/>
            <p:nvPr/>
          </p:nvSpPr>
          <p:spPr>
            <a:xfrm rot="19046997">
              <a:off x="2298700" y="1172633"/>
              <a:ext cx="889000" cy="1130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6E9704C-3027-174E-8E37-283FC2076927}"/>
                </a:ext>
              </a:extLst>
            </p:cNvPr>
            <p:cNvCxnSpPr>
              <a:stCxn id="39" idx="0"/>
              <a:endCxn id="40" idx="0"/>
            </p:cNvCxnSpPr>
            <p:nvPr/>
          </p:nvCxnSpPr>
          <p:spPr>
            <a:xfrm flipV="1">
              <a:off x="1230726" y="1321444"/>
              <a:ext cx="1130300" cy="965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369F47B-B58E-7E4E-9E7A-0A3D913BAA81}"/>
                </a:ext>
              </a:extLst>
            </p:cNvPr>
            <p:cNvCxnSpPr>
              <a:cxnSpLocks/>
              <a:endCxn id="40" idx="4"/>
            </p:cNvCxnSpPr>
            <p:nvPr/>
          </p:nvCxnSpPr>
          <p:spPr>
            <a:xfrm flipV="1">
              <a:off x="1997310" y="2154122"/>
              <a:ext cx="1128064" cy="965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0992853-FED2-9049-9CE1-1C38B5802E75}"/>
                </a:ext>
              </a:extLst>
            </p:cNvPr>
            <p:cNvSpPr/>
            <p:nvPr/>
          </p:nvSpPr>
          <p:spPr>
            <a:xfrm rot="19046997">
              <a:off x="1332128" y="2022079"/>
              <a:ext cx="889000" cy="1130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4D2C34F-06B0-1F40-873E-7C9547F35D61}"/>
                </a:ext>
              </a:extLst>
            </p:cNvPr>
            <p:cNvSpPr/>
            <p:nvPr/>
          </p:nvSpPr>
          <p:spPr>
            <a:xfrm rot="19046997">
              <a:off x="1413464" y="1955818"/>
              <a:ext cx="889000" cy="1130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FCBE46E-BD89-3545-B99A-81B71979C0F6}"/>
                </a:ext>
              </a:extLst>
            </p:cNvPr>
            <p:cNvSpPr/>
            <p:nvPr/>
          </p:nvSpPr>
          <p:spPr>
            <a:xfrm rot="19046997">
              <a:off x="1774746" y="1648258"/>
              <a:ext cx="889000" cy="1130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Donut 47">
            <a:extLst>
              <a:ext uri="{FF2B5EF4-FFF2-40B4-BE49-F238E27FC236}">
                <a16:creationId xmlns:a16="http://schemas.microsoft.com/office/drawing/2014/main" id="{8ED61F8A-EB28-704D-8C15-D59AB0A13A8F}"/>
              </a:ext>
            </a:extLst>
          </p:cNvPr>
          <p:cNvSpPr/>
          <p:nvPr/>
        </p:nvSpPr>
        <p:spPr>
          <a:xfrm rot="18429553">
            <a:off x="7564570" y="2942311"/>
            <a:ext cx="1248760" cy="1571192"/>
          </a:xfrm>
          <a:prstGeom prst="donut">
            <a:avLst>
              <a:gd name="adj" fmla="val 7286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Up Arrow 49">
            <a:extLst>
              <a:ext uri="{FF2B5EF4-FFF2-40B4-BE49-F238E27FC236}">
                <a16:creationId xmlns:a16="http://schemas.microsoft.com/office/drawing/2014/main" id="{98F158DF-1139-2F43-80C6-AE8467E12A7B}"/>
              </a:ext>
            </a:extLst>
          </p:cNvPr>
          <p:cNvSpPr/>
          <p:nvPr/>
        </p:nvSpPr>
        <p:spPr>
          <a:xfrm>
            <a:off x="7859338" y="2018156"/>
            <a:ext cx="548595" cy="965200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7DBB85D9-C7D3-EF41-8C33-4B8918B3D18A}"/>
              </a:ext>
            </a:extLst>
          </p:cNvPr>
          <p:cNvSpPr/>
          <p:nvPr/>
        </p:nvSpPr>
        <p:spPr>
          <a:xfrm>
            <a:off x="6703440" y="2487682"/>
            <a:ext cx="2422093" cy="1950701"/>
          </a:xfrm>
          <a:prstGeom prst="arc">
            <a:avLst>
              <a:gd name="adj1" fmla="val 13938794"/>
              <a:gd name="adj2" fmla="val 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2A4207C-E317-6C4D-9FB1-A58A819DD9C7}"/>
              </a:ext>
            </a:extLst>
          </p:cNvPr>
          <p:cNvCxnSpPr>
            <a:cxnSpLocks/>
          </p:cNvCxnSpPr>
          <p:nvPr/>
        </p:nvCxnSpPr>
        <p:spPr>
          <a:xfrm>
            <a:off x="8248853" y="3734449"/>
            <a:ext cx="2065579" cy="64369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71C086D-32D2-3941-A502-ECC7A26E712E}"/>
              </a:ext>
            </a:extLst>
          </p:cNvPr>
          <p:cNvCxnSpPr>
            <a:cxnSpLocks/>
          </p:cNvCxnSpPr>
          <p:nvPr/>
        </p:nvCxnSpPr>
        <p:spPr>
          <a:xfrm>
            <a:off x="8248853" y="3770076"/>
            <a:ext cx="0" cy="186262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0C1AB55-A18A-FE49-B92A-3B85F166EC91}"/>
              </a:ext>
            </a:extLst>
          </p:cNvPr>
          <p:cNvCxnSpPr>
            <a:cxnSpLocks/>
          </p:cNvCxnSpPr>
          <p:nvPr/>
        </p:nvCxnSpPr>
        <p:spPr>
          <a:xfrm>
            <a:off x="8248853" y="3734449"/>
            <a:ext cx="1260907" cy="189825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67EE28B-3713-5F4E-A098-424F7DFBB9A4}"/>
              </a:ext>
            </a:extLst>
          </p:cNvPr>
          <p:cNvSpPr txBox="1"/>
          <p:nvPr/>
        </p:nvSpPr>
        <p:spPr>
          <a:xfrm>
            <a:off x="8704179" y="4668089"/>
            <a:ext cx="2883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 au </a:t>
            </a:r>
            <a:r>
              <a:rPr lang="en-US" dirty="0" err="1"/>
              <a:t>voisinnage</a:t>
            </a:r>
            <a:r>
              <a:rPr lang="en-US" dirty="0"/>
              <a:t> de directions </a:t>
            </a:r>
            <a:r>
              <a:rPr lang="en-US" dirty="0" err="1"/>
              <a:t>remarquables</a:t>
            </a:r>
            <a:endParaRPr lang="en-US" dirty="0"/>
          </a:p>
          <a:p>
            <a:r>
              <a:rPr lang="en-US" dirty="0"/>
              <a:t>-&gt; pop-up de </a:t>
            </a:r>
            <a:r>
              <a:rPr lang="en-US" dirty="0" err="1"/>
              <a:t>sélection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89B4888-7A5A-6146-96B7-2EA282F43440}"/>
              </a:ext>
            </a:extLst>
          </p:cNvPr>
          <p:cNvSpPr txBox="1"/>
          <p:nvPr/>
        </p:nvSpPr>
        <p:spPr>
          <a:xfrm>
            <a:off x="8961120" y="1035862"/>
            <a:ext cx="2883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 </a:t>
            </a:r>
            <a:r>
              <a:rPr lang="en-US" b="1" dirty="0"/>
              <a:t>pas </a:t>
            </a:r>
            <a:r>
              <a:rPr lang="en-US" dirty="0"/>
              <a:t>au </a:t>
            </a:r>
            <a:r>
              <a:rPr lang="en-US" dirty="0" err="1"/>
              <a:t>voisinnage</a:t>
            </a:r>
            <a:r>
              <a:rPr lang="en-US" dirty="0"/>
              <a:t> de directions </a:t>
            </a:r>
            <a:r>
              <a:rPr lang="en-US" dirty="0" err="1"/>
              <a:t>remarquables</a:t>
            </a:r>
            <a:endParaRPr lang="en-US" dirty="0"/>
          </a:p>
          <a:p>
            <a:r>
              <a:rPr lang="en-US" dirty="0"/>
              <a:t>-&gt; pop-up de selection avec angle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81B66A2A-5602-9E48-B77E-779A2A26A070}"/>
              </a:ext>
            </a:extLst>
          </p:cNvPr>
          <p:cNvSpPr/>
          <p:nvPr/>
        </p:nvSpPr>
        <p:spPr>
          <a:xfrm>
            <a:off x="9670751" y="2176470"/>
            <a:ext cx="2351973" cy="537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Angle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DF97135-78D0-FD4F-8E21-CB26B950141C}"/>
              </a:ext>
            </a:extLst>
          </p:cNvPr>
          <p:cNvSpPr/>
          <p:nvPr/>
        </p:nvSpPr>
        <p:spPr>
          <a:xfrm>
            <a:off x="10494088" y="2273445"/>
            <a:ext cx="1353312" cy="314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732BB80F-311F-9B43-B869-1CCE02B8126F}"/>
              </a:ext>
            </a:extLst>
          </p:cNvPr>
          <p:cNvSpPr/>
          <p:nvPr/>
        </p:nvSpPr>
        <p:spPr>
          <a:xfrm>
            <a:off x="9665196" y="5656286"/>
            <a:ext cx="1307604" cy="450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Along X ?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2C5E662-05F6-E34A-A71C-01FC93E4D481}"/>
              </a:ext>
            </a:extLst>
          </p:cNvPr>
          <p:cNvSpPr txBox="1"/>
          <p:nvPr/>
        </p:nvSpPr>
        <p:spPr>
          <a:xfrm>
            <a:off x="218081" y="219456"/>
            <a:ext cx="2999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Embranchement</a:t>
            </a:r>
            <a:r>
              <a:rPr lang="en-US" sz="2400" b="1" dirty="0"/>
              <a:t> (2/3)</a:t>
            </a:r>
          </a:p>
        </p:txBody>
      </p:sp>
    </p:spTree>
    <p:extLst>
      <p:ext uri="{BB962C8B-B14F-4D97-AF65-F5344CB8AC3E}">
        <p14:creationId xmlns:p14="http://schemas.microsoft.com/office/powerpoint/2010/main" val="1723542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3CCB4EE7-38FE-8545-9F25-1E26435DB9AF}"/>
              </a:ext>
            </a:extLst>
          </p:cNvPr>
          <p:cNvGrpSpPr/>
          <p:nvPr/>
        </p:nvGrpSpPr>
        <p:grpSpPr>
          <a:xfrm>
            <a:off x="894080" y="2382695"/>
            <a:ext cx="2019300" cy="2095500"/>
            <a:chOff x="1168400" y="1172633"/>
            <a:chExt cx="2019300" cy="20955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CCBA43F-85F2-B14D-967F-F70A3A68149A}"/>
                </a:ext>
              </a:extLst>
            </p:cNvPr>
            <p:cNvSpPr/>
            <p:nvPr/>
          </p:nvSpPr>
          <p:spPr>
            <a:xfrm rot="19046997">
              <a:off x="1168400" y="2137833"/>
              <a:ext cx="889000" cy="1130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C50F79-036C-4D4D-9F39-18D084B688A6}"/>
                </a:ext>
              </a:extLst>
            </p:cNvPr>
            <p:cNvSpPr/>
            <p:nvPr/>
          </p:nvSpPr>
          <p:spPr>
            <a:xfrm rot="19046997">
              <a:off x="2298700" y="1172633"/>
              <a:ext cx="889000" cy="1130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C925D05-0D47-3F40-ACC8-B361D0758A07}"/>
                </a:ext>
              </a:extLst>
            </p:cNvPr>
            <p:cNvCxnSpPr>
              <a:stCxn id="47" idx="0"/>
              <a:endCxn id="49" idx="0"/>
            </p:cNvCxnSpPr>
            <p:nvPr/>
          </p:nvCxnSpPr>
          <p:spPr>
            <a:xfrm flipV="1">
              <a:off x="1230726" y="1321444"/>
              <a:ext cx="1130300" cy="965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4E17BF5-54D1-0348-BE2D-5BAF5C953B49}"/>
                </a:ext>
              </a:extLst>
            </p:cNvPr>
            <p:cNvCxnSpPr>
              <a:cxnSpLocks/>
              <a:endCxn id="49" idx="4"/>
            </p:cNvCxnSpPr>
            <p:nvPr/>
          </p:nvCxnSpPr>
          <p:spPr>
            <a:xfrm flipV="1">
              <a:off x="1997310" y="2154122"/>
              <a:ext cx="1128064" cy="965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EB79EB5-04A9-4F46-BF62-84C0508F92C6}"/>
                </a:ext>
              </a:extLst>
            </p:cNvPr>
            <p:cNvSpPr/>
            <p:nvPr/>
          </p:nvSpPr>
          <p:spPr>
            <a:xfrm rot="19046997">
              <a:off x="1332128" y="2022079"/>
              <a:ext cx="889000" cy="1130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00BE981-88AE-8345-AB8F-783CBBFF820E}"/>
                </a:ext>
              </a:extLst>
            </p:cNvPr>
            <p:cNvSpPr/>
            <p:nvPr/>
          </p:nvSpPr>
          <p:spPr>
            <a:xfrm rot="19046997">
              <a:off x="1413464" y="1955818"/>
              <a:ext cx="889000" cy="1130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BE8F65F-6ABD-144D-8B3E-E7295CC16B9E}"/>
                </a:ext>
              </a:extLst>
            </p:cNvPr>
            <p:cNvSpPr/>
            <p:nvPr/>
          </p:nvSpPr>
          <p:spPr>
            <a:xfrm rot="19046997">
              <a:off x="1774746" y="1648258"/>
              <a:ext cx="889000" cy="1130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Donut 56">
            <a:extLst>
              <a:ext uri="{FF2B5EF4-FFF2-40B4-BE49-F238E27FC236}">
                <a16:creationId xmlns:a16="http://schemas.microsoft.com/office/drawing/2014/main" id="{C7C616FC-7FF9-854D-8E04-A4FC39507F1B}"/>
              </a:ext>
            </a:extLst>
          </p:cNvPr>
          <p:cNvSpPr/>
          <p:nvPr/>
        </p:nvSpPr>
        <p:spPr>
          <a:xfrm rot="18429553">
            <a:off x="1072330" y="2759431"/>
            <a:ext cx="1248760" cy="1571192"/>
          </a:xfrm>
          <a:prstGeom prst="donut">
            <a:avLst>
              <a:gd name="adj" fmla="val 7286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9645F4ED-9682-8F44-A646-EAF8085FD6B4}"/>
              </a:ext>
            </a:extLst>
          </p:cNvPr>
          <p:cNvSpPr/>
          <p:nvPr/>
        </p:nvSpPr>
        <p:spPr>
          <a:xfrm rot="1850801">
            <a:off x="1721158" y="2358537"/>
            <a:ext cx="3299805" cy="2632415"/>
          </a:xfrm>
          <a:prstGeom prst="parallelogram">
            <a:avLst>
              <a:gd name="adj" fmla="val 38442"/>
            </a:avLst>
          </a:prstGeom>
          <a:solidFill>
            <a:schemeClr val="accent1">
              <a:lumMod val="20000"/>
              <a:lumOff val="80000"/>
              <a:alpha val="4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D8247C-F6BE-0843-9AA9-14FDE7022427}"/>
              </a:ext>
            </a:extLst>
          </p:cNvPr>
          <p:cNvCxnSpPr/>
          <p:nvPr/>
        </p:nvCxnSpPr>
        <p:spPr>
          <a:xfrm>
            <a:off x="1759249" y="3496706"/>
            <a:ext cx="1788623" cy="1133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D35F1A6-1B4D-B648-9A92-1AB3033549CE}"/>
              </a:ext>
            </a:extLst>
          </p:cNvPr>
          <p:cNvGrpSpPr/>
          <p:nvPr/>
        </p:nvGrpSpPr>
        <p:grpSpPr>
          <a:xfrm rot="4431957">
            <a:off x="1971283" y="3336416"/>
            <a:ext cx="1617973" cy="1721049"/>
            <a:chOff x="1168400" y="1172633"/>
            <a:chExt cx="2019300" cy="209550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2981877-D38D-0543-B2AA-00FA48329A75}"/>
                </a:ext>
              </a:extLst>
            </p:cNvPr>
            <p:cNvSpPr/>
            <p:nvPr/>
          </p:nvSpPr>
          <p:spPr>
            <a:xfrm rot="19046997">
              <a:off x="1168400" y="2137833"/>
              <a:ext cx="889000" cy="1130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2206703-DEBF-264F-B776-8A201610C938}"/>
                </a:ext>
              </a:extLst>
            </p:cNvPr>
            <p:cNvSpPr/>
            <p:nvPr/>
          </p:nvSpPr>
          <p:spPr>
            <a:xfrm rot="19046997">
              <a:off x="2298700" y="1172633"/>
              <a:ext cx="889000" cy="1130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22AAA49-A7A6-2A4C-AA04-F059A9A2CDE1}"/>
                </a:ext>
              </a:extLst>
            </p:cNvPr>
            <p:cNvCxnSpPr>
              <a:stCxn id="69" idx="0"/>
              <a:endCxn id="70" idx="0"/>
            </p:cNvCxnSpPr>
            <p:nvPr/>
          </p:nvCxnSpPr>
          <p:spPr>
            <a:xfrm flipV="1">
              <a:off x="1230726" y="1321444"/>
              <a:ext cx="1130300" cy="965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BD5939D-E190-BF48-8C91-BC7B63C8CD53}"/>
                </a:ext>
              </a:extLst>
            </p:cNvPr>
            <p:cNvCxnSpPr>
              <a:cxnSpLocks/>
              <a:endCxn id="70" idx="4"/>
            </p:cNvCxnSpPr>
            <p:nvPr/>
          </p:nvCxnSpPr>
          <p:spPr>
            <a:xfrm flipV="1">
              <a:off x="1997310" y="2154122"/>
              <a:ext cx="1128064" cy="965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7FBCFC8-C43F-384B-9F20-7FDFAC25B9C7}"/>
                </a:ext>
              </a:extLst>
            </p:cNvPr>
            <p:cNvSpPr/>
            <p:nvPr/>
          </p:nvSpPr>
          <p:spPr>
            <a:xfrm rot="19046997">
              <a:off x="1332128" y="2022079"/>
              <a:ext cx="889000" cy="1130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609EC42-354F-3041-BF35-7C2345E3B846}"/>
                </a:ext>
              </a:extLst>
            </p:cNvPr>
            <p:cNvSpPr/>
            <p:nvPr/>
          </p:nvSpPr>
          <p:spPr>
            <a:xfrm rot="19046997">
              <a:off x="1413464" y="1955818"/>
              <a:ext cx="889000" cy="1130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D297A7E-E5FF-B847-B92B-2DAC14867A04}"/>
                </a:ext>
              </a:extLst>
            </p:cNvPr>
            <p:cNvSpPr/>
            <p:nvPr/>
          </p:nvSpPr>
          <p:spPr>
            <a:xfrm rot="19046997">
              <a:off x="1774746" y="1648258"/>
              <a:ext cx="889000" cy="1130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C7AECD13-FDDF-4741-B008-3C13E256977B}"/>
              </a:ext>
            </a:extLst>
          </p:cNvPr>
          <p:cNvSpPr txBox="1"/>
          <p:nvPr/>
        </p:nvSpPr>
        <p:spPr>
          <a:xfrm>
            <a:off x="218081" y="219456"/>
            <a:ext cx="2999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Embranchement</a:t>
            </a:r>
            <a:r>
              <a:rPr lang="en-US" sz="2400" b="1" dirty="0"/>
              <a:t> (3/3)</a:t>
            </a:r>
          </a:p>
        </p:txBody>
      </p:sp>
      <p:sp>
        <p:nvSpPr>
          <p:cNvPr id="77" name="Right Arrow 76">
            <a:extLst>
              <a:ext uri="{FF2B5EF4-FFF2-40B4-BE49-F238E27FC236}">
                <a16:creationId xmlns:a16="http://schemas.microsoft.com/office/drawing/2014/main" id="{D0DB0FE6-5ED1-9F42-8A43-2669476C5AAA}"/>
              </a:ext>
            </a:extLst>
          </p:cNvPr>
          <p:cNvSpPr/>
          <p:nvPr/>
        </p:nvSpPr>
        <p:spPr>
          <a:xfrm>
            <a:off x="3354890" y="4693080"/>
            <a:ext cx="1766293" cy="21225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5B1205-5C50-5647-ACA8-9E25C0CC87D4}"/>
              </a:ext>
            </a:extLst>
          </p:cNvPr>
          <p:cNvSpPr txBox="1"/>
          <p:nvPr/>
        </p:nvSpPr>
        <p:spPr>
          <a:xfrm>
            <a:off x="5135607" y="4643386"/>
            <a:ext cx="2391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Voir</a:t>
            </a:r>
            <a:r>
              <a:rPr lang="en-US" dirty="0"/>
              <a:t> continuation </a:t>
            </a:r>
            <a:r>
              <a:rPr lang="en-US" dirty="0" err="1"/>
              <a:t>tuyau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613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179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Human Resources</dc:creator>
  <cp:lastModifiedBy>Human Resources</cp:lastModifiedBy>
  <cp:revision>12</cp:revision>
  <dcterms:created xsi:type="dcterms:W3CDTF">2018-10-04T07:54:50Z</dcterms:created>
  <dcterms:modified xsi:type="dcterms:W3CDTF">2018-10-05T19:13:10Z</dcterms:modified>
</cp:coreProperties>
</file>