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27B"/>
    <a:srgbClr val="C2C3D4"/>
    <a:srgbClr val="CCCDDE"/>
    <a:srgbClr val="DC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0"/>
    <p:restoredTop sz="94729"/>
  </p:normalViewPr>
  <p:slideViewPr>
    <p:cSldViewPr snapToGrid="0">
      <p:cViewPr varScale="1">
        <p:scale>
          <a:sx n="154" d="100"/>
          <a:sy n="154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29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59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49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48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9662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9119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26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7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469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73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27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E0BC-BB45-E945-BFF9-9386FC80180A}" type="datetimeFigureOut">
              <a:rPr lang="en-FR" smtClean="0"/>
              <a:t>09/03/2025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A7687-D25B-E14F-816C-4709B90A7E8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959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7E99BA-0C69-7A71-1BB5-E5FAB1ABD276}"/>
              </a:ext>
            </a:extLst>
          </p:cNvPr>
          <p:cNvSpPr/>
          <p:nvPr/>
        </p:nvSpPr>
        <p:spPr>
          <a:xfrm>
            <a:off x="1" y="0"/>
            <a:ext cx="2135777" cy="5143500"/>
          </a:xfrm>
          <a:prstGeom prst="rect">
            <a:avLst/>
          </a:prstGeom>
          <a:solidFill>
            <a:srgbClr val="DCD9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013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CB5279-0426-9DFF-3E6C-022923728522}"/>
              </a:ext>
            </a:extLst>
          </p:cNvPr>
          <p:cNvSpPr/>
          <p:nvPr/>
        </p:nvSpPr>
        <p:spPr>
          <a:xfrm>
            <a:off x="2533079" y="2840772"/>
            <a:ext cx="6213618" cy="2732713"/>
          </a:xfrm>
          <a:prstGeom prst="roundRect">
            <a:avLst>
              <a:gd name="adj" fmla="val 743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101600" dist="12700" dir="5400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013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8C3603F-99E2-A52F-6261-ADA6D1B2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15" y="3662239"/>
            <a:ext cx="4778830" cy="179867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FABBAF-D7B7-DD7C-1DF3-2A6AA3BFC66B}"/>
              </a:ext>
            </a:extLst>
          </p:cNvPr>
          <p:cNvSpPr/>
          <p:nvPr/>
        </p:nvSpPr>
        <p:spPr>
          <a:xfrm>
            <a:off x="58784" y="1528355"/>
            <a:ext cx="1998617" cy="376602"/>
          </a:xfrm>
          <a:prstGeom prst="roundRect">
            <a:avLst/>
          </a:prstGeom>
          <a:solidFill>
            <a:srgbClr val="C2C3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013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9E52ED3-A922-9B08-FE81-3110467A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93" y="1588769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98A46-C875-48C8-E2FD-68085950CB87}"/>
              </a:ext>
            </a:extLst>
          </p:cNvPr>
          <p:cNvSpPr txBox="1"/>
          <p:nvPr/>
        </p:nvSpPr>
        <p:spPr>
          <a:xfrm>
            <a:off x="397303" y="1588769"/>
            <a:ext cx="5421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13" dirty="0"/>
              <a:t>Clients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BE4F023-EF19-9AB2-6CEC-67507E30E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793" y="2047604"/>
            <a:ext cx="216000" cy="21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82BAD5-CDAC-5BC4-194B-34B2CC4D5B34}"/>
              </a:ext>
            </a:extLst>
          </p:cNvPr>
          <p:cNvSpPr txBox="1"/>
          <p:nvPr/>
        </p:nvSpPr>
        <p:spPr>
          <a:xfrm>
            <a:off x="397303" y="2017104"/>
            <a:ext cx="67197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13" dirty="0"/>
              <a:t>Suppliers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669DA9-7359-F85B-B80C-7BC21625BAB3}"/>
              </a:ext>
            </a:extLst>
          </p:cNvPr>
          <p:cNvSpPr/>
          <p:nvPr/>
        </p:nvSpPr>
        <p:spPr>
          <a:xfrm>
            <a:off x="2533079" y="633431"/>
            <a:ext cx="2923823" cy="1910675"/>
          </a:xfrm>
          <a:prstGeom prst="roundRect">
            <a:avLst>
              <a:gd name="adj" fmla="val 743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101600" dist="12700" dir="5400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013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9EAA89-4F43-0D4B-2310-2A184D37AF19}"/>
              </a:ext>
            </a:extLst>
          </p:cNvPr>
          <p:cNvSpPr/>
          <p:nvPr/>
        </p:nvSpPr>
        <p:spPr>
          <a:xfrm>
            <a:off x="5787521" y="633431"/>
            <a:ext cx="2959175" cy="1910675"/>
          </a:xfrm>
          <a:prstGeom prst="roundRect">
            <a:avLst>
              <a:gd name="adj" fmla="val 743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101600" dist="12700" dir="5400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013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C5E4C1-0524-7507-CC8E-4239DB198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8734" y="109513"/>
            <a:ext cx="288000" cy="28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5856C5-CAEE-D515-A816-1D131D4C6C6B}"/>
              </a:ext>
            </a:extLst>
          </p:cNvPr>
          <p:cNvSpPr txBox="1"/>
          <p:nvPr/>
        </p:nvSpPr>
        <p:spPr>
          <a:xfrm>
            <a:off x="2844151" y="84236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0B518-9DE6-D31D-7753-C3DF95E92AC7}"/>
              </a:ext>
            </a:extLst>
          </p:cNvPr>
          <p:cNvCxnSpPr>
            <a:cxnSpLocks/>
          </p:cNvCxnSpPr>
          <p:nvPr/>
        </p:nvCxnSpPr>
        <p:spPr>
          <a:xfrm flipH="1">
            <a:off x="3609311" y="163513"/>
            <a:ext cx="54000" cy="1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5A9D57-2C18-6228-5B52-9623385049F3}"/>
              </a:ext>
            </a:extLst>
          </p:cNvPr>
          <p:cNvSpPr txBox="1"/>
          <p:nvPr/>
        </p:nvSpPr>
        <p:spPr>
          <a:xfrm>
            <a:off x="4096316" y="84236"/>
            <a:ext cx="2083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Smurfington Industries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525B25A-1384-DBC3-B163-1E3C0EE4FF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35813" y="109513"/>
            <a:ext cx="288000" cy="28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066AE0-421A-21DF-50E6-72BB92B7F307}"/>
              </a:ext>
            </a:extLst>
          </p:cNvPr>
          <p:cNvSpPr txBox="1"/>
          <p:nvPr/>
        </p:nvSpPr>
        <p:spPr>
          <a:xfrm>
            <a:off x="2713620" y="719457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latin typeface="Helvetica" pitchFamily="2" charset="0"/>
              </a:rPr>
              <a:t>Main Info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A94ED-9AA0-9C50-F5B2-59FE83302DF6}"/>
              </a:ext>
            </a:extLst>
          </p:cNvPr>
          <p:cNvSpPr txBox="1"/>
          <p:nvPr/>
        </p:nvSpPr>
        <p:spPr>
          <a:xfrm>
            <a:off x="2690063" y="1158439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rgbClr val="70727B"/>
                </a:solidFill>
                <a:latin typeface="Helvetica" pitchFamily="2" charset="0"/>
              </a:rPr>
              <a:t>Contact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2EC15-6CA8-6570-A02C-E447CE19D26A}"/>
              </a:ext>
            </a:extLst>
          </p:cNvPr>
          <p:cNvSpPr txBox="1"/>
          <p:nvPr/>
        </p:nvSpPr>
        <p:spPr>
          <a:xfrm>
            <a:off x="3727284" y="1158439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latin typeface="Helvetica" pitchFamily="2" charset="0"/>
              </a:rPr>
              <a:t>M. Smurfs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F90423-30F4-E9E8-B153-DFDB1AC93C43}"/>
              </a:ext>
            </a:extLst>
          </p:cNvPr>
          <p:cNvGrpSpPr/>
          <p:nvPr/>
        </p:nvGrpSpPr>
        <p:grpSpPr>
          <a:xfrm>
            <a:off x="2863699" y="2116664"/>
            <a:ext cx="1068656" cy="293879"/>
            <a:chOff x="2674586" y="2008663"/>
            <a:chExt cx="1068656" cy="29387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842D5F4-78A4-D6C6-6BFB-A5A639B13F07}"/>
                </a:ext>
              </a:extLst>
            </p:cNvPr>
            <p:cNvSpPr/>
            <p:nvPr/>
          </p:nvSpPr>
          <p:spPr>
            <a:xfrm>
              <a:off x="2674586" y="2008663"/>
              <a:ext cx="1068656" cy="29387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41F8DB3-CA6B-F922-AE3D-F93E0858C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55815" y="2056410"/>
              <a:ext cx="216000" cy="21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AD9A3A-BB23-92AF-52D1-C4817AB2B33E}"/>
                </a:ext>
              </a:extLst>
            </p:cNvPr>
            <p:cNvSpPr txBox="1"/>
            <p:nvPr/>
          </p:nvSpPr>
          <p:spPr>
            <a:xfrm>
              <a:off x="2929034" y="2017104"/>
              <a:ext cx="735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Edit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7B2731-F9EB-3F7D-9257-8580E5615647}"/>
              </a:ext>
            </a:extLst>
          </p:cNvPr>
          <p:cNvGrpSpPr/>
          <p:nvPr/>
        </p:nvGrpSpPr>
        <p:grpSpPr>
          <a:xfrm>
            <a:off x="2823010" y="3368360"/>
            <a:ext cx="1068656" cy="293879"/>
            <a:chOff x="2674586" y="2008663"/>
            <a:chExt cx="1068656" cy="293879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BF640EA-4475-88C1-1FC9-A66B39049842}"/>
                </a:ext>
              </a:extLst>
            </p:cNvPr>
            <p:cNvSpPr/>
            <p:nvPr/>
          </p:nvSpPr>
          <p:spPr>
            <a:xfrm>
              <a:off x="2674586" y="2008663"/>
              <a:ext cx="1068656" cy="29387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1D8394-D017-41A2-1BEA-DC95240466EA}"/>
                </a:ext>
              </a:extLst>
            </p:cNvPr>
            <p:cNvSpPr txBox="1"/>
            <p:nvPr/>
          </p:nvSpPr>
          <p:spPr>
            <a:xfrm>
              <a:off x="2929034" y="2017104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Previous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2B06D345-27AE-4FF7-3FE6-E2676EF14D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2916972" y="3412552"/>
            <a:ext cx="216000" cy="2160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7F2F559-15B7-F3F9-7B52-DB8F4E80F7DA}"/>
              </a:ext>
            </a:extLst>
          </p:cNvPr>
          <p:cNvGrpSpPr/>
          <p:nvPr/>
        </p:nvGrpSpPr>
        <p:grpSpPr>
          <a:xfrm>
            <a:off x="4181597" y="3368360"/>
            <a:ext cx="782289" cy="293879"/>
            <a:chOff x="2875976" y="2008663"/>
            <a:chExt cx="782289" cy="29387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30993CB-4EDD-DF3C-871B-A53BFC6811C7}"/>
                </a:ext>
              </a:extLst>
            </p:cNvPr>
            <p:cNvSpPr/>
            <p:nvPr/>
          </p:nvSpPr>
          <p:spPr>
            <a:xfrm>
              <a:off x="2875976" y="2008663"/>
              <a:ext cx="782289" cy="29387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92B3FB-887B-BA04-3725-7ABE1E46190E}"/>
                </a:ext>
              </a:extLst>
            </p:cNvPr>
            <p:cNvSpPr txBox="1"/>
            <p:nvPr/>
          </p:nvSpPr>
          <p:spPr>
            <a:xfrm>
              <a:off x="2929034" y="2017104"/>
              <a:ext cx="477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200" dirty="0"/>
                <a:t>Next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0867CC47-9977-C62E-C146-AAA195FED7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64638" y="3412552"/>
            <a:ext cx="216000" cy="2160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8271702-AE4D-0B79-C4DC-AB2F9836651A}"/>
              </a:ext>
            </a:extLst>
          </p:cNvPr>
          <p:cNvGrpSpPr>
            <a:grpSpLocks noChangeAspect="1"/>
          </p:cNvGrpSpPr>
          <p:nvPr/>
        </p:nvGrpSpPr>
        <p:grpSpPr>
          <a:xfrm>
            <a:off x="8386697" y="112655"/>
            <a:ext cx="360000" cy="360000"/>
            <a:chOff x="8316684" y="84236"/>
            <a:chExt cx="450001" cy="450001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D3C9F2DB-3549-375D-7A01-630D794C14CA}"/>
                </a:ext>
              </a:extLst>
            </p:cNvPr>
            <p:cNvSpPr/>
            <p:nvPr/>
          </p:nvSpPr>
          <p:spPr>
            <a:xfrm>
              <a:off x="8316685" y="84236"/>
              <a:ext cx="450000" cy="45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1371B480-1376-7048-D0A4-B24ADF07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16684" y="84236"/>
              <a:ext cx="450001" cy="450001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2A98297-98F5-DEB8-CB19-493F9A39E012}"/>
              </a:ext>
            </a:extLst>
          </p:cNvPr>
          <p:cNvSpPr txBox="1"/>
          <p:nvPr/>
        </p:nvSpPr>
        <p:spPr>
          <a:xfrm>
            <a:off x="2761686" y="2996120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latin typeface="Helvetica" pitchFamily="2" charset="0"/>
              </a:rPr>
              <a:t>Main Info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290781-7586-20F1-DEFC-932422F559B5}"/>
              </a:ext>
            </a:extLst>
          </p:cNvPr>
          <p:cNvGrpSpPr/>
          <p:nvPr/>
        </p:nvGrpSpPr>
        <p:grpSpPr>
          <a:xfrm>
            <a:off x="123852" y="112655"/>
            <a:ext cx="359999" cy="359999"/>
            <a:chOff x="98591" y="46240"/>
            <a:chExt cx="359999" cy="35999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FB742ED-2C54-74F8-5432-9DA27D3BA3F0}"/>
                </a:ext>
              </a:extLst>
            </p:cNvPr>
            <p:cNvSpPr/>
            <p:nvPr/>
          </p:nvSpPr>
          <p:spPr>
            <a:xfrm>
              <a:off x="98591" y="46240"/>
              <a:ext cx="359999" cy="359999"/>
            </a:xfrm>
            <a:prstGeom prst="roundRect">
              <a:avLst/>
            </a:prstGeom>
            <a:solidFill>
              <a:srgbClr val="C2C3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13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4BB23-9454-3DA6-240F-2CEB1569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0590" y="118239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153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18</Words>
  <Application>Microsoft Macintosh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Convert</dc:creator>
  <cp:lastModifiedBy>Pierre Convert</cp:lastModifiedBy>
  <cp:revision>6</cp:revision>
  <dcterms:created xsi:type="dcterms:W3CDTF">2025-03-09T13:17:41Z</dcterms:created>
  <dcterms:modified xsi:type="dcterms:W3CDTF">2025-03-09T14:27:20Z</dcterms:modified>
</cp:coreProperties>
</file>