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2" r:id="rId2"/>
    <p:sldId id="272" r:id="rId3"/>
    <p:sldId id="364" r:id="rId4"/>
    <p:sldId id="447" r:id="rId5"/>
    <p:sldId id="370" r:id="rId6"/>
    <p:sldId id="371" r:id="rId7"/>
    <p:sldId id="448" r:id="rId8"/>
    <p:sldId id="438" r:id="rId9"/>
    <p:sldId id="449" r:id="rId10"/>
    <p:sldId id="450" r:id="rId11"/>
    <p:sldId id="451" r:id="rId12"/>
    <p:sldId id="452" r:id="rId13"/>
    <p:sldId id="453" r:id="rId14"/>
    <p:sldId id="443" r:id="rId15"/>
    <p:sldId id="385" r:id="rId16"/>
    <p:sldId id="444" r:id="rId17"/>
    <p:sldId id="412" r:id="rId18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0F8428-F99B-4F92-9408-EF77D0644A3B}">
          <p14:sldIdLst>
            <p14:sldId id="372"/>
            <p14:sldId id="272"/>
            <p14:sldId id="364"/>
            <p14:sldId id="447"/>
            <p14:sldId id="370"/>
            <p14:sldId id="371"/>
            <p14:sldId id="448"/>
            <p14:sldId id="438"/>
            <p14:sldId id="449"/>
            <p14:sldId id="450"/>
            <p14:sldId id="451"/>
            <p14:sldId id="452"/>
            <p14:sldId id="453"/>
            <p14:sldId id="443"/>
            <p14:sldId id="385"/>
            <p14:sldId id="444"/>
            <p14:sldId id="412"/>
          </p14:sldIdLst>
        </p14:section>
        <p14:section name="Section sans titre" id="{A88389E2-B57B-407E-935C-97D168D70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600"/>
    <a:srgbClr val="56B953"/>
    <a:srgbClr val="007378"/>
    <a:srgbClr val="EE8478"/>
    <a:srgbClr val="50B991"/>
    <a:srgbClr val="52B970"/>
    <a:srgbClr val="ECF5E7"/>
    <a:srgbClr val="FFF4E1"/>
    <a:srgbClr val="FC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044" y="84"/>
      </p:cViewPr>
      <p:guideLst>
        <p:guide orient="horz" pos="2160"/>
        <p:guide pos="3120"/>
        <p:guide pos="262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2" d="100"/>
          <a:sy n="92" d="100"/>
        </p:scale>
        <p:origin x="-364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836F-6EE1-4D73-B84D-23F7FA67AAB2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F18B-A285-4525-9217-950D08D8F71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E011-ECEF-45A2-9944-92DF677378BD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8547-D2D3-4495-B61E-FD874EE3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diapositive cachée à l’usage de l’animateur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1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90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9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3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0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0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4413" cy="653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" y="5165733"/>
            <a:ext cx="9903600" cy="1368000"/>
          </a:xfrm>
          <a:blipFill dpi="0" rotWithShape="1">
            <a:blip r:embed="rId2"/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30000"/>
              </a:prstClr>
            </a:outerShdw>
          </a:effectLst>
        </p:spPr>
        <p:txBody>
          <a:bodyPr lIns="414000" rIns="1080000" bIns="36000"/>
          <a:lstStyle>
            <a:lvl1pPr>
              <a:lnSpc>
                <a:spcPct val="900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1" hasCustomPrompt="1"/>
          </p:nvPr>
        </p:nvSpPr>
        <p:spPr>
          <a:xfrm>
            <a:off x="8622802" y="4719666"/>
            <a:ext cx="1283198" cy="447609"/>
          </a:xfrm>
          <a:solidFill>
            <a:schemeClr val="accent1"/>
          </a:solidFill>
          <a:effectLst/>
        </p:spPr>
        <p:txBody>
          <a:bodyPr wrap="none" lIns="144000" tIns="36000" rIns="414000" bIns="72000" anchor="ctr" anchorCtr="0">
            <a:spAutoFit/>
          </a:bodyPr>
          <a:lstStyle>
            <a:lvl1pPr marL="0" indent="0" algn="r">
              <a:buNone/>
              <a:defRPr sz="2200" b="1" i="1" spc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00" y="6534000"/>
            <a:ext cx="99036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0" bIns="72000" rtlCol="0" anchor="ctr"/>
          <a:lstStyle/>
          <a:p>
            <a:pPr algn="l"/>
            <a:r>
              <a:rPr lang="fr-FR" sz="1000" dirty="0">
                <a:solidFill>
                  <a:schemeClr val="tx2">
                    <a:lumMod val="75000"/>
                  </a:schemeClr>
                </a:solidFill>
              </a:rPr>
              <a:t>Une</a:t>
            </a:r>
            <a:r>
              <a:rPr lang="fr-FR" sz="1000" baseline="0" dirty="0">
                <a:solidFill>
                  <a:schemeClr val="tx2">
                    <a:lumMod val="75000"/>
                  </a:schemeClr>
                </a:solidFill>
              </a:rPr>
              <a:t> réalisation de la Direction de la Formation 2017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953000" y="6534000"/>
            <a:ext cx="49530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414000" bIns="72000" rtlCol="0" anchor="ctr"/>
          <a:lstStyle/>
          <a:p>
            <a:pPr algn="r"/>
            <a:r>
              <a:rPr lang="fr-FR" sz="1000" b="1" i="1" baseline="0" dirty="0">
                <a:solidFill>
                  <a:schemeClr val="tx2">
                    <a:lumMod val="75000"/>
                  </a:schemeClr>
                </a:solidFill>
              </a:rPr>
              <a:t>Modèle présentiel version 1.0.1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2" accel="40000" decel="6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3B-339E-45E2-834D-6023C7F7710C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191700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1440000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173-71A8-45B2-A2F2-C63616F4A6B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72426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0648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177448"/>
            <a:ext cx="437400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2680648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3177448"/>
            <a:ext cx="4374000" cy="161134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85F-9FFA-4503-9742-D5E2C8CC642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253370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4A2E-9C28-44C6-817B-2CD0A465DA71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17112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EFB-78EA-4BC0-8288-7BD6D1C5F6CD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7020898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B17-E056-479B-A5F3-C2BC5B4EC0FF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1440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1440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357907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2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8EA-B7AE-4C9A-AC10-5E852DBBC036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2682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2682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9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979280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7000" y="3426614"/>
            <a:ext cx="9072000" cy="523220"/>
          </a:xfrm>
        </p:spPr>
        <p:txBody>
          <a:bodyPr lIns="0" rIns="0" anchor="b"/>
          <a:lstStyle>
            <a:lvl1pPr marL="0" indent="0" algn="ctr"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Texte de la citation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B1C5-8850-4379-A7B3-F738A51E5440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29528" y="4223732"/>
            <a:ext cx="1646953" cy="348248"/>
          </a:xfrm>
          <a:solidFill>
            <a:schemeClr val="accent4"/>
          </a:solidFill>
        </p:spPr>
        <p:txBody>
          <a:bodyPr wrap="none" lIns="144000" tIns="72000" rIns="144000" bIns="90000"/>
          <a:lstStyle>
            <a:lvl1pPr marL="0" indent="0" algn="ctr">
              <a:buNone/>
              <a:defRPr sz="1200" b="0" i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fr-FR" dirty="0"/>
              <a:t>Auteur de la citation</a:t>
            </a:r>
          </a:p>
        </p:txBody>
      </p:sp>
    </p:spTree>
    <p:extLst>
      <p:ext uri="{BB962C8B-B14F-4D97-AF65-F5344CB8AC3E}">
        <p14:creationId xmlns:p14="http://schemas.microsoft.com/office/powerpoint/2010/main" val="35407115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511659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87229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-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5116590" y="1440000"/>
            <a:ext cx="2188800" cy="2394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963-5282-47FE-BE0C-7D0A19B92541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5"/>
          </p:nvPr>
        </p:nvSpPr>
        <p:spPr>
          <a:xfrm>
            <a:off x="7301790" y="1440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7"/>
          </p:nvPr>
        </p:nvSpPr>
        <p:spPr>
          <a:xfrm>
            <a:off x="51165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6"/>
          </p:nvPr>
        </p:nvSpPr>
        <p:spPr>
          <a:xfrm>
            <a:off x="73017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96321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417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E4B-023F-4427-9815-A50339BE3FD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4953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875961" y="2186851"/>
            <a:ext cx="900298" cy="900298"/>
          </a:xfrm>
          <a:custGeom>
            <a:avLst/>
            <a:gdLst>
              <a:gd name="T0" fmla="*/ 200 w 208"/>
              <a:gd name="T1" fmla="*/ 64 h 208"/>
              <a:gd name="T2" fmla="*/ 208 w 208"/>
              <a:gd name="T3" fmla="*/ 104 h 208"/>
              <a:gd name="T4" fmla="*/ 204 w 208"/>
              <a:gd name="T5" fmla="*/ 130 h 208"/>
              <a:gd name="T6" fmla="*/ 194 w 208"/>
              <a:gd name="T7" fmla="*/ 156 h 208"/>
              <a:gd name="T8" fmla="*/ 168 w 208"/>
              <a:gd name="T9" fmla="*/ 186 h 208"/>
              <a:gd name="T10" fmla="*/ 144 w 208"/>
              <a:gd name="T11" fmla="*/ 200 h 208"/>
              <a:gd name="T12" fmla="*/ 104 w 208"/>
              <a:gd name="T13" fmla="*/ 208 h 208"/>
              <a:gd name="T14" fmla="*/ 76 w 208"/>
              <a:gd name="T15" fmla="*/ 204 h 208"/>
              <a:gd name="T16" fmla="*/ 52 w 208"/>
              <a:gd name="T17" fmla="*/ 194 h 208"/>
              <a:gd name="T18" fmla="*/ 22 w 208"/>
              <a:gd name="T19" fmla="*/ 166 h 208"/>
              <a:gd name="T20" fmla="*/ 8 w 208"/>
              <a:gd name="T21" fmla="*/ 144 h 208"/>
              <a:gd name="T22" fmla="*/ 0 w 208"/>
              <a:gd name="T23" fmla="*/ 104 h 208"/>
              <a:gd name="T24" fmla="*/ 4 w 208"/>
              <a:gd name="T25" fmla="*/ 76 h 208"/>
              <a:gd name="T26" fmla="*/ 14 w 208"/>
              <a:gd name="T27" fmla="*/ 52 h 208"/>
              <a:gd name="T28" fmla="*/ 40 w 208"/>
              <a:gd name="T29" fmla="*/ 22 h 208"/>
              <a:gd name="T30" fmla="*/ 64 w 208"/>
              <a:gd name="T31" fmla="*/ 8 h 208"/>
              <a:gd name="T32" fmla="*/ 104 w 208"/>
              <a:gd name="T33" fmla="*/ 0 h 208"/>
              <a:gd name="T34" fmla="*/ 130 w 208"/>
              <a:gd name="T35" fmla="*/ 4 h 208"/>
              <a:gd name="T36" fmla="*/ 156 w 208"/>
              <a:gd name="T37" fmla="*/ 14 h 208"/>
              <a:gd name="T38" fmla="*/ 186 w 208"/>
              <a:gd name="T39" fmla="*/ 40 h 208"/>
              <a:gd name="T40" fmla="*/ 168 w 208"/>
              <a:gd name="T41" fmla="*/ 140 h 208"/>
              <a:gd name="T42" fmla="*/ 174 w 208"/>
              <a:gd name="T43" fmla="*/ 122 h 208"/>
              <a:gd name="T44" fmla="*/ 178 w 208"/>
              <a:gd name="T45" fmla="*/ 104 h 208"/>
              <a:gd name="T46" fmla="*/ 172 w 208"/>
              <a:gd name="T47" fmla="*/ 76 h 208"/>
              <a:gd name="T48" fmla="*/ 162 w 208"/>
              <a:gd name="T49" fmla="*/ 58 h 208"/>
              <a:gd name="T50" fmla="*/ 140 w 208"/>
              <a:gd name="T51" fmla="*/ 40 h 208"/>
              <a:gd name="T52" fmla="*/ 122 w 208"/>
              <a:gd name="T53" fmla="*/ 32 h 208"/>
              <a:gd name="T54" fmla="*/ 104 w 208"/>
              <a:gd name="T55" fmla="*/ 30 h 208"/>
              <a:gd name="T56" fmla="*/ 76 w 208"/>
              <a:gd name="T57" fmla="*/ 36 h 208"/>
              <a:gd name="T58" fmla="*/ 58 w 208"/>
              <a:gd name="T59" fmla="*/ 46 h 208"/>
              <a:gd name="T60" fmla="*/ 40 w 208"/>
              <a:gd name="T61" fmla="*/ 66 h 208"/>
              <a:gd name="T62" fmla="*/ 32 w 208"/>
              <a:gd name="T63" fmla="*/ 84 h 208"/>
              <a:gd name="T64" fmla="*/ 30 w 208"/>
              <a:gd name="T65" fmla="*/ 104 h 208"/>
              <a:gd name="T66" fmla="*/ 36 w 208"/>
              <a:gd name="T67" fmla="*/ 132 h 208"/>
              <a:gd name="T68" fmla="*/ 46 w 208"/>
              <a:gd name="T69" fmla="*/ 148 h 208"/>
              <a:gd name="T70" fmla="*/ 66 w 208"/>
              <a:gd name="T71" fmla="*/ 166 h 208"/>
              <a:gd name="T72" fmla="*/ 84 w 208"/>
              <a:gd name="T73" fmla="*/ 174 h 208"/>
              <a:gd name="T74" fmla="*/ 104 w 208"/>
              <a:gd name="T75" fmla="*/ 176 h 208"/>
              <a:gd name="T76" fmla="*/ 132 w 208"/>
              <a:gd name="T77" fmla="*/ 172 h 208"/>
              <a:gd name="T78" fmla="*/ 148 w 208"/>
              <a:gd name="T79" fmla="*/ 162 h 208"/>
              <a:gd name="T80" fmla="*/ 168 w 208"/>
              <a:gd name="T81" fmla="*/ 140 h 208"/>
              <a:gd name="T82" fmla="*/ 120 w 208"/>
              <a:gd name="T83" fmla="*/ 116 h 208"/>
              <a:gd name="T84" fmla="*/ 120 w 208"/>
              <a:gd name="T85" fmla="*/ 120 h 208"/>
              <a:gd name="T86" fmla="*/ 74 w 208"/>
              <a:gd name="T87" fmla="*/ 120 h 208"/>
              <a:gd name="T88" fmla="*/ 70 w 208"/>
              <a:gd name="T89" fmla="*/ 116 h 208"/>
              <a:gd name="T90" fmla="*/ 70 w 208"/>
              <a:gd name="T91" fmla="*/ 104 h 208"/>
              <a:gd name="T92" fmla="*/ 104 w 208"/>
              <a:gd name="T93" fmla="*/ 104 h 208"/>
              <a:gd name="T94" fmla="*/ 104 w 208"/>
              <a:gd name="T95" fmla="*/ 52 h 208"/>
              <a:gd name="T96" fmla="*/ 116 w 208"/>
              <a:gd name="T97" fmla="*/ 52 h 208"/>
              <a:gd name="T98" fmla="*/ 120 w 208"/>
              <a:gd name="T9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6" y="90"/>
                </a:lnTo>
                <a:lnTo>
                  <a:pt x="208" y="104"/>
                </a:lnTo>
                <a:lnTo>
                  <a:pt x="208" y="104"/>
                </a:lnTo>
                <a:lnTo>
                  <a:pt x="206" y="118"/>
                </a:lnTo>
                <a:lnTo>
                  <a:pt x="204" y="130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6"/>
                </a:lnTo>
                <a:lnTo>
                  <a:pt x="178" y="176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0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6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0" y="186"/>
                </a:lnTo>
                <a:lnTo>
                  <a:pt x="30" y="176"/>
                </a:lnTo>
                <a:lnTo>
                  <a:pt x="22" y="166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0"/>
                </a:lnTo>
                <a:lnTo>
                  <a:pt x="0" y="118"/>
                </a:lnTo>
                <a:lnTo>
                  <a:pt x="0" y="104"/>
                </a:lnTo>
                <a:lnTo>
                  <a:pt x="0" y="104"/>
                </a:lnTo>
                <a:lnTo>
                  <a:pt x="0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0" y="30"/>
                </a:lnTo>
                <a:lnTo>
                  <a:pt x="40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6" y="4"/>
                </a:lnTo>
                <a:lnTo>
                  <a:pt x="90" y="0"/>
                </a:lnTo>
                <a:lnTo>
                  <a:pt x="104" y="0"/>
                </a:lnTo>
                <a:lnTo>
                  <a:pt x="104" y="0"/>
                </a:lnTo>
                <a:lnTo>
                  <a:pt x="118" y="0"/>
                </a:lnTo>
                <a:lnTo>
                  <a:pt x="130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68" y="140"/>
                </a:moveTo>
                <a:lnTo>
                  <a:pt x="168" y="140"/>
                </a:lnTo>
                <a:lnTo>
                  <a:pt x="172" y="132"/>
                </a:lnTo>
                <a:lnTo>
                  <a:pt x="174" y="122"/>
                </a:lnTo>
                <a:lnTo>
                  <a:pt x="176" y="114"/>
                </a:lnTo>
                <a:lnTo>
                  <a:pt x="178" y="104"/>
                </a:lnTo>
                <a:lnTo>
                  <a:pt x="178" y="104"/>
                </a:lnTo>
                <a:lnTo>
                  <a:pt x="176" y="94"/>
                </a:lnTo>
                <a:lnTo>
                  <a:pt x="174" y="84"/>
                </a:lnTo>
                <a:lnTo>
                  <a:pt x="172" y="76"/>
                </a:lnTo>
                <a:lnTo>
                  <a:pt x="168" y="66"/>
                </a:lnTo>
                <a:lnTo>
                  <a:pt x="168" y="66"/>
                </a:lnTo>
                <a:lnTo>
                  <a:pt x="162" y="58"/>
                </a:lnTo>
                <a:lnTo>
                  <a:pt x="156" y="52"/>
                </a:lnTo>
                <a:lnTo>
                  <a:pt x="148" y="46"/>
                </a:lnTo>
                <a:lnTo>
                  <a:pt x="140" y="40"/>
                </a:lnTo>
                <a:lnTo>
                  <a:pt x="140" y="40"/>
                </a:lnTo>
                <a:lnTo>
                  <a:pt x="132" y="36"/>
                </a:lnTo>
                <a:lnTo>
                  <a:pt x="122" y="32"/>
                </a:lnTo>
                <a:lnTo>
                  <a:pt x="114" y="30"/>
                </a:lnTo>
                <a:lnTo>
                  <a:pt x="104" y="30"/>
                </a:lnTo>
                <a:lnTo>
                  <a:pt x="104" y="30"/>
                </a:lnTo>
                <a:lnTo>
                  <a:pt x="94" y="30"/>
                </a:lnTo>
                <a:lnTo>
                  <a:pt x="84" y="32"/>
                </a:lnTo>
                <a:lnTo>
                  <a:pt x="76" y="36"/>
                </a:lnTo>
                <a:lnTo>
                  <a:pt x="66" y="40"/>
                </a:lnTo>
                <a:lnTo>
                  <a:pt x="66" y="40"/>
                </a:lnTo>
                <a:lnTo>
                  <a:pt x="58" y="46"/>
                </a:lnTo>
                <a:lnTo>
                  <a:pt x="52" y="52"/>
                </a:lnTo>
                <a:lnTo>
                  <a:pt x="46" y="58"/>
                </a:lnTo>
                <a:lnTo>
                  <a:pt x="40" y="66"/>
                </a:lnTo>
                <a:lnTo>
                  <a:pt x="40" y="66"/>
                </a:lnTo>
                <a:lnTo>
                  <a:pt x="36" y="76"/>
                </a:lnTo>
                <a:lnTo>
                  <a:pt x="32" y="84"/>
                </a:lnTo>
                <a:lnTo>
                  <a:pt x="30" y="94"/>
                </a:lnTo>
                <a:lnTo>
                  <a:pt x="30" y="104"/>
                </a:lnTo>
                <a:lnTo>
                  <a:pt x="30" y="104"/>
                </a:lnTo>
                <a:lnTo>
                  <a:pt x="30" y="114"/>
                </a:lnTo>
                <a:lnTo>
                  <a:pt x="32" y="122"/>
                </a:lnTo>
                <a:lnTo>
                  <a:pt x="36" y="132"/>
                </a:lnTo>
                <a:lnTo>
                  <a:pt x="40" y="140"/>
                </a:lnTo>
                <a:lnTo>
                  <a:pt x="40" y="140"/>
                </a:lnTo>
                <a:lnTo>
                  <a:pt x="46" y="148"/>
                </a:lnTo>
                <a:lnTo>
                  <a:pt x="52" y="156"/>
                </a:lnTo>
                <a:lnTo>
                  <a:pt x="58" y="162"/>
                </a:lnTo>
                <a:lnTo>
                  <a:pt x="66" y="166"/>
                </a:lnTo>
                <a:lnTo>
                  <a:pt x="66" y="166"/>
                </a:lnTo>
                <a:lnTo>
                  <a:pt x="76" y="172"/>
                </a:lnTo>
                <a:lnTo>
                  <a:pt x="84" y="174"/>
                </a:lnTo>
                <a:lnTo>
                  <a:pt x="94" y="176"/>
                </a:lnTo>
                <a:lnTo>
                  <a:pt x="104" y="176"/>
                </a:lnTo>
                <a:lnTo>
                  <a:pt x="104" y="176"/>
                </a:lnTo>
                <a:lnTo>
                  <a:pt x="114" y="176"/>
                </a:lnTo>
                <a:lnTo>
                  <a:pt x="122" y="174"/>
                </a:lnTo>
                <a:lnTo>
                  <a:pt x="132" y="172"/>
                </a:lnTo>
                <a:lnTo>
                  <a:pt x="140" y="166"/>
                </a:lnTo>
                <a:lnTo>
                  <a:pt x="140" y="166"/>
                </a:lnTo>
                <a:lnTo>
                  <a:pt x="148" y="162"/>
                </a:lnTo>
                <a:lnTo>
                  <a:pt x="156" y="156"/>
                </a:lnTo>
                <a:lnTo>
                  <a:pt x="162" y="148"/>
                </a:lnTo>
                <a:lnTo>
                  <a:pt x="168" y="140"/>
                </a:lnTo>
                <a:lnTo>
                  <a:pt x="168" y="140"/>
                </a:lnTo>
                <a:close/>
                <a:moveTo>
                  <a:pt x="120" y="56"/>
                </a:moveTo>
                <a:lnTo>
                  <a:pt x="120" y="116"/>
                </a:lnTo>
                <a:lnTo>
                  <a:pt x="120" y="116"/>
                </a:lnTo>
                <a:lnTo>
                  <a:pt x="120" y="120"/>
                </a:lnTo>
                <a:lnTo>
                  <a:pt x="120" y="120"/>
                </a:lnTo>
                <a:lnTo>
                  <a:pt x="116" y="120"/>
                </a:lnTo>
                <a:lnTo>
                  <a:pt x="74" y="120"/>
                </a:lnTo>
                <a:lnTo>
                  <a:pt x="74" y="120"/>
                </a:lnTo>
                <a:lnTo>
                  <a:pt x="70" y="120"/>
                </a:lnTo>
                <a:lnTo>
                  <a:pt x="70" y="120"/>
                </a:lnTo>
                <a:lnTo>
                  <a:pt x="70" y="116"/>
                </a:lnTo>
                <a:lnTo>
                  <a:pt x="70" y="108"/>
                </a:lnTo>
                <a:lnTo>
                  <a:pt x="70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4"/>
                </a:lnTo>
                <a:lnTo>
                  <a:pt x="104" y="104"/>
                </a:lnTo>
                <a:lnTo>
                  <a:pt x="104" y="56"/>
                </a:lnTo>
                <a:lnTo>
                  <a:pt x="104" y="56"/>
                </a:lnTo>
                <a:lnTo>
                  <a:pt x="104" y="52"/>
                </a:lnTo>
                <a:lnTo>
                  <a:pt x="104" y="52"/>
                </a:lnTo>
                <a:lnTo>
                  <a:pt x="108" y="52"/>
                </a:lnTo>
                <a:lnTo>
                  <a:pt x="116" y="52"/>
                </a:lnTo>
                <a:lnTo>
                  <a:pt x="116" y="52"/>
                </a:lnTo>
                <a:lnTo>
                  <a:pt x="120" y="52"/>
                </a:lnTo>
                <a:lnTo>
                  <a:pt x="120" y="52"/>
                </a:lnTo>
                <a:lnTo>
                  <a:pt x="120" y="56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36192" y="2620849"/>
            <a:ext cx="2096728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00h à 00h00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136192" y="2111182"/>
            <a:ext cx="1872208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HORAIRES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12763" y="2187149"/>
            <a:ext cx="900000" cy="900000"/>
            <a:chOff x="5412763" y="2187149"/>
            <a:chExt cx="900000" cy="900000"/>
          </a:xfrm>
        </p:grpSpPr>
        <p:sp>
          <p:nvSpPr>
            <p:cNvPr id="21" name="Ellipse 20"/>
            <p:cNvSpPr/>
            <p:nvPr userDrawn="1"/>
          </p:nvSpPr>
          <p:spPr>
            <a:xfrm>
              <a:off x="5412763" y="2187149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5673600" y="2439931"/>
              <a:ext cx="383133" cy="379449"/>
            </a:xfrm>
            <a:custGeom>
              <a:avLst/>
              <a:gdLst>
                <a:gd name="T0" fmla="*/ 86 w 208"/>
                <a:gd name="T1" fmla="*/ 8 h 206"/>
                <a:gd name="T2" fmla="*/ 86 w 208"/>
                <a:gd name="T3" fmla="*/ 198 h 206"/>
                <a:gd name="T4" fmla="*/ 86 w 208"/>
                <a:gd name="T5" fmla="*/ 198 h 206"/>
                <a:gd name="T6" fmla="*/ 86 w 208"/>
                <a:gd name="T7" fmla="*/ 202 h 206"/>
                <a:gd name="T8" fmla="*/ 84 w 208"/>
                <a:gd name="T9" fmla="*/ 204 h 206"/>
                <a:gd name="T10" fmla="*/ 84 w 208"/>
                <a:gd name="T11" fmla="*/ 204 h 206"/>
                <a:gd name="T12" fmla="*/ 82 w 208"/>
                <a:gd name="T13" fmla="*/ 206 h 206"/>
                <a:gd name="T14" fmla="*/ 78 w 208"/>
                <a:gd name="T15" fmla="*/ 206 h 206"/>
                <a:gd name="T16" fmla="*/ 10 w 208"/>
                <a:gd name="T17" fmla="*/ 206 h 206"/>
                <a:gd name="T18" fmla="*/ 10 w 208"/>
                <a:gd name="T19" fmla="*/ 206 h 206"/>
                <a:gd name="T20" fmla="*/ 6 w 208"/>
                <a:gd name="T21" fmla="*/ 206 h 206"/>
                <a:gd name="T22" fmla="*/ 2 w 208"/>
                <a:gd name="T23" fmla="*/ 204 h 206"/>
                <a:gd name="T24" fmla="*/ 2 w 208"/>
                <a:gd name="T25" fmla="*/ 204 h 206"/>
                <a:gd name="T26" fmla="*/ 2 w 208"/>
                <a:gd name="T27" fmla="*/ 202 h 206"/>
                <a:gd name="T28" fmla="*/ 0 w 208"/>
                <a:gd name="T29" fmla="*/ 198 h 206"/>
                <a:gd name="T30" fmla="*/ 0 w 208"/>
                <a:gd name="T31" fmla="*/ 8 h 206"/>
                <a:gd name="T32" fmla="*/ 0 w 208"/>
                <a:gd name="T33" fmla="*/ 8 h 206"/>
                <a:gd name="T34" fmla="*/ 2 w 208"/>
                <a:gd name="T35" fmla="*/ 4 h 206"/>
                <a:gd name="T36" fmla="*/ 2 w 208"/>
                <a:gd name="T37" fmla="*/ 2 h 206"/>
                <a:gd name="T38" fmla="*/ 2 w 208"/>
                <a:gd name="T39" fmla="*/ 2 h 206"/>
                <a:gd name="T40" fmla="*/ 6 w 208"/>
                <a:gd name="T41" fmla="*/ 0 h 206"/>
                <a:gd name="T42" fmla="*/ 10 w 208"/>
                <a:gd name="T43" fmla="*/ 0 h 206"/>
                <a:gd name="T44" fmla="*/ 78 w 208"/>
                <a:gd name="T45" fmla="*/ 0 h 206"/>
                <a:gd name="T46" fmla="*/ 78 w 208"/>
                <a:gd name="T47" fmla="*/ 0 h 206"/>
                <a:gd name="T48" fmla="*/ 82 w 208"/>
                <a:gd name="T49" fmla="*/ 0 h 206"/>
                <a:gd name="T50" fmla="*/ 84 w 208"/>
                <a:gd name="T51" fmla="*/ 2 h 206"/>
                <a:gd name="T52" fmla="*/ 84 w 208"/>
                <a:gd name="T53" fmla="*/ 2 h 206"/>
                <a:gd name="T54" fmla="*/ 86 w 208"/>
                <a:gd name="T55" fmla="*/ 4 h 206"/>
                <a:gd name="T56" fmla="*/ 86 w 208"/>
                <a:gd name="T57" fmla="*/ 8 h 206"/>
                <a:gd name="T58" fmla="*/ 86 w 208"/>
                <a:gd name="T59" fmla="*/ 8 h 206"/>
                <a:gd name="T60" fmla="*/ 208 w 208"/>
                <a:gd name="T61" fmla="*/ 8 h 206"/>
                <a:gd name="T62" fmla="*/ 208 w 208"/>
                <a:gd name="T63" fmla="*/ 198 h 206"/>
                <a:gd name="T64" fmla="*/ 208 w 208"/>
                <a:gd name="T65" fmla="*/ 198 h 206"/>
                <a:gd name="T66" fmla="*/ 208 w 208"/>
                <a:gd name="T67" fmla="*/ 202 h 206"/>
                <a:gd name="T68" fmla="*/ 206 w 208"/>
                <a:gd name="T69" fmla="*/ 204 h 206"/>
                <a:gd name="T70" fmla="*/ 206 w 208"/>
                <a:gd name="T71" fmla="*/ 204 h 206"/>
                <a:gd name="T72" fmla="*/ 202 w 208"/>
                <a:gd name="T73" fmla="*/ 206 h 206"/>
                <a:gd name="T74" fmla="*/ 200 w 208"/>
                <a:gd name="T75" fmla="*/ 206 h 206"/>
                <a:gd name="T76" fmla="*/ 130 w 208"/>
                <a:gd name="T77" fmla="*/ 206 h 206"/>
                <a:gd name="T78" fmla="*/ 130 w 208"/>
                <a:gd name="T79" fmla="*/ 206 h 206"/>
                <a:gd name="T80" fmla="*/ 126 w 208"/>
                <a:gd name="T81" fmla="*/ 206 h 206"/>
                <a:gd name="T82" fmla="*/ 124 w 208"/>
                <a:gd name="T83" fmla="*/ 204 h 206"/>
                <a:gd name="T84" fmla="*/ 124 w 208"/>
                <a:gd name="T85" fmla="*/ 204 h 206"/>
                <a:gd name="T86" fmla="*/ 122 w 208"/>
                <a:gd name="T87" fmla="*/ 202 h 206"/>
                <a:gd name="T88" fmla="*/ 122 w 208"/>
                <a:gd name="T89" fmla="*/ 198 h 206"/>
                <a:gd name="T90" fmla="*/ 122 w 208"/>
                <a:gd name="T91" fmla="*/ 8 h 206"/>
                <a:gd name="T92" fmla="*/ 122 w 208"/>
                <a:gd name="T93" fmla="*/ 8 h 206"/>
                <a:gd name="T94" fmla="*/ 122 w 208"/>
                <a:gd name="T95" fmla="*/ 4 h 206"/>
                <a:gd name="T96" fmla="*/ 124 w 208"/>
                <a:gd name="T97" fmla="*/ 2 h 206"/>
                <a:gd name="T98" fmla="*/ 124 w 208"/>
                <a:gd name="T99" fmla="*/ 2 h 206"/>
                <a:gd name="T100" fmla="*/ 126 w 208"/>
                <a:gd name="T101" fmla="*/ 0 h 206"/>
                <a:gd name="T102" fmla="*/ 130 w 208"/>
                <a:gd name="T103" fmla="*/ 0 h 206"/>
                <a:gd name="T104" fmla="*/ 200 w 208"/>
                <a:gd name="T105" fmla="*/ 0 h 206"/>
                <a:gd name="T106" fmla="*/ 200 w 208"/>
                <a:gd name="T107" fmla="*/ 0 h 206"/>
                <a:gd name="T108" fmla="*/ 202 w 208"/>
                <a:gd name="T109" fmla="*/ 0 h 206"/>
                <a:gd name="T110" fmla="*/ 206 w 208"/>
                <a:gd name="T111" fmla="*/ 2 h 206"/>
                <a:gd name="T112" fmla="*/ 206 w 208"/>
                <a:gd name="T113" fmla="*/ 2 h 206"/>
                <a:gd name="T114" fmla="*/ 208 w 208"/>
                <a:gd name="T115" fmla="*/ 4 h 206"/>
                <a:gd name="T116" fmla="*/ 208 w 208"/>
                <a:gd name="T117" fmla="*/ 8 h 206"/>
                <a:gd name="T118" fmla="*/ 208 w 208"/>
                <a:gd name="T119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06">
                  <a:moveTo>
                    <a:pt x="86" y="8"/>
                  </a:moveTo>
                  <a:lnTo>
                    <a:pt x="86" y="198"/>
                  </a:lnTo>
                  <a:lnTo>
                    <a:pt x="86" y="198"/>
                  </a:lnTo>
                  <a:lnTo>
                    <a:pt x="86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2" y="206"/>
                  </a:lnTo>
                  <a:lnTo>
                    <a:pt x="78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6" y="20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8"/>
                  </a:lnTo>
                  <a:close/>
                  <a:moveTo>
                    <a:pt x="208" y="8"/>
                  </a:moveTo>
                  <a:lnTo>
                    <a:pt x="208" y="198"/>
                  </a:lnTo>
                  <a:lnTo>
                    <a:pt x="208" y="198"/>
                  </a:lnTo>
                  <a:lnTo>
                    <a:pt x="208" y="202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2" y="206"/>
                  </a:lnTo>
                  <a:lnTo>
                    <a:pt x="200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6" y="206"/>
                  </a:lnTo>
                  <a:lnTo>
                    <a:pt x="124" y="204"/>
                  </a:lnTo>
                  <a:lnTo>
                    <a:pt x="124" y="204"/>
                  </a:lnTo>
                  <a:lnTo>
                    <a:pt x="122" y="202"/>
                  </a:lnTo>
                  <a:lnTo>
                    <a:pt x="122" y="19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2" y="4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20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6666247" y="2111182"/>
            <a:ext cx="1374708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PAUSE</a:t>
            </a:r>
          </a:p>
        </p:txBody>
      </p:sp>
      <p:sp>
        <p:nvSpPr>
          <p:cNvPr id="24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66247" y="2620849"/>
            <a:ext cx="1857881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minutes</a:t>
            </a:r>
          </a:p>
        </p:txBody>
      </p:sp>
      <p:sp>
        <p:nvSpPr>
          <p:cNvPr id="25" name="Espace réservé du texte 18"/>
          <p:cNvSpPr>
            <a:spLocks noGrp="1"/>
          </p:cNvSpPr>
          <p:nvPr>
            <p:ph type="body" sz="quarter" idx="16" hasCustomPrompt="1"/>
          </p:nvPr>
        </p:nvSpPr>
        <p:spPr>
          <a:xfrm>
            <a:off x="6666247" y="3157746"/>
            <a:ext cx="1949252" cy="246221"/>
          </a:xfrm>
        </p:spPr>
        <p:txBody>
          <a:bodyPr wrap="none" lIns="0" tIns="0" rIns="0" bIns="0" anchor="t" anchorCtr="0"/>
          <a:lstStyle>
            <a:lvl1pPr marL="0" indent="0">
              <a:buNone/>
              <a:defRPr sz="1600" b="0" i="1" baseline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le matin &amp; l’après-midi</a:t>
            </a:r>
          </a:p>
        </p:txBody>
      </p:sp>
      <p:sp>
        <p:nvSpPr>
          <p:cNvPr id="27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2136192" y="5011712"/>
            <a:ext cx="1493999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heure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136192" y="4502045"/>
            <a:ext cx="1952712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DÉJEUNER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6666247" y="4598215"/>
            <a:ext cx="1590732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FEUILLE</a:t>
            </a:r>
          </a:p>
        </p:txBody>
      </p:sp>
      <p:sp>
        <p:nvSpPr>
          <p:cNvPr id="36" name="Freeform 17"/>
          <p:cNvSpPr>
            <a:spLocks noEditPoints="1"/>
          </p:cNvSpPr>
          <p:nvPr userDrawn="1"/>
        </p:nvSpPr>
        <p:spPr bwMode="auto">
          <a:xfrm>
            <a:off x="974530" y="4586868"/>
            <a:ext cx="699658" cy="891144"/>
          </a:xfrm>
          <a:custGeom>
            <a:avLst/>
            <a:gdLst>
              <a:gd name="T0" fmla="*/ 86 w 190"/>
              <a:gd name="T1" fmla="*/ 94 h 242"/>
              <a:gd name="T2" fmla="*/ 80 w 190"/>
              <a:gd name="T3" fmla="*/ 110 h 242"/>
              <a:gd name="T4" fmla="*/ 68 w 190"/>
              <a:gd name="T5" fmla="*/ 224 h 242"/>
              <a:gd name="T6" fmla="*/ 64 w 190"/>
              <a:gd name="T7" fmla="*/ 236 h 242"/>
              <a:gd name="T8" fmla="*/ 52 w 190"/>
              <a:gd name="T9" fmla="*/ 242 h 242"/>
              <a:gd name="T10" fmla="*/ 28 w 190"/>
              <a:gd name="T11" fmla="*/ 240 h 242"/>
              <a:gd name="T12" fmla="*/ 18 w 190"/>
              <a:gd name="T13" fmla="*/ 232 h 242"/>
              <a:gd name="T14" fmla="*/ 16 w 190"/>
              <a:gd name="T15" fmla="*/ 120 h 242"/>
              <a:gd name="T16" fmla="*/ 4 w 190"/>
              <a:gd name="T17" fmla="*/ 110 h 242"/>
              <a:gd name="T18" fmla="*/ 0 w 190"/>
              <a:gd name="T19" fmla="*/ 8 h 242"/>
              <a:gd name="T20" fmla="*/ 2 w 190"/>
              <a:gd name="T21" fmla="*/ 2 h 242"/>
              <a:gd name="T22" fmla="*/ 8 w 190"/>
              <a:gd name="T23" fmla="*/ 0 h 242"/>
              <a:gd name="T24" fmla="*/ 14 w 190"/>
              <a:gd name="T25" fmla="*/ 2 h 242"/>
              <a:gd name="T26" fmla="*/ 16 w 190"/>
              <a:gd name="T27" fmla="*/ 8 h 242"/>
              <a:gd name="T28" fmla="*/ 18 w 190"/>
              <a:gd name="T29" fmla="*/ 68 h 242"/>
              <a:gd name="T30" fmla="*/ 22 w 190"/>
              <a:gd name="T31" fmla="*/ 72 h 242"/>
              <a:gd name="T32" fmla="*/ 28 w 190"/>
              <a:gd name="T33" fmla="*/ 72 h 242"/>
              <a:gd name="T34" fmla="*/ 34 w 190"/>
              <a:gd name="T35" fmla="*/ 68 h 242"/>
              <a:gd name="T36" fmla="*/ 34 w 190"/>
              <a:gd name="T37" fmla="*/ 8 h 242"/>
              <a:gd name="T38" fmla="*/ 36 w 190"/>
              <a:gd name="T39" fmla="*/ 2 h 242"/>
              <a:gd name="T40" fmla="*/ 42 w 190"/>
              <a:gd name="T41" fmla="*/ 0 h 242"/>
              <a:gd name="T42" fmla="*/ 48 w 190"/>
              <a:gd name="T43" fmla="*/ 2 h 242"/>
              <a:gd name="T44" fmla="*/ 52 w 190"/>
              <a:gd name="T45" fmla="*/ 64 h 242"/>
              <a:gd name="T46" fmla="*/ 54 w 190"/>
              <a:gd name="T47" fmla="*/ 70 h 242"/>
              <a:gd name="T48" fmla="*/ 60 w 190"/>
              <a:gd name="T49" fmla="*/ 74 h 242"/>
              <a:gd name="T50" fmla="*/ 66 w 190"/>
              <a:gd name="T51" fmla="*/ 70 h 242"/>
              <a:gd name="T52" fmla="*/ 68 w 190"/>
              <a:gd name="T53" fmla="*/ 64 h 242"/>
              <a:gd name="T54" fmla="*/ 68 w 190"/>
              <a:gd name="T55" fmla="*/ 6 h 242"/>
              <a:gd name="T56" fmla="*/ 74 w 190"/>
              <a:gd name="T57" fmla="*/ 0 h 242"/>
              <a:gd name="T58" fmla="*/ 80 w 190"/>
              <a:gd name="T59" fmla="*/ 0 h 242"/>
              <a:gd name="T60" fmla="*/ 84 w 190"/>
              <a:gd name="T61" fmla="*/ 6 h 242"/>
              <a:gd name="T62" fmla="*/ 190 w 190"/>
              <a:gd name="T63" fmla="*/ 8 h 242"/>
              <a:gd name="T64" fmla="*/ 188 w 190"/>
              <a:gd name="T65" fmla="*/ 232 h 242"/>
              <a:gd name="T66" fmla="*/ 178 w 190"/>
              <a:gd name="T67" fmla="*/ 240 h 242"/>
              <a:gd name="T68" fmla="*/ 154 w 190"/>
              <a:gd name="T69" fmla="*/ 242 h 242"/>
              <a:gd name="T70" fmla="*/ 142 w 190"/>
              <a:gd name="T71" fmla="*/ 236 h 242"/>
              <a:gd name="T72" fmla="*/ 138 w 190"/>
              <a:gd name="T73" fmla="*/ 156 h 242"/>
              <a:gd name="T74" fmla="*/ 104 w 190"/>
              <a:gd name="T75" fmla="*/ 154 h 242"/>
              <a:gd name="T76" fmla="*/ 102 w 190"/>
              <a:gd name="T77" fmla="*/ 42 h 242"/>
              <a:gd name="T78" fmla="*/ 106 w 190"/>
              <a:gd name="T79" fmla="*/ 26 h 242"/>
              <a:gd name="T80" fmla="*/ 116 w 190"/>
              <a:gd name="T81" fmla="*/ 12 h 242"/>
              <a:gd name="T82" fmla="*/ 138 w 190"/>
              <a:gd name="T83" fmla="*/ 0 h 242"/>
              <a:gd name="T84" fmla="*/ 180 w 190"/>
              <a:gd name="T85" fmla="*/ 0 h 242"/>
              <a:gd name="T86" fmla="*/ 186 w 190"/>
              <a:gd name="T87" fmla="*/ 2 h 242"/>
              <a:gd name="T88" fmla="*/ 190 w 190"/>
              <a:gd name="T89" fmla="*/ 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" h="242">
                <a:moveTo>
                  <a:pt x="86" y="8"/>
                </a:moveTo>
                <a:lnTo>
                  <a:pt x="86" y="94"/>
                </a:lnTo>
                <a:lnTo>
                  <a:pt x="86" y="94"/>
                </a:lnTo>
                <a:lnTo>
                  <a:pt x="84" y="102"/>
                </a:lnTo>
                <a:lnTo>
                  <a:pt x="80" y="110"/>
                </a:lnTo>
                <a:lnTo>
                  <a:pt x="80" y="110"/>
                </a:lnTo>
                <a:lnTo>
                  <a:pt x="76" y="116"/>
                </a:lnTo>
                <a:lnTo>
                  <a:pt x="68" y="120"/>
                </a:lnTo>
                <a:lnTo>
                  <a:pt x="68" y="224"/>
                </a:lnTo>
                <a:lnTo>
                  <a:pt x="68" y="224"/>
                </a:lnTo>
                <a:lnTo>
                  <a:pt x="68" y="232"/>
                </a:lnTo>
                <a:lnTo>
                  <a:pt x="64" y="236"/>
                </a:lnTo>
                <a:lnTo>
                  <a:pt x="64" y="236"/>
                </a:lnTo>
                <a:lnTo>
                  <a:pt x="58" y="240"/>
                </a:lnTo>
                <a:lnTo>
                  <a:pt x="52" y="242"/>
                </a:lnTo>
                <a:lnTo>
                  <a:pt x="34" y="242"/>
                </a:lnTo>
                <a:lnTo>
                  <a:pt x="34" y="242"/>
                </a:lnTo>
                <a:lnTo>
                  <a:pt x="28" y="240"/>
                </a:lnTo>
                <a:lnTo>
                  <a:pt x="22" y="236"/>
                </a:lnTo>
                <a:lnTo>
                  <a:pt x="22" y="236"/>
                </a:lnTo>
                <a:lnTo>
                  <a:pt x="18" y="232"/>
                </a:lnTo>
                <a:lnTo>
                  <a:pt x="16" y="224"/>
                </a:lnTo>
                <a:lnTo>
                  <a:pt x="16" y="120"/>
                </a:lnTo>
                <a:lnTo>
                  <a:pt x="16" y="120"/>
                </a:lnTo>
                <a:lnTo>
                  <a:pt x="10" y="116"/>
                </a:lnTo>
                <a:lnTo>
                  <a:pt x="4" y="110"/>
                </a:lnTo>
                <a:lnTo>
                  <a:pt x="4" y="110"/>
                </a:lnTo>
                <a:lnTo>
                  <a:pt x="0" y="102"/>
                </a:lnTo>
                <a:lnTo>
                  <a:pt x="0" y="94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4" y="2"/>
                </a:lnTo>
                <a:lnTo>
                  <a:pt x="16" y="6"/>
                </a:lnTo>
                <a:lnTo>
                  <a:pt x="16" y="8"/>
                </a:lnTo>
                <a:lnTo>
                  <a:pt x="16" y="64"/>
                </a:lnTo>
                <a:lnTo>
                  <a:pt x="16" y="64"/>
                </a:lnTo>
                <a:lnTo>
                  <a:pt x="18" y="68"/>
                </a:lnTo>
                <a:lnTo>
                  <a:pt x="20" y="70"/>
                </a:lnTo>
                <a:lnTo>
                  <a:pt x="20" y="70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28" y="72"/>
                </a:lnTo>
                <a:lnTo>
                  <a:pt x="32" y="70"/>
                </a:lnTo>
                <a:lnTo>
                  <a:pt x="32" y="70"/>
                </a:lnTo>
                <a:lnTo>
                  <a:pt x="34" y="68"/>
                </a:lnTo>
                <a:lnTo>
                  <a:pt x="34" y="64"/>
                </a:lnTo>
                <a:lnTo>
                  <a:pt x="34" y="8"/>
                </a:lnTo>
                <a:lnTo>
                  <a:pt x="34" y="8"/>
                </a:lnTo>
                <a:lnTo>
                  <a:pt x="34" y="6"/>
                </a:lnTo>
                <a:lnTo>
                  <a:pt x="36" y="2"/>
                </a:lnTo>
                <a:lnTo>
                  <a:pt x="36" y="2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6" y="0"/>
                </a:lnTo>
                <a:lnTo>
                  <a:pt x="48" y="2"/>
                </a:lnTo>
                <a:lnTo>
                  <a:pt x="48" y="2"/>
                </a:lnTo>
                <a:lnTo>
                  <a:pt x="50" y="6"/>
                </a:lnTo>
                <a:lnTo>
                  <a:pt x="52" y="8"/>
                </a:lnTo>
                <a:lnTo>
                  <a:pt x="52" y="64"/>
                </a:lnTo>
                <a:lnTo>
                  <a:pt x="52" y="64"/>
                </a:lnTo>
                <a:lnTo>
                  <a:pt x="52" y="68"/>
                </a:lnTo>
                <a:lnTo>
                  <a:pt x="54" y="70"/>
                </a:lnTo>
                <a:lnTo>
                  <a:pt x="54" y="70"/>
                </a:lnTo>
                <a:lnTo>
                  <a:pt x="56" y="72"/>
                </a:lnTo>
                <a:lnTo>
                  <a:pt x="60" y="74"/>
                </a:lnTo>
                <a:lnTo>
                  <a:pt x="60" y="74"/>
                </a:lnTo>
                <a:lnTo>
                  <a:pt x="62" y="72"/>
                </a:lnTo>
                <a:lnTo>
                  <a:pt x="66" y="70"/>
                </a:lnTo>
                <a:lnTo>
                  <a:pt x="66" y="70"/>
                </a:lnTo>
                <a:lnTo>
                  <a:pt x="68" y="68"/>
                </a:lnTo>
                <a:lnTo>
                  <a:pt x="68" y="64"/>
                </a:lnTo>
                <a:lnTo>
                  <a:pt x="68" y="8"/>
                </a:lnTo>
                <a:lnTo>
                  <a:pt x="68" y="8"/>
                </a:lnTo>
                <a:lnTo>
                  <a:pt x="68" y="6"/>
                </a:lnTo>
                <a:lnTo>
                  <a:pt x="70" y="2"/>
                </a:lnTo>
                <a:lnTo>
                  <a:pt x="70" y="2"/>
                </a:lnTo>
                <a:lnTo>
                  <a:pt x="74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4" y="2"/>
                </a:lnTo>
                <a:lnTo>
                  <a:pt x="84" y="2"/>
                </a:lnTo>
                <a:lnTo>
                  <a:pt x="84" y="6"/>
                </a:lnTo>
                <a:lnTo>
                  <a:pt x="86" y="8"/>
                </a:lnTo>
                <a:lnTo>
                  <a:pt x="86" y="8"/>
                </a:lnTo>
                <a:close/>
                <a:moveTo>
                  <a:pt x="190" y="8"/>
                </a:moveTo>
                <a:lnTo>
                  <a:pt x="190" y="224"/>
                </a:lnTo>
                <a:lnTo>
                  <a:pt x="190" y="224"/>
                </a:lnTo>
                <a:lnTo>
                  <a:pt x="188" y="232"/>
                </a:lnTo>
                <a:lnTo>
                  <a:pt x="184" y="236"/>
                </a:lnTo>
                <a:lnTo>
                  <a:pt x="184" y="236"/>
                </a:lnTo>
                <a:lnTo>
                  <a:pt x="178" y="240"/>
                </a:lnTo>
                <a:lnTo>
                  <a:pt x="172" y="242"/>
                </a:lnTo>
                <a:lnTo>
                  <a:pt x="154" y="242"/>
                </a:lnTo>
                <a:lnTo>
                  <a:pt x="154" y="242"/>
                </a:lnTo>
                <a:lnTo>
                  <a:pt x="148" y="240"/>
                </a:lnTo>
                <a:lnTo>
                  <a:pt x="142" y="236"/>
                </a:lnTo>
                <a:lnTo>
                  <a:pt x="142" y="236"/>
                </a:lnTo>
                <a:lnTo>
                  <a:pt x="138" y="232"/>
                </a:lnTo>
                <a:lnTo>
                  <a:pt x="138" y="224"/>
                </a:lnTo>
                <a:lnTo>
                  <a:pt x="138" y="156"/>
                </a:lnTo>
                <a:lnTo>
                  <a:pt x="108" y="156"/>
                </a:lnTo>
                <a:lnTo>
                  <a:pt x="108" y="156"/>
                </a:lnTo>
                <a:lnTo>
                  <a:pt x="104" y="154"/>
                </a:lnTo>
                <a:lnTo>
                  <a:pt x="104" y="154"/>
                </a:lnTo>
                <a:lnTo>
                  <a:pt x="102" y="150"/>
                </a:lnTo>
                <a:lnTo>
                  <a:pt x="102" y="42"/>
                </a:lnTo>
                <a:lnTo>
                  <a:pt x="102" y="42"/>
                </a:lnTo>
                <a:lnTo>
                  <a:pt x="104" y="34"/>
                </a:lnTo>
                <a:lnTo>
                  <a:pt x="106" y="26"/>
                </a:lnTo>
                <a:lnTo>
                  <a:pt x="110" y="20"/>
                </a:lnTo>
                <a:lnTo>
                  <a:pt x="116" y="12"/>
                </a:lnTo>
                <a:lnTo>
                  <a:pt x="116" y="12"/>
                </a:lnTo>
                <a:lnTo>
                  <a:pt x="122" y="6"/>
                </a:lnTo>
                <a:lnTo>
                  <a:pt x="130" y="2"/>
                </a:lnTo>
                <a:lnTo>
                  <a:pt x="138" y="0"/>
                </a:lnTo>
                <a:lnTo>
                  <a:pt x="146" y="0"/>
                </a:lnTo>
                <a:lnTo>
                  <a:pt x="180" y="0"/>
                </a:lnTo>
                <a:lnTo>
                  <a:pt x="180" y="0"/>
                </a:lnTo>
                <a:lnTo>
                  <a:pt x="184" y="0"/>
                </a:lnTo>
                <a:lnTo>
                  <a:pt x="186" y="2"/>
                </a:lnTo>
                <a:lnTo>
                  <a:pt x="186" y="2"/>
                </a:lnTo>
                <a:lnTo>
                  <a:pt x="188" y="6"/>
                </a:lnTo>
                <a:lnTo>
                  <a:pt x="190" y="8"/>
                </a:lnTo>
                <a:lnTo>
                  <a:pt x="19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128"/>
          <p:cNvSpPr>
            <a:spLocks noEditPoints="1"/>
          </p:cNvSpPr>
          <p:nvPr userDrawn="1"/>
        </p:nvSpPr>
        <p:spPr bwMode="auto">
          <a:xfrm>
            <a:off x="5503408" y="4598215"/>
            <a:ext cx="728958" cy="863019"/>
          </a:xfrm>
          <a:custGeom>
            <a:avLst/>
            <a:gdLst>
              <a:gd name="T0" fmla="*/ 174 w 174"/>
              <a:gd name="T1" fmla="*/ 194 h 206"/>
              <a:gd name="T2" fmla="*/ 172 w 174"/>
              <a:gd name="T3" fmla="*/ 198 h 206"/>
              <a:gd name="T4" fmla="*/ 170 w 174"/>
              <a:gd name="T5" fmla="*/ 204 h 206"/>
              <a:gd name="T6" fmla="*/ 160 w 174"/>
              <a:gd name="T7" fmla="*/ 206 h 206"/>
              <a:gd name="T8" fmla="*/ 14 w 174"/>
              <a:gd name="T9" fmla="*/ 206 h 206"/>
              <a:gd name="T10" fmla="*/ 4 w 174"/>
              <a:gd name="T11" fmla="*/ 204 h 206"/>
              <a:gd name="T12" fmla="*/ 2 w 174"/>
              <a:gd name="T13" fmla="*/ 198 h 206"/>
              <a:gd name="T14" fmla="*/ 0 w 174"/>
              <a:gd name="T15" fmla="*/ 12 h 206"/>
              <a:gd name="T16" fmla="*/ 2 w 174"/>
              <a:gd name="T17" fmla="*/ 8 h 206"/>
              <a:gd name="T18" fmla="*/ 4 w 174"/>
              <a:gd name="T19" fmla="*/ 4 h 206"/>
              <a:gd name="T20" fmla="*/ 14 w 174"/>
              <a:gd name="T21" fmla="*/ 0 h 206"/>
              <a:gd name="T22" fmla="*/ 88 w 174"/>
              <a:gd name="T23" fmla="*/ 72 h 206"/>
              <a:gd name="T24" fmla="*/ 88 w 174"/>
              <a:gd name="T25" fmla="*/ 78 h 206"/>
              <a:gd name="T26" fmla="*/ 90 w 174"/>
              <a:gd name="T27" fmla="*/ 82 h 206"/>
              <a:gd name="T28" fmla="*/ 100 w 174"/>
              <a:gd name="T29" fmla="*/ 86 h 206"/>
              <a:gd name="T30" fmla="*/ 140 w 174"/>
              <a:gd name="T31" fmla="*/ 134 h 206"/>
              <a:gd name="T32" fmla="*/ 140 w 174"/>
              <a:gd name="T33" fmla="*/ 124 h 206"/>
              <a:gd name="T34" fmla="*/ 138 w 174"/>
              <a:gd name="T35" fmla="*/ 122 h 206"/>
              <a:gd name="T36" fmla="*/ 40 w 174"/>
              <a:gd name="T37" fmla="*/ 120 h 206"/>
              <a:gd name="T38" fmla="*/ 36 w 174"/>
              <a:gd name="T39" fmla="*/ 122 h 206"/>
              <a:gd name="T40" fmla="*/ 36 w 174"/>
              <a:gd name="T41" fmla="*/ 124 h 206"/>
              <a:gd name="T42" fmla="*/ 36 w 174"/>
              <a:gd name="T43" fmla="*/ 134 h 206"/>
              <a:gd name="T44" fmla="*/ 36 w 174"/>
              <a:gd name="T45" fmla="*/ 136 h 206"/>
              <a:gd name="T46" fmla="*/ 134 w 174"/>
              <a:gd name="T47" fmla="*/ 138 h 206"/>
              <a:gd name="T48" fmla="*/ 138 w 174"/>
              <a:gd name="T49" fmla="*/ 136 h 206"/>
              <a:gd name="T50" fmla="*/ 140 w 174"/>
              <a:gd name="T51" fmla="*/ 134 h 206"/>
              <a:gd name="T52" fmla="*/ 140 w 174"/>
              <a:gd name="T53" fmla="*/ 168 h 206"/>
              <a:gd name="T54" fmla="*/ 140 w 174"/>
              <a:gd name="T55" fmla="*/ 160 h 206"/>
              <a:gd name="T56" fmla="*/ 138 w 174"/>
              <a:gd name="T57" fmla="*/ 156 h 206"/>
              <a:gd name="T58" fmla="*/ 40 w 174"/>
              <a:gd name="T59" fmla="*/ 156 h 206"/>
              <a:gd name="T60" fmla="*/ 36 w 174"/>
              <a:gd name="T61" fmla="*/ 156 h 206"/>
              <a:gd name="T62" fmla="*/ 36 w 174"/>
              <a:gd name="T63" fmla="*/ 160 h 206"/>
              <a:gd name="T64" fmla="*/ 36 w 174"/>
              <a:gd name="T65" fmla="*/ 168 h 206"/>
              <a:gd name="T66" fmla="*/ 36 w 174"/>
              <a:gd name="T67" fmla="*/ 172 h 206"/>
              <a:gd name="T68" fmla="*/ 134 w 174"/>
              <a:gd name="T69" fmla="*/ 172 h 206"/>
              <a:gd name="T70" fmla="*/ 138 w 174"/>
              <a:gd name="T71" fmla="*/ 172 h 206"/>
              <a:gd name="T72" fmla="*/ 140 w 174"/>
              <a:gd name="T73" fmla="*/ 168 h 206"/>
              <a:gd name="T74" fmla="*/ 174 w 174"/>
              <a:gd name="T75" fmla="*/ 68 h 206"/>
              <a:gd name="T76" fmla="*/ 104 w 174"/>
              <a:gd name="T77" fmla="*/ 0 h 206"/>
              <a:gd name="T78" fmla="*/ 114 w 174"/>
              <a:gd name="T79" fmla="*/ 4 h 206"/>
              <a:gd name="T80" fmla="*/ 164 w 174"/>
              <a:gd name="T81" fmla="*/ 50 h 206"/>
              <a:gd name="T82" fmla="*/ 170 w 174"/>
              <a:gd name="T83" fmla="*/ 58 h 206"/>
              <a:gd name="T84" fmla="*/ 174 w 174"/>
              <a:gd name="T85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4" h="206">
                <a:moveTo>
                  <a:pt x="174" y="86"/>
                </a:moveTo>
                <a:lnTo>
                  <a:pt x="174" y="194"/>
                </a:lnTo>
                <a:lnTo>
                  <a:pt x="174" y="194"/>
                </a:lnTo>
                <a:lnTo>
                  <a:pt x="172" y="198"/>
                </a:lnTo>
                <a:lnTo>
                  <a:pt x="170" y="204"/>
                </a:lnTo>
                <a:lnTo>
                  <a:pt x="170" y="204"/>
                </a:lnTo>
                <a:lnTo>
                  <a:pt x="166" y="206"/>
                </a:lnTo>
                <a:lnTo>
                  <a:pt x="160" y="206"/>
                </a:lnTo>
                <a:lnTo>
                  <a:pt x="14" y="206"/>
                </a:lnTo>
                <a:lnTo>
                  <a:pt x="14" y="206"/>
                </a:lnTo>
                <a:lnTo>
                  <a:pt x="8" y="206"/>
                </a:lnTo>
                <a:lnTo>
                  <a:pt x="4" y="204"/>
                </a:lnTo>
                <a:lnTo>
                  <a:pt x="4" y="204"/>
                </a:lnTo>
                <a:lnTo>
                  <a:pt x="2" y="198"/>
                </a:lnTo>
                <a:lnTo>
                  <a:pt x="0" y="194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4" y="4"/>
                </a:lnTo>
                <a:lnTo>
                  <a:pt x="8" y="0"/>
                </a:lnTo>
                <a:lnTo>
                  <a:pt x="14" y="0"/>
                </a:lnTo>
                <a:lnTo>
                  <a:pt x="88" y="0"/>
                </a:lnTo>
                <a:lnTo>
                  <a:pt x="88" y="72"/>
                </a:lnTo>
                <a:lnTo>
                  <a:pt x="88" y="72"/>
                </a:lnTo>
                <a:lnTo>
                  <a:pt x="88" y="78"/>
                </a:lnTo>
                <a:lnTo>
                  <a:pt x="90" y="82"/>
                </a:lnTo>
                <a:lnTo>
                  <a:pt x="90" y="82"/>
                </a:lnTo>
                <a:lnTo>
                  <a:pt x="96" y="84"/>
                </a:lnTo>
                <a:lnTo>
                  <a:pt x="100" y="86"/>
                </a:lnTo>
                <a:lnTo>
                  <a:pt x="174" y="86"/>
                </a:lnTo>
                <a:close/>
                <a:moveTo>
                  <a:pt x="140" y="134"/>
                </a:moveTo>
                <a:lnTo>
                  <a:pt x="140" y="124"/>
                </a:lnTo>
                <a:lnTo>
                  <a:pt x="140" y="124"/>
                </a:lnTo>
                <a:lnTo>
                  <a:pt x="138" y="122"/>
                </a:lnTo>
                <a:lnTo>
                  <a:pt x="138" y="122"/>
                </a:lnTo>
                <a:lnTo>
                  <a:pt x="134" y="120"/>
                </a:lnTo>
                <a:lnTo>
                  <a:pt x="40" y="120"/>
                </a:lnTo>
                <a:lnTo>
                  <a:pt x="40" y="120"/>
                </a:lnTo>
                <a:lnTo>
                  <a:pt x="36" y="122"/>
                </a:lnTo>
                <a:lnTo>
                  <a:pt x="36" y="122"/>
                </a:lnTo>
                <a:lnTo>
                  <a:pt x="36" y="124"/>
                </a:lnTo>
                <a:lnTo>
                  <a:pt x="36" y="134"/>
                </a:lnTo>
                <a:lnTo>
                  <a:pt x="36" y="134"/>
                </a:lnTo>
                <a:lnTo>
                  <a:pt x="36" y="136"/>
                </a:lnTo>
                <a:lnTo>
                  <a:pt x="36" y="136"/>
                </a:lnTo>
                <a:lnTo>
                  <a:pt x="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8" y="136"/>
                </a:lnTo>
                <a:lnTo>
                  <a:pt x="138" y="136"/>
                </a:lnTo>
                <a:lnTo>
                  <a:pt x="140" y="134"/>
                </a:lnTo>
                <a:lnTo>
                  <a:pt x="140" y="134"/>
                </a:lnTo>
                <a:close/>
                <a:moveTo>
                  <a:pt x="140" y="168"/>
                </a:moveTo>
                <a:lnTo>
                  <a:pt x="140" y="160"/>
                </a:lnTo>
                <a:lnTo>
                  <a:pt x="140" y="160"/>
                </a:lnTo>
                <a:lnTo>
                  <a:pt x="138" y="156"/>
                </a:lnTo>
                <a:lnTo>
                  <a:pt x="138" y="156"/>
                </a:lnTo>
                <a:lnTo>
                  <a:pt x="134" y="156"/>
                </a:lnTo>
                <a:lnTo>
                  <a:pt x="40" y="156"/>
                </a:lnTo>
                <a:lnTo>
                  <a:pt x="40" y="156"/>
                </a:lnTo>
                <a:lnTo>
                  <a:pt x="36" y="156"/>
                </a:lnTo>
                <a:lnTo>
                  <a:pt x="36" y="156"/>
                </a:lnTo>
                <a:lnTo>
                  <a:pt x="36" y="160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40" y="172"/>
                </a:lnTo>
                <a:lnTo>
                  <a:pt x="134" y="172"/>
                </a:lnTo>
                <a:lnTo>
                  <a:pt x="134" y="172"/>
                </a:lnTo>
                <a:lnTo>
                  <a:pt x="138" y="172"/>
                </a:lnTo>
                <a:lnTo>
                  <a:pt x="138" y="172"/>
                </a:lnTo>
                <a:lnTo>
                  <a:pt x="140" y="168"/>
                </a:lnTo>
                <a:lnTo>
                  <a:pt x="140" y="168"/>
                </a:lnTo>
                <a:close/>
                <a:moveTo>
                  <a:pt x="174" y="68"/>
                </a:moveTo>
                <a:lnTo>
                  <a:pt x="104" y="68"/>
                </a:lnTo>
                <a:lnTo>
                  <a:pt x="104" y="0"/>
                </a:lnTo>
                <a:lnTo>
                  <a:pt x="104" y="0"/>
                </a:lnTo>
                <a:lnTo>
                  <a:pt x="114" y="4"/>
                </a:lnTo>
                <a:lnTo>
                  <a:pt x="122" y="8"/>
                </a:lnTo>
                <a:lnTo>
                  <a:pt x="164" y="50"/>
                </a:lnTo>
                <a:lnTo>
                  <a:pt x="164" y="50"/>
                </a:lnTo>
                <a:lnTo>
                  <a:pt x="170" y="58"/>
                </a:lnTo>
                <a:lnTo>
                  <a:pt x="174" y="68"/>
                </a:lnTo>
                <a:lnTo>
                  <a:pt x="174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 userDrawn="1"/>
        </p:nvSpPr>
        <p:spPr>
          <a:xfrm>
            <a:off x="6666247" y="4957234"/>
            <a:ext cx="2454828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DE PRÉSENCE</a:t>
            </a:r>
          </a:p>
        </p:txBody>
      </p:sp>
    </p:spTree>
    <p:extLst>
      <p:ext uri="{BB962C8B-B14F-4D97-AF65-F5344CB8AC3E}">
        <p14:creationId xmlns:p14="http://schemas.microsoft.com/office/powerpoint/2010/main" val="1852823848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9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6F31-9877-4AC7-BD12-BEED217C5722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677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55059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B43-9F0A-49B9-A8C1-36D6EACC6FC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257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8259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D25-2D73-4BD5-BBC9-83627270580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60434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9072000" cy="2340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BD4-DACC-48F0-BC00-9B51FCBD8170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32051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9072000" cy="259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4552214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569-0A19-47D2-ADB8-E7D7FB79FBB4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3930868"/>
            <a:ext cx="0" cy="2340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8542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1440000"/>
            <a:ext cx="0" cy="2628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9388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EFDA-1A99-4ACC-BC27-2DDF7C12E59E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6231838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2821-5AF4-44D7-A2A4-07A67978937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810525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B563-0998-4F2F-B03B-4D86927EC0C5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470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personnali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671-C730-4995-BC63-1F38F892F21D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953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17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 userDrawn="1"/>
        </p:nvSpPr>
        <p:spPr>
          <a:xfrm>
            <a:off x="870218" y="218714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5412763" y="457847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5412763" y="218714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 userDrawn="1"/>
        </p:nvSpPr>
        <p:spPr>
          <a:xfrm>
            <a:off x="870218" y="457847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2055902" y="2387898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6604896" y="2387898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5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6604896" y="4773360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6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2055902" y="4773360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3263646973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D3A2-19B5-4249-A568-67AF1C0DB16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6886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6CB-402E-4D94-8EE3-3C2921152FFC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345843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5A8F-E78A-4BC4-95F0-B01ACEE5F1C7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7912285"/>
      </p:ext>
    </p:extLst>
  </p:cSld>
  <p:clrMapOvr>
    <a:masterClrMapping/>
  </p:clrMapOvr>
  <p:transition spd="med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DBF1-FC41-4A11-9D3F-CA37822FCA4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41598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+ Consigne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834-362C-4FD4-951B-A1E9C27832E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23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101268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4247968" cy="500682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wrap="none" lIns="216000" tIns="108000" rIns="216000" bIns="144000" anchor="ctr" anchorCtr="0"/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1430758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5"/>
          </p:nvPr>
        </p:nvSpPr>
        <p:spPr>
          <a:xfrm>
            <a:off x="417000" y="4967825"/>
            <a:ext cx="9072000" cy="1502289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216000" tIns="144000" rIns="216000" bIns="216000" rtlCol="0" anchor="b" anchorCtr="0">
            <a:spAutoFit/>
          </a:bodyPr>
          <a:lstStyle>
            <a:lvl1pPr>
              <a:defRPr kumimoji="0" lang="fr-FR" sz="1400" i="0" u="none" strike="noStrike" cap="none" spc="0" normalizeH="0" baseline="0" dirty="0" smtClean="0">
                <a:ln>
                  <a:noFill/>
                </a:ln>
                <a:solidFill>
                  <a:srgbClr val="787887">
                    <a:lumMod val="75000"/>
                  </a:srgbClr>
                </a:solidFill>
                <a:effectLst/>
                <a:uLnTx/>
                <a:uFillTx/>
              </a:defRPr>
            </a:lvl1pPr>
            <a:lvl2pPr>
              <a:def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2pPr>
            <a:lvl3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3pPr>
            <a:lvl4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4pPr>
            <a:lvl5pPr>
              <a:defRPr kumimoji="0" lang="fr-FR" sz="1200" b="0" i="0" u="none" strike="noStrike" cap="none" spc="0" normalizeH="0" baseline="0" dirty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E1003C"/>
              </a:buClr>
              <a:buSzTx/>
              <a:tabLst/>
            </a:pPr>
            <a:r>
              <a:rPr lang="fr-FR" dirty="0"/>
              <a:t>Modifiez les styles du texte du masque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</a:pPr>
            <a:r>
              <a:rPr lang="fr-FR" dirty="0"/>
              <a:t>Deuxième niveau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Troisième niveau</a:t>
            </a:r>
          </a:p>
          <a:p>
            <a:pPr marR="0" lvl="3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Quatrième niveau</a:t>
            </a:r>
          </a:p>
          <a:p>
            <a:pPr marR="0" lvl="4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500628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42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417000" y="1440000"/>
            <a:ext cx="4536000" cy="42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46C-2AC7-4EAA-ADD7-B68A6486EF6B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440000"/>
            <a:ext cx="9072000" cy="648415"/>
          </a:xfrm>
          <a:solidFill>
            <a:schemeClr val="accent3"/>
          </a:solidFill>
          <a:effectLst/>
        </p:spPr>
        <p:txBody>
          <a:bodyPr wrap="square" lIns="144000" tIns="144000" rIns="144000" bIns="108000" anchor="t">
            <a:spAutoFit/>
          </a:bodyPr>
          <a:lstStyle>
            <a:lvl1pPr marL="0" indent="0" algn="ctr">
              <a:lnSpc>
                <a:spcPct val="80000"/>
              </a:lnSpc>
              <a:buNone/>
              <a:defRPr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2088000"/>
            <a:ext cx="4536000" cy="3600000"/>
          </a:xfrm>
          <a:noFill/>
          <a:effectLst/>
        </p:spPr>
        <p:txBody>
          <a:bodyPr lIns="216000" tIns="216000" rIns="216000" bIns="216000">
            <a:noAutofit/>
          </a:bodyPr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82" y="5865952"/>
            <a:ext cx="2325692" cy="458757"/>
          </a:xfrm>
          <a:ln w="6350">
            <a:solidFill>
              <a:schemeClr val="bg2"/>
            </a:solidFill>
          </a:ln>
        </p:spPr>
        <p:txBody>
          <a:bodyPr wrap="none" lIns="432000" tIns="72000" rIns="144000" bIns="108000" anchor="ctr" anchorCtr="0"/>
          <a:lstStyle>
            <a:lvl1pPr marL="0" indent="0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 de l’activité</a:t>
            </a:r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5135475" y="5940891"/>
            <a:ext cx="241676" cy="296171"/>
            <a:chOff x="-1476375" y="4200525"/>
            <a:chExt cx="323850" cy="396875"/>
          </a:xfrm>
          <a:solidFill>
            <a:schemeClr val="tx2"/>
          </a:solidFill>
        </p:grpSpPr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-1343025" y="4410075"/>
              <a:ext cx="57150" cy="57150"/>
            </a:xfrm>
            <a:custGeom>
              <a:avLst/>
              <a:gdLst>
                <a:gd name="T0" fmla="*/ 36 w 36"/>
                <a:gd name="T1" fmla="*/ 18 h 36"/>
                <a:gd name="T2" fmla="*/ 36 w 36"/>
                <a:gd name="T3" fmla="*/ 18 h 36"/>
                <a:gd name="T4" fmla="*/ 34 w 36"/>
                <a:gd name="T5" fmla="*/ 26 h 36"/>
                <a:gd name="T6" fmla="*/ 32 w 36"/>
                <a:gd name="T7" fmla="*/ 32 h 36"/>
                <a:gd name="T8" fmla="*/ 26 w 36"/>
                <a:gd name="T9" fmla="*/ 34 h 36"/>
                <a:gd name="T10" fmla="*/ 18 w 36"/>
                <a:gd name="T11" fmla="*/ 36 h 36"/>
                <a:gd name="T12" fmla="*/ 18 w 36"/>
                <a:gd name="T13" fmla="*/ 36 h 36"/>
                <a:gd name="T14" fmla="*/ 12 w 36"/>
                <a:gd name="T15" fmla="*/ 34 h 36"/>
                <a:gd name="T16" fmla="*/ 6 w 36"/>
                <a:gd name="T17" fmla="*/ 32 h 36"/>
                <a:gd name="T18" fmla="*/ 2 w 36"/>
                <a:gd name="T19" fmla="*/ 26 h 36"/>
                <a:gd name="T20" fmla="*/ 0 w 36"/>
                <a:gd name="T21" fmla="*/ 18 h 36"/>
                <a:gd name="T22" fmla="*/ 0 w 36"/>
                <a:gd name="T23" fmla="*/ 18 h 36"/>
                <a:gd name="T24" fmla="*/ 2 w 36"/>
                <a:gd name="T25" fmla="*/ 12 h 36"/>
                <a:gd name="T26" fmla="*/ 6 w 36"/>
                <a:gd name="T27" fmla="*/ 6 h 36"/>
                <a:gd name="T28" fmla="*/ 12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26 w 36"/>
                <a:gd name="T35" fmla="*/ 2 h 36"/>
                <a:gd name="T36" fmla="*/ 32 w 36"/>
                <a:gd name="T37" fmla="*/ 6 h 36"/>
                <a:gd name="T38" fmla="*/ 34 w 36"/>
                <a:gd name="T39" fmla="*/ 12 h 36"/>
                <a:gd name="T40" fmla="*/ 36 w 36"/>
                <a:gd name="T41" fmla="*/ 18 h 36"/>
                <a:gd name="T42" fmla="*/ 36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36" y="18"/>
                  </a:moveTo>
                  <a:lnTo>
                    <a:pt x="36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3"/>
            <p:cNvSpPr>
              <a:spLocks noEditPoints="1"/>
            </p:cNvSpPr>
            <p:nvPr/>
          </p:nvSpPr>
          <p:spPr bwMode="auto">
            <a:xfrm>
              <a:off x="-1476375" y="4273550"/>
              <a:ext cx="323850" cy="323850"/>
            </a:xfrm>
            <a:custGeom>
              <a:avLst/>
              <a:gdLst>
                <a:gd name="T0" fmla="*/ 102 w 204"/>
                <a:gd name="T1" fmla="*/ 204 h 204"/>
                <a:gd name="T2" fmla="*/ 64 w 204"/>
                <a:gd name="T3" fmla="*/ 196 h 204"/>
                <a:gd name="T4" fmla="*/ 30 w 204"/>
                <a:gd name="T5" fmla="*/ 174 h 204"/>
                <a:gd name="T6" fmla="*/ 8 w 204"/>
                <a:gd name="T7" fmla="*/ 142 h 204"/>
                <a:gd name="T8" fmla="*/ 0 w 204"/>
                <a:gd name="T9" fmla="*/ 102 h 204"/>
                <a:gd name="T10" fmla="*/ 2 w 204"/>
                <a:gd name="T11" fmla="*/ 82 h 204"/>
                <a:gd name="T12" fmla="*/ 18 w 204"/>
                <a:gd name="T13" fmla="*/ 44 h 204"/>
                <a:gd name="T14" fmla="*/ 46 w 204"/>
                <a:gd name="T15" fmla="*/ 18 h 204"/>
                <a:gd name="T16" fmla="*/ 82 w 204"/>
                <a:gd name="T17" fmla="*/ 2 h 204"/>
                <a:gd name="T18" fmla="*/ 102 w 204"/>
                <a:gd name="T19" fmla="*/ 0 h 204"/>
                <a:gd name="T20" fmla="*/ 142 w 204"/>
                <a:gd name="T21" fmla="*/ 8 h 204"/>
                <a:gd name="T22" fmla="*/ 174 w 204"/>
                <a:gd name="T23" fmla="*/ 30 h 204"/>
                <a:gd name="T24" fmla="*/ 196 w 204"/>
                <a:gd name="T25" fmla="*/ 62 h 204"/>
                <a:gd name="T26" fmla="*/ 204 w 204"/>
                <a:gd name="T27" fmla="*/ 102 h 204"/>
                <a:gd name="T28" fmla="*/ 202 w 204"/>
                <a:gd name="T29" fmla="*/ 122 h 204"/>
                <a:gd name="T30" fmla="*/ 188 w 204"/>
                <a:gd name="T31" fmla="*/ 158 h 204"/>
                <a:gd name="T32" fmla="*/ 160 w 204"/>
                <a:gd name="T33" fmla="*/ 186 h 204"/>
                <a:gd name="T34" fmla="*/ 124 w 204"/>
                <a:gd name="T35" fmla="*/ 202 h 204"/>
                <a:gd name="T36" fmla="*/ 102 w 204"/>
                <a:gd name="T37" fmla="*/ 204 h 204"/>
                <a:gd name="T38" fmla="*/ 102 w 204"/>
                <a:gd name="T39" fmla="*/ 24 h 204"/>
                <a:gd name="T40" fmla="*/ 72 w 204"/>
                <a:gd name="T41" fmla="*/ 30 h 204"/>
                <a:gd name="T42" fmla="*/ 48 w 204"/>
                <a:gd name="T43" fmla="*/ 46 h 204"/>
                <a:gd name="T44" fmla="*/ 30 w 204"/>
                <a:gd name="T45" fmla="*/ 72 h 204"/>
                <a:gd name="T46" fmla="*/ 24 w 204"/>
                <a:gd name="T47" fmla="*/ 102 h 204"/>
                <a:gd name="T48" fmla="*/ 26 w 204"/>
                <a:gd name="T49" fmla="*/ 118 h 204"/>
                <a:gd name="T50" fmla="*/ 38 w 204"/>
                <a:gd name="T51" fmla="*/ 146 h 204"/>
                <a:gd name="T52" fmla="*/ 60 w 204"/>
                <a:gd name="T53" fmla="*/ 166 h 204"/>
                <a:gd name="T54" fmla="*/ 86 w 204"/>
                <a:gd name="T55" fmla="*/ 178 h 204"/>
                <a:gd name="T56" fmla="*/ 102 w 204"/>
                <a:gd name="T57" fmla="*/ 180 h 204"/>
                <a:gd name="T58" fmla="*/ 132 w 204"/>
                <a:gd name="T59" fmla="*/ 174 h 204"/>
                <a:gd name="T60" fmla="*/ 158 w 204"/>
                <a:gd name="T61" fmla="*/ 156 h 204"/>
                <a:gd name="T62" fmla="*/ 174 w 204"/>
                <a:gd name="T63" fmla="*/ 132 h 204"/>
                <a:gd name="T64" fmla="*/ 180 w 204"/>
                <a:gd name="T65" fmla="*/ 102 h 204"/>
                <a:gd name="T66" fmla="*/ 178 w 204"/>
                <a:gd name="T67" fmla="*/ 86 h 204"/>
                <a:gd name="T68" fmla="*/ 168 w 204"/>
                <a:gd name="T69" fmla="*/ 58 h 204"/>
                <a:gd name="T70" fmla="*/ 146 w 204"/>
                <a:gd name="T71" fmla="*/ 38 h 204"/>
                <a:gd name="T72" fmla="*/ 118 w 204"/>
                <a:gd name="T73" fmla="*/ 26 h 204"/>
                <a:gd name="T74" fmla="*/ 102 w 204"/>
                <a:gd name="T75" fmla="*/ 2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lnTo>
                    <a:pt x="102" y="204"/>
                  </a:lnTo>
                  <a:lnTo>
                    <a:pt x="82" y="202"/>
                  </a:lnTo>
                  <a:lnTo>
                    <a:pt x="64" y="196"/>
                  </a:lnTo>
                  <a:lnTo>
                    <a:pt x="46" y="186"/>
                  </a:lnTo>
                  <a:lnTo>
                    <a:pt x="30" y="174"/>
                  </a:lnTo>
                  <a:lnTo>
                    <a:pt x="18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4" y="2"/>
                  </a:lnTo>
                  <a:lnTo>
                    <a:pt x="142" y="8"/>
                  </a:lnTo>
                  <a:lnTo>
                    <a:pt x="160" y="18"/>
                  </a:lnTo>
                  <a:lnTo>
                    <a:pt x="174" y="30"/>
                  </a:lnTo>
                  <a:lnTo>
                    <a:pt x="188" y="44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8" y="158"/>
                  </a:lnTo>
                  <a:lnTo>
                    <a:pt x="174" y="174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24" y="202"/>
                  </a:lnTo>
                  <a:lnTo>
                    <a:pt x="102" y="204"/>
                  </a:lnTo>
                  <a:lnTo>
                    <a:pt x="102" y="204"/>
                  </a:lnTo>
                  <a:close/>
                  <a:moveTo>
                    <a:pt x="102" y="24"/>
                  </a:moveTo>
                  <a:lnTo>
                    <a:pt x="102" y="24"/>
                  </a:lnTo>
                  <a:lnTo>
                    <a:pt x="86" y="26"/>
                  </a:lnTo>
                  <a:lnTo>
                    <a:pt x="72" y="30"/>
                  </a:lnTo>
                  <a:lnTo>
                    <a:pt x="60" y="38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30" y="72"/>
                  </a:lnTo>
                  <a:lnTo>
                    <a:pt x="26" y="8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118"/>
                  </a:lnTo>
                  <a:lnTo>
                    <a:pt x="30" y="132"/>
                  </a:lnTo>
                  <a:lnTo>
                    <a:pt x="38" y="146"/>
                  </a:lnTo>
                  <a:lnTo>
                    <a:pt x="48" y="156"/>
                  </a:lnTo>
                  <a:lnTo>
                    <a:pt x="60" y="166"/>
                  </a:lnTo>
                  <a:lnTo>
                    <a:pt x="72" y="174"/>
                  </a:lnTo>
                  <a:lnTo>
                    <a:pt x="86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18" y="178"/>
                  </a:lnTo>
                  <a:lnTo>
                    <a:pt x="132" y="174"/>
                  </a:lnTo>
                  <a:lnTo>
                    <a:pt x="146" y="166"/>
                  </a:lnTo>
                  <a:lnTo>
                    <a:pt x="158" y="156"/>
                  </a:lnTo>
                  <a:lnTo>
                    <a:pt x="168" y="146"/>
                  </a:lnTo>
                  <a:lnTo>
                    <a:pt x="174" y="132"/>
                  </a:lnTo>
                  <a:lnTo>
                    <a:pt x="178" y="118"/>
                  </a:lnTo>
                  <a:lnTo>
                    <a:pt x="180" y="102"/>
                  </a:lnTo>
                  <a:lnTo>
                    <a:pt x="180" y="102"/>
                  </a:lnTo>
                  <a:lnTo>
                    <a:pt x="178" y="86"/>
                  </a:lnTo>
                  <a:lnTo>
                    <a:pt x="174" y="72"/>
                  </a:lnTo>
                  <a:lnTo>
                    <a:pt x="168" y="58"/>
                  </a:lnTo>
                  <a:lnTo>
                    <a:pt x="158" y="46"/>
                  </a:lnTo>
                  <a:lnTo>
                    <a:pt x="146" y="38"/>
                  </a:lnTo>
                  <a:lnTo>
                    <a:pt x="132" y="30"/>
                  </a:lnTo>
                  <a:lnTo>
                    <a:pt x="118" y="26"/>
                  </a:lnTo>
                  <a:lnTo>
                    <a:pt x="102" y="24"/>
                  </a:lnTo>
                  <a:lnTo>
                    <a:pt x="1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-1343025" y="4200525"/>
              <a:ext cx="603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-1330325" y="4229100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-1260475" y="4229100"/>
              <a:ext cx="69850" cy="57150"/>
            </a:xfrm>
            <a:custGeom>
              <a:avLst/>
              <a:gdLst>
                <a:gd name="T0" fmla="*/ 34 w 44"/>
                <a:gd name="T1" fmla="*/ 36 h 36"/>
                <a:gd name="T2" fmla="*/ 0 w 44"/>
                <a:gd name="T3" fmla="*/ 20 h 36"/>
                <a:gd name="T4" fmla="*/ 10 w 44"/>
                <a:gd name="T5" fmla="*/ 0 h 36"/>
                <a:gd name="T6" fmla="*/ 44 w 44"/>
                <a:gd name="T7" fmla="*/ 18 h 36"/>
                <a:gd name="T8" fmla="*/ 34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44" y="18"/>
                  </a:lnTo>
                  <a:lnTo>
                    <a:pt x="3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-1263650" y="4254500"/>
              <a:ext cx="50800" cy="60325"/>
            </a:xfrm>
            <a:custGeom>
              <a:avLst/>
              <a:gdLst>
                <a:gd name="T0" fmla="*/ 18 w 32"/>
                <a:gd name="T1" fmla="*/ 38 h 38"/>
                <a:gd name="T2" fmla="*/ 0 w 32"/>
                <a:gd name="T3" fmla="*/ 28 h 38"/>
                <a:gd name="T4" fmla="*/ 14 w 32"/>
                <a:gd name="T5" fmla="*/ 0 h 38"/>
                <a:gd name="T6" fmla="*/ 32 w 32"/>
                <a:gd name="T7" fmla="*/ 10 h 38"/>
                <a:gd name="T8" fmla="*/ 18 w 3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18" y="38"/>
                  </a:moveTo>
                  <a:lnTo>
                    <a:pt x="0" y="28"/>
                  </a:lnTo>
                  <a:lnTo>
                    <a:pt x="14" y="0"/>
                  </a:lnTo>
                  <a:lnTo>
                    <a:pt x="32" y="10"/>
                  </a:lnTo>
                  <a:lnTo>
                    <a:pt x="1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-1438275" y="4229100"/>
              <a:ext cx="69850" cy="57150"/>
            </a:xfrm>
            <a:custGeom>
              <a:avLst/>
              <a:gdLst>
                <a:gd name="T0" fmla="*/ 10 w 44"/>
                <a:gd name="T1" fmla="*/ 36 h 36"/>
                <a:gd name="T2" fmla="*/ 44 w 44"/>
                <a:gd name="T3" fmla="*/ 20 h 36"/>
                <a:gd name="T4" fmla="*/ 34 w 44"/>
                <a:gd name="T5" fmla="*/ 0 h 36"/>
                <a:gd name="T6" fmla="*/ 0 w 44"/>
                <a:gd name="T7" fmla="*/ 18 h 36"/>
                <a:gd name="T8" fmla="*/ 10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10" y="36"/>
                  </a:moveTo>
                  <a:lnTo>
                    <a:pt x="44" y="20"/>
                  </a:lnTo>
                  <a:lnTo>
                    <a:pt x="34" y="0"/>
                  </a:lnTo>
                  <a:lnTo>
                    <a:pt x="0" y="18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-1416050" y="4254500"/>
              <a:ext cx="53975" cy="60325"/>
            </a:xfrm>
            <a:custGeom>
              <a:avLst/>
              <a:gdLst>
                <a:gd name="T0" fmla="*/ 14 w 34"/>
                <a:gd name="T1" fmla="*/ 38 h 38"/>
                <a:gd name="T2" fmla="*/ 34 w 34"/>
                <a:gd name="T3" fmla="*/ 28 h 38"/>
                <a:gd name="T4" fmla="*/ 18 w 34"/>
                <a:gd name="T5" fmla="*/ 0 h 38"/>
                <a:gd name="T6" fmla="*/ 0 w 34"/>
                <a:gd name="T7" fmla="*/ 10 h 38"/>
                <a:gd name="T8" fmla="*/ 14 w 3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14" y="38"/>
                  </a:moveTo>
                  <a:lnTo>
                    <a:pt x="34" y="28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-1330325" y="4343400"/>
              <a:ext cx="31750" cy="111125"/>
            </a:xfrm>
            <a:custGeom>
              <a:avLst/>
              <a:gdLst>
                <a:gd name="T0" fmla="*/ 20 w 20"/>
                <a:gd name="T1" fmla="*/ 56 h 70"/>
                <a:gd name="T2" fmla="*/ 20 w 20"/>
                <a:gd name="T3" fmla="*/ 56 h 70"/>
                <a:gd name="T4" fmla="*/ 20 w 20"/>
                <a:gd name="T5" fmla="*/ 62 h 70"/>
                <a:gd name="T6" fmla="*/ 18 w 20"/>
                <a:gd name="T7" fmla="*/ 66 h 70"/>
                <a:gd name="T8" fmla="*/ 14 w 20"/>
                <a:gd name="T9" fmla="*/ 70 h 70"/>
                <a:gd name="T10" fmla="*/ 10 w 20"/>
                <a:gd name="T11" fmla="*/ 70 h 70"/>
                <a:gd name="T12" fmla="*/ 10 w 20"/>
                <a:gd name="T13" fmla="*/ 70 h 70"/>
                <a:gd name="T14" fmla="*/ 6 w 20"/>
                <a:gd name="T15" fmla="*/ 70 h 70"/>
                <a:gd name="T16" fmla="*/ 4 w 20"/>
                <a:gd name="T17" fmla="*/ 66 h 70"/>
                <a:gd name="T18" fmla="*/ 2 w 20"/>
                <a:gd name="T19" fmla="*/ 62 h 70"/>
                <a:gd name="T20" fmla="*/ 0 w 20"/>
                <a:gd name="T21" fmla="*/ 56 h 70"/>
                <a:gd name="T22" fmla="*/ 0 w 20"/>
                <a:gd name="T23" fmla="*/ 56 h 70"/>
                <a:gd name="T24" fmla="*/ 4 w 20"/>
                <a:gd name="T25" fmla="*/ 24 h 70"/>
                <a:gd name="T26" fmla="*/ 6 w 20"/>
                <a:gd name="T27" fmla="*/ 6 h 70"/>
                <a:gd name="T28" fmla="*/ 8 w 20"/>
                <a:gd name="T29" fmla="*/ 2 h 70"/>
                <a:gd name="T30" fmla="*/ 10 w 20"/>
                <a:gd name="T31" fmla="*/ 0 h 70"/>
                <a:gd name="T32" fmla="*/ 10 w 20"/>
                <a:gd name="T33" fmla="*/ 0 h 70"/>
                <a:gd name="T34" fmla="*/ 12 w 20"/>
                <a:gd name="T35" fmla="*/ 2 h 70"/>
                <a:gd name="T36" fmla="*/ 14 w 20"/>
                <a:gd name="T37" fmla="*/ 6 h 70"/>
                <a:gd name="T38" fmla="*/ 18 w 20"/>
                <a:gd name="T39" fmla="*/ 24 h 70"/>
                <a:gd name="T40" fmla="*/ 20 w 20"/>
                <a:gd name="T41" fmla="*/ 56 h 70"/>
                <a:gd name="T42" fmla="*/ 20 w 20"/>
                <a:gd name="T4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20" y="56"/>
                  </a:moveTo>
                  <a:lnTo>
                    <a:pt x="20" y="56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14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24"/>
                  </a:lnTo>
                  <a:lnTo>
                    <a:pt x="6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8" y="24"/>
                  </a:lnTo>
                  <a:lnTo>
                    <a:pt x="20" y="56"/>
                  </a:lnTo>
                  <a:lnTo>
                    <a:pt x="2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Espace réservé du texte 40"/>
          <p:cNvSpPr>
            <a:spLocks noGrp="1"/>
          </p:cNvSpPr>
          <p:nvPr>
            <p:ph type="body" sz="quarter" idx="15" hasCustomPrompt="1"/>
          </p:nvPr>
        </p:nvSpPr>
        <p:spPr>
          <a:xfrm>
            <a:off x="1615673" y="5865952"/>
            <a:ext cx="3223374" cy="458757"/>
          </a:xfrm>
          <a:ln w="6350">
            <a:solidFill>
              <a:schemeClr val="bg2"/>
            </a:solidFill>
          </a:ln>
        </p:spPr>
        <p:txBody>
          <a:bodyPr wrap="none" lIns="108000" tIns="72000" rIns="468000" bIns="108000" anchor="ctr" anchorCtr="0"/>
          <a:lstStyle>
            <a:lvl1pPr marL="0" indent="0" algn="r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Nombre de groupes/équipes</a:t>
            </a:r>
          </a:p>
        </p:txBody>
      </p:sp>
      <p:sp>
        <p:nvSpPr>
          <p:cNvPr id="39" name="Freeform 68"/>
          <p:cNvSpPr>
            <a:spLocks noEditPoints="1"/>
          </p:cNvSpPr>
          <p:nvPr userDrawn="1"/>
        </p:nvSpPr>
        <p:spPr bwMode="auto">
          <a:xfrm>
            <a:off x="4487395" y="5974447"/>
            <a:ext cx="270000" cy="252000"/>
          </a:xfrm>
          <a:custGeom>
            <a:avLst/>
            <a:gdLst>
              <a:gd name="T0" fmla="*/ 52 w 260"/>
              <a:gd name="T1" fmla="*/ 130 h 242"/>
              <a:gd name="T2" fmla="*/ 8 w 260"/>
              <a:gd name="T3" fmla="*/ 132 h 242"/>
              <a:gd name="T4" fmla="*/ 2 w 260"/>
              <a:gd name="T5" fmla="*/ 96 h 242"/>
              <a:gd name="T6" fmla="*/ 16 w 260"/>
              <a:gd name="T7" fmla="*/ 68 h 242"/>
              <a:gd name="T8" fmla="*/ 36 w 260"/>
              <a:gd name="T9" fmla="*/ 76 h 242"/>
              <a:gd name="T10" fmla="*/ 70 w 260"/>
              <a:gd name="T11" fmla="*/ 76 h 242"/>
              <a:gd name="T12" fmla="*/ 72 w 260"/>
              <a:gd name="T13" fmla="*/ 104 h 242"/>
              <a:gd name="T14" fmla="*/ 76 w 260"/>
              <a:gd name="T15" fmla="*/ 10 h 242"/>
              <a:gd name="T16" fmla="*/ 86 w 260"/>
              <a:gd name="T17" fmla="*/ 34 h 242"/>
              <a:gd name="T18" fmla="*/ 76 w 260"/>
              <a:gd name="T19" fmla="*/ 58 h 242"/>
              <a:gd name="T20" fmla="*/ 52 w 260"/>
              <a:gd name="T21" fmla="*/ 68 h 242"/>
              <a:gd name="T22" fmla="*/ 28 w 260"/>
              <a:gd name="T23" fmla="*/ 58 h 242"/>
              <a:gd name="T24" fmla="*/ 18 w 260"/>
              <a:gd name="T25" fmla="*/ 34 h 242"/>
              <a:gd name="T26" fmla="*/ 28 w 260"/>
              <a:gd name="T27" fmla="*/ 10 h 242"/>
              <a:gd name="T28" fmla="*/ 52 w 260"/>
              <a:gd name="T29" fmla="*/ 0 h 242"/>
              <a:gd name="T30" fmla="*/ 76 w 260"/>
              <a:gd name="T31" fmla="*/ 10 h 242"/>
              <a:gd name="T32" fmla="*/ 220 w 260"/>
              <a:gd name="T33" fmla="*/ 226 h 242"/>
              <a:gd name="T34" fmla="*/ 196 w 260"/>
              <a:gd name="T35" fmla="*/ 240 h 242"/>
              <a:gd name="T36" fmla="*/ 56 w 260"/>
              <a:gd name="T37" fmla="*/ 238 h 242"/>
              <a:gd name="T38" fmla="*/ 38 w 260"/>
              <a:gd name="T39" fmla="*/ 220 h 242"/>
              <a:gd name="T40" fmla="*/ 36 w 260"/>
              <a:gd name="T41" fmla="*/ 192 h 242"/>
              <a:gd name="T42" fmla="*/ 46 w 260"/>
              <a:gd name="T43" fmla="*/ 150 h 242"/>
              <a:gd name="T44" fmla="*/ 66 w 260"/>
              <a:gd name="T45" fmla="*/ 132 h 242"/>
              <a:gd name="T46" fmla="*/ 88 w 260"/>
              <a:gd name="T47" fmla="*/ 132 h 242"/>
              <a:gd name="T48" fmla="*/ 112 w 260"/>
              <a:gd name="T49" fmla="*/ 144 h 242"/>
              <a:gd name="T50" fmla="*/ 148 w 260"/>
              <a:gd name="T51" fmla="*/ 144 h 242"/>
              <a:gd name="T52" fmla="*/ 172 w 260"/>
              <a:gd name="T53" fmla="*/ 132 h 242"/>
              <a:gd name="T54" fmla="*/ 194 w 260"/>
              <a:gd name="T55" fmla="*/ 132 h 242"/>
              <a:gd name="T56" fmla="*/ 214 w 260"/>
              <a:gd name="T57" fmla="*/ 150 h 242"/>
              <a:gd name="T58" fmla="*/ 224 w 260"/>
              <a:gd name="T59" fmla="*/ 192 h 242"/>
              <a:gd name="T60" fmla="*/ 166 w 260"/>
              <a:gd name="T61" fmla="*/ 48 h 242"/>
              <a:gd name="T62" fmla="*/ 182 w 260"/>
              <a:gd name="T63" fmla="*/ 86 h 242"/>
              <a:gd name="T64" fmla="*/ 166 w 260"/>
              <a:gd name="T65" fmla="*/ 122 h 242"/>
              <a:gd name="T66" fmla="*/ 130 w 260"/>
              <a:gd name="T67" fmla="*/ 138 h 242"/>
              <a:gd name="T68" fmla="*/ 94 w 260"/>
              <a:gd name="T69" fmla="*/ 122 h 242"/>
              <a:gd name="T70" fmla="*/ 78 w 260"/>
              <a:gd name="T71" fmla="*/ 86 h 242"/>
              <a:gd name="T72" fmla="*/ 94 w 260"/>
              <a:gd name="T73" fmla="*/ 48 h 242"/>
              <a:gd name="T74" fmla="*/ 130 w 260"/>
              <a:gd name="T75" fmla="*/ 34 h 242"/>
              <a:gd name="T76" fmla="*/ 166 w 260"/>
              <a:gd name="T77" fmla="*/ 48 h 242"/>
              <a:gd name="T78" fmla="*/ 242 w 260"/>
              <a:gd name="T79" fmla="*/ 26 h 242"/>
              <a:gd name="T80" fmla="*/ 236 w 260"/>
              <a:gd name="T81" fmla="*/ 52 h 242"/>
              <a:gd name="T82" fmla="*/ 214 w 260"/>
              <a:gd name="T83" fmla="*/ 68 h 242"/>
              <a:gd name="T84" fmla="*/ 188 w 260"/>
              <a:gd name="T85" fmla="*/ 62 h 242"/>
              <a:gd name="T86" fmla="*/ 174 w 260"/>
              <a:gd name="T87" fmla="*/ 40 h 242"/>
              <a:gd name="T88" fmla="*/ 178 w 260"/>
              <a:gd name="T89" fmla="*/ 14 h 242"/>
              <a:gd name="T90" fmla="*/ 200 w 260"/>
              <a:gd name="T91" fmla="*/ 0 h 242"/>
              <a:gd name="T92" fmla="*/ 226 w 260"/>
              <a:gd name="T93" fmla="*/ 4 h 242"/>
              <a:gd name="T94" fmla="*/ 258 w 260"/>
              <a:gd name="T95" fmla="*/ 126 h 242"/>
              <a:gd name="T96" fmla="*/ 216 w 260"/>
              <a:gd name="T97" fmla="*/ 138 h 242"/>
              <a:gd name="T98" fmla="*/ 180 w 260"/>
              <a:gd name="T99" fmla="*/ 120 h 242"/>
              <a:gd name="T100" fmla="*/ 190 w 260"/>
              <a:gd name="T101" fmla="*/ 86 h 242"/>
              <a:gd name="T102" fmla="*/ 208 w 260"/>
              <a:gd name="T103" fmla="*/ 80 h 242"/>
              <a:gd name="T104" fmla="*/ 236 w 260"/>
              <a:gd name="T105" fmla="*/ 72 h 242"/>
              <a:gd name="T106" fmla="*/ 250 w 260"/>
              <a:gd name="T107" fmla="*/ 72 h 242"/>
              <a:gd name="T108" fmla="*/ 260 w 260"/>
              <a:gd name="T109" fmla="*/ 1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0" h="242">
                <a:moveTo>
                  <a:pt x="80" y="120"/>
                </a:moveTo>
                <a:lnTo>
                  <a:pt x="80" y="120"/>
                </a:lnTo>
                <a:lnTo>
                  <a:pt x="70" y="122"/>
                </a:lnTo>
                <a:lnTo>
                  <a:pt x="60" y="124"/>
                </a:lnTo>
                <a:lnTo>
                  <a:pt x="52" y="130"/>
                </a:lnTo>
                <a:lnTo>
                  <a:pt x="44" y="138"/>
                </a:lnTo>
                <a:lnTo>
                  <a:pt x="26" y="138"/>
                </a:lnTo>
                <a:lnTo>
                  <a:pt x="26" y="138"/>
                </a:lnTo>
                <a:lnTo>
                  <a:pt x="16" y="136"/>
                </a:lnTo>
                <a:lnTo>
                  <a:pt x="8" y="132"/>
                </a:lnTo>
                <a:lnTo>
                  <a:pt x="8" y="132"/>
                </a:lnTo>
                <a:lnTo>
                  <a:pt x="2" y="126"/>
                </a:lnTo>
                <a:lnTo>
                  <a:pt x="0" y="116"/>
                </a:lnTo>
                <a:lnTo>
                  <a:pt x="0" y="116"/>
                </a:lnTo>
                <a:lnTo>
                  <a:pt x="2" y="96"/>
                </a:lnTo>
                <a:lnTo>
                  <a:pt x="4" y="80"/>
                </a:lnTo>
                <a:lnTo>
                  <a:pt x="6" y="76"/>
                </a:lnTo>
                <a:lnTo>
                  <a:pt x="10" y="72"/>
                </a:lnTo>
                <a:lnTo>
                  <a:pt x="12" y="70"/>
                </a:lnTo>
                <a:lnTo>
                  <a:pt x="16" y="68"/>
                </a:lnTo>
                <a:lnTo>
                  <a:pt x="16" y="68"/>
                </a:lnTo>
                <a:lnTo>
                  <a:pt x="22" y="72"/>
                </a:lnTo>
                <a:lnTo>
                  <a:pt x="22" y="72"/>
                </a:lnTo>
                <a:lnTo>
                  <a:pt x="36" y="76"/>
                </a:lnTo>
                <a:lnTo>
                  <a:pt x="36" y="76"/>
                </a:lnTo>
                <a:lnTo>
                  <a:pt x="44" y="80"/>
                </a:lnTo>
                <a:lnTo>
                  <a:pt x="52" y="80"/>
                </a:lnTo>
                <a:lnTo>
                  <a:pt x="52" y="80"/>
                </a:lnTo>
                <a:lnTo>
                  <a:pt x="60" y="80"/>
                </a:lnTo>
                <a:lnTo>
                  <a:pt x="70" y="76"/>
                </a:lnTo>
                <a:lnTo>
                  <a:pt x="70" y="76"/>
                </a:lnTo>
                <a:lnTo>
                  <a:pt x="70" y="86"/>
                </a:lnTo>
                <a:lnTo>
                  <a:pt x="70" y="86"/>
                </a:lnTo>
                <a:lnTo>
                  <a:pt x="70" y="94"/>
                </a:lnTo>
                <a:lnTo>
                  <a:pt x="72" y="104"/>
                </a:lnTo>
                <a:lnTo>
                  <a:pt x="76" y="112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76" y="10"/>
                </a:moveTo>
                <a:lnTo>
                  <a:pt x="76" y="10"/>
                </a:lnTo>
                <a:lnTo>
                  <a:pt x="80" y="14"/>
                </a:lnTo>
                <a:lnTo>
                  <a:pt x="84" y="20"/>
                </a:lnTo>
                <a:lnTo>
                  <a:pt x="86" y="26"/>
                </a:lnTo>
                <a:lnTo>
                  <a:pt x="86" y="34"/>
                </a:lnTo>
                <a:lnTo>
                  <a:pt x="86" y="34"/>
                </a:lnTo>
                <a:lnTo>
                  <a:pt x="86" y="40"/>
                </a:lnTo>
                <a:lnTo>
                  <a:pt x="84" y="48"/>
                </a:lnTo>
                <a:lnTo>
                  <a:pt x="80" y="52"/>
                </a:lnTo>
                <a:lnTo>
                  <a:pt x="76" y="58"/>
                </a:lnTo>
                <a:lnTo>
                  <a:pt x="76" y="58"/>
                </a:lnTo>
                <a:lnTo>
                  <a:pt x="70" y="62"/>
                </a:lnTo>
                <a:lnTo>
                  <a:pt x="66" y="66"/>
                </a:lnTo>
                <a:lnTo>
                  <a:pt x="58" y="68"/>
                </a:lnTo>
                <a:lnTo>
                  <a:pt x="52" y="68"/>
                </a:lnTo>
                <a:lnTo>
                  <a:pt x="52" y="68"/>
                </a:lnTo>
                <a:lnTo>
                  <a:pt x="44" y="68"/>
                </a:lnTo>
                <a:lnTo>
                  <a:pt x="38" y="66"/>
                </a:lnTo>
                <a:lnTo>
                  <a:pt x="32" y="62"/>
                </a:lnTo>
                <a:lnTo>
                  <a:pt x="28" y="58"/>
                </a:lnTo>
                <a:lnTo>
                  <a:pt x="28" y="58"/>
                </a:lnTo>
                <a:lnTo>
                  <a:pt x="24" y="52"/>
                </a:lnTo>
                <a:lnTo>
                  <a:pt x="20" y="48"/>
                </a:lnTo>
                <a:lnTo>
                  <a:pt x="18" y="40"/>
                </a:lnTo>
                <a:lnTo>
                  <a:pt x="18" y="34"/>
                </a:lnTo>
                <a:lnTo>
                  <a:pt x="18" y="34"/>
                </a:lnTo>
                <a:lnTo>
                  <a:pt x="18" y="26"/>
                </a:lnTo>
                <a:lnTo>
                  <a:pt x="20" y="20"/>
                </a:lnTo>
                <a:lnTo>
                  <a:pt x="24" y="14"/>
                </a:lnTo>
                <a:lnTo>
                  <a:pt x="28" y="10"/>
                </a:lnTo>
                <a:lnTo>
                  <a:pt x="28" y="10"/>
                </a:lnTo>
                <a:lnTo>
                  <a:pt x="32" y="4"/>
                </a:lnTo>
                <a:lnTo>
                  <a:pt x="38" y="2"/>
                </a:lnTo>
                <a:lnTo>
                  <a:pt x="4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6" y="2"/>
                </a:lnTo>
                <a:lnTo>
                  <a:pt x="70" y="4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224" y="206"/>
                </a:moveTo>
                <a:lnTo>
                  <a:pt x="224" y="206"/>
                </a:lnTo>
                <a:lnTo>
                  <a:pt x="224" y="214"/>
                </a:lnTo>
                <a:lnTo>
                  <a:pt x="222" y="220"/>
                </a:lnTo>
                <a:lnTo>
                  <a:pt x="220" y="226"/>
                </a:lnTo>
                <a:lnTo>
                  <a:pt x="214" y="232"/>
                </a:lnTo>
                <a:lnTo>
                  <a:pt x="214" y="232"/>
                </a:lnTo>
                <a:lnTo>
                  <a:pt x="210" y="236"/>
                </a:lnTo>
                <a:lnTo>
                  <a:pt x="204" y="238"/>
                </a:lnTo>
                <a:lnTo>
                  <a:pt x="196" y="240"/>
                </a:lnTo>
                <a:lnTo>
                  <a:pt x="188" y="242"/>
                </a:lnTo>
                <a:lnTo>
                  <a:pt x="70" y="242"/>
                </a:lnTo>
                <a:lnTo>
                  <a:pt x="70" y="242"/>
                </a:lnTo>
                <a:lnTo>
                  <a:pt x="62" y="240"/>
                </a:lnTo>
                <a:lnTo>
                  <a:pt x="56" y="238"/>
                </a:lnTo>
                <a:lnTo>
                  <a:pt x="50" y="236"/>
                </a:lnTo>
                <a:lnTo>
                  <a:pt x="44" y="232"/>
                </a:lnTo>
                <a:lnTo>
                  <a:pt x="44" y="232"/>
                </a:lnTo>
                <a:lnTo>
                  <a:pt x="40" y="226"/>
                </a:lnTo>
                <a:lnTo>
                  <a:pt x="38" y="220"/>
                </a:lnTo>
                <a:lnTo>
                  <a:pt x="36" y="214"/>
                </a:lnTo>
                <a:lnTo>
                  <a:pt x="34" y="206"/>
                </a:lnTo>
                <a:lnTo>
                  <a:pt x="34" y="206"/>
                </a:lnTo>
                <a:lnTo>
                  <a:pt x="36" y="192"/>
                </a:lnTo>
                <a:lnTo>
                  <a:pt x="36" y="192"/>
                </a:lnTo>
                <a:lnTo>
                  <a:pt x="36" y="178"/>
                </a:lnTo>
                <a:lnTo>
                  <a:pt x="36" y="178"/>
                </a:lnTo>
                <a:lnTo>
                  <a:pt x="40" y="162"/>
                </a:lnTo>
                <a:lnTo>
                  <a:pt x="40" y="162"/>
                </a:lnTo>
                <a:lnTo>
                  <a:pt x="46" y="150"/>
                </a:lnTo>
                <a:lnTo>
                  <a:pt x="46" y="150"/>
                </a:lnTo>
                <a:lnTo>
                  <a:pt x="54" y="138"/>
                </a:lnTo>
                <a:lnTo>
                  <a:pt x="54" y="138"/>
                </a:lnTo>
                <a:lnTo>
                  <a:pt x="60" y="134"/>
                </a:lnTo>
                <a:lnTo>
                  <a:pt x="66" y="132"/>
                </a:lnTo>
                <a:lnTo>
                  <a:pt x="66" y="132"/>
                </a:lnTo>
                <a:lnTo>
                  <a:pt x="74" y="130"/>
                </a:lnTo>
                <a:lnTo>
                  <a:pt x="82" y="128"/>
                </a:lnTo>
                <a:lnTo>
                  <a:pt x="82" y="128"/>
                </a:lnTo>
                <a:lnTo>
                  <a:pt x="88" y="132"/>
                </a:lnTo>
                <a:lnTo>
                  <a:pt x="88" y="132"/>
                </a:lnTo>
                <a:lnTo>
                  <a:pt x="96" y="138"/>
                </a:lnTo>
                <a:lnTo>
                  <a:pt x="96" y="138"/>
                </a:lnTo>
                <a:lnTo>
                  <a:pt x="112" y="144"/>
                </a:lnTo>
                <a:lnTo>
                  <a:pt x="112" y="144"/>
                </a:lnTo>
                <a:lnTo>
                  <a:pt x="120" y="146"/>
                </a:lnTo>
                <a:lnTo>
                  <a:pt x="130" y="148"/>
                </a:lnTo>
                <a:lnTo>
                  <a:pt x="130" y="148"/>
                </a:lnTo>
                <a:lnTo>
                  <a:pt x="138" y="146"/>
                </a:lnTo>
                <a:lnTo>
                  <a:pt x="148" y="144"/>
                </a:lnTo>
                <a:lnTo>
                  <a:pt x="148" y="144"/>
                </a:lnTo>
                <a:lnTo>
                  <a:pt x="162" y="138"/>
                </a:lnTo>
                <a:lnTo>
                  <a:pt x="162" y="138"/>
                </a:lnTo>
                <a:lnTo>
                  <a:pt x="172" y="132"/>
                </a:lnTo>
                <a:lnTo>
                  <a:pt x="172" y="132"/>
                </a:lnTo>
                <a:lnTo>
                  <a:pt x="178" y="128"/>
                </a:lnTo>
                <a:lnTo>
                  <a:pt x="178" y="128"/>
                </a:lnTo>
                <a:lnTo>
                  <a:pt x="186" y="130"/>
                </a:lnTo>
                <a:lnTo>
                  <a:pt x="194" y="132"/>
                </a:lnTo>
                <a:lnTo>
                  <a:pt x="194" y="132"/>
                </a:lnTo>
                <a:lnTo>
                  <a:pt x="200" y="134"/>
                </a:lnTo>
                <a:lnTo>
                  <a:pt x="204" y="138"/>
                </a:lnTo>
                <a:lnTo>
                  <a:pt x="204" y="138"/>
                </a:lnTo>
                <a:lnTo>
                  <a:pt x="214" y="150"/>
                </a:lnTo>
                <a:lnTo>
                  <a:pt x="214" y="150"/>
                </a:lnTo>
                <a:lnTo>
                  <a:pt x="218" y="162"/>
                </a:lnTo>
                <a:lnTo>
                  <a:pt x="218" y="162"/>
                </a:lnTo>
                <a:lnTo>
                  <a:pt x="222" y="178"/>
                </a:lnTo>
                <a:lnTo>
                  <a:pt x="222" y="178"/>
                </a:lnTo>
                <a:lnTo>
                  <a:pt x="224" y="192"/>
                </a:lnTo>
                <a:lnTo>
                  <a:pt x="224" y="192"/>
                </a:lnTo>
                <a:lnTo>
                  <a:pt x="224" y="206"/>
                </a:lnTo>
                <a:lnTo>
                  <a:pt x="224" y="206"/>
                </a:lnTo>
                <a:close/>
                <a:moveTo>
                  <a:pt x="166" y="48"/>
                </a:moveTo>
                <a:lnTo>
                  <a:pt x="166" y="48"/>
                </a:lnTo>
                <a:lnTo>
                  <a:pt x="172" y="56"/>
                </a:lnTo>
                <a:lnTo>
                  <a:pt x="178" y="66"/>
                </a:lnTo>
                <a:lnTo>
                  <a:pt x="180" y="76"/>
                </a:lnTo>
                <a:lnTo>
                  <a:pt x="182" y="86"/>
                </a:lnTo>
                <a:lnTo>
                  <a:pt x="182" y="86"/>
                </a:lnTo>
                <a:lnTo>
                  <a:pt x="180" y="96"/>
                </a:lnTo>
                <a:lnTo>
                  <a:pt x="178" y="106"/>
                </a:lnTo>
                <a:lnTo>
                  <a:pt x="172" y="114"/>
                </a:lnTo>
                <a:lnTo>
                  <a:pt x="166" y="122"/>
                </a:lnTo>
                <a:lnTo>
                  <a:pt x="166" y="122"/>
                </a:lnTo>
                <a:lnTo>
                  <a:pt x="158" y="128"/>
                </a:lnTo>
                <a:lnTo>
                  <a:pt x="150" y="134"/>
                </a:lnTo>
                <a:lnTo>
                  <a:pt x="140" y="136"/>
                </a:lnTo>
                <a:lnTo>
                  <a:pt x="130" y="138"/>
                </a:lnTo>
                <a:lnTo>
                  <a:pt x="130" y="138"/>
                </a:lnTo>
                <a:lnTo>
                  <a:pt x="120" y="136"/>
                </a:lnTo>
                <a:lnTo>
                  <a:pt x="110" y="134"/>
                </a:lnTo>
                <a:lnTo>
                  <a:pt x="100" y="128"/>
                </a:lnTo>
                <a:lnTo>
                  <a:pt x="94" y="122"/>
                </a:lnTo>
                <a:lnTo>
                  <a:pt x="94" y="122"/>
                </a:lnTo>
                <a:lnTo>
                  <a:pt x="86" y="114"/>
                </a:lnTo>
                <a:lnTo>
                  <a:pt x="82" y="106"/>
                </a:lnTo>
                <a:lnTo>
                  <a:pt x="78" y="96"/>
                </a:lnTo>
                <a:lnTo>
                  <a:pt x="78" y="86"/>
                </a:lnTo>
                <a:lnTo>
                  <a:pt x="78" y="86"/>
                </a:lnTo>
                <a:lnTo>
                  <a:pt x="78" y="76"/>
                </a:lnTo>
                <a:lnTo>
                  <a:pt x="82" y="66"/>
                </a:lnTo>
                <a:lnTo>
                  <a:pt x="86" y="56"/>
                </a:lnTo>
                <a:lnTo>
                  <a:pt x="94" y="48"/>
                </a:lnTo>
                <a:lnTo>
                  <a:pt x="94" y="48"/>
                </a:lnTo>
                <a:lnTo>
                  <a:pt x="100" y="42"/>
                </a:lnTo>
                <a:lnTo>
                  <a:pt x="110" y="38"/>
                </a:lnTo>
                <a:lnTo>
                  <a:pt x="120" y="34"/>
                </a:lnTo>
                <a:lnTo>
                  <a:pt x="130" y="34"/>
                </a:lnTo>
                <a:lnTo>
                  <a:pt x="130" y="34"/>
                </a:lnTo>
                <a:lnTo>
                  <a:pt x="140" y="34"/>
                </a:lnTo>
                <a:lnTo>
                  <a:pt x="150" y="38"/>
                </a:lnTo>
                <a:lnTo>
                  <a:pt x="158" y="42"/>
                </a:lnTo>
                <a:lnTo>
                  <a:pt x="166" y="48"/>
                </a:lnTo>
                <a:lnTo>
                  <a:pt x="166" y="48"/>
                </a:lnTo>
                <a:close/>
                <a:moveTo>
                  <a:pt x="232" y="10"/>
                </a:moveTo>
                <a:lnTo>
                  <a:pt x="232" y="10"/>
                </a:lnTo>
                <a:lnTo>
                  <a:pt x="236" y="14"/>
                </a:lnTo>
                <a:lnTo>
                  <a:pt x="240" y="20"/>
                </a:lnTo>
                <a:lnTo>
                  <a:pt x="242" y="26"/>
                </a:lnTo>
                <a:lnTo>
                  <a:pt x="242" y="34"/>
                </a:lnTo>
                <a:lnTo>
                  <a:pt x="242" y="34"/>
                </a:lnTo>
                <a:lnTo>
                  <a:pt x="242" y="40"/>
                </a:lnTo>
                <a:lnTo>
                  <a:pt x="240" y="48"/>
                </a:lnTo>
                <a:lnTo>
                  <a:pt x="236" y="52"/>
                </a:lnTo>
                <a:lnTo>
                  <a:pt x="232" y="58"/>
                </a:lnTo>
                <a:lnTo>
                  <a:pt x="232" y="58"/>
                </a:lnTo>
                <a:lnTo>
                  <a:pt x="226" y="62"/>
                </a:lnTo>
                <a:lnTo>
                  <a:pt x="220" y="66"/>
                </a:lnTo>
                <a:lnTo>
                  <a:pt x="214" y="68"/>
                </a:lnTo>
                <a:lnTo>
                  <a:pt x="208" y="68"/>
                </a:lnTo>
                <a:lnTo>
                  <a:pt x="208" y="68"/>
                </a:lnTo>
                <a:lnTo>
                  <a:pt x="200" y="68"/>
                </a:lnTo>
                <a:lnTo>
                  <a:pt x="194" y="66"/>
                </a:lnTo>
                <a:lnTo>
                  <a:pt x="188" y="62"/>
                </a:lnTo>
                <a:lnTo>
                  <a:pt x="184" y="58"/>
                </a:lnTo>
                <a:lnTo>
                  <a:pt x="184" y="58"/>
                </a:lnTo>
                <a:lnTo>
                  <a:pt x="178" y="52"/>
                </a:lnTo>
                <a:lnTo>
                  <a:pt x="176" y="48"/>
                </a:lnTo>
                <a:lnTo>
                  <a:pt x="174" y="40"/>
                </a:lnTo>
                <a:lnTo>
                  <a:pt x="172" y="34"/>
                </a:lnTo>
                <a:lnTo>
                  <a:pt x="172" y="34"/>
                </a:lnTo>
                <a:lnTo>
                  <a:pt x="174" y="26"/>
                </a:lnTo>
                <a:lnTo>
                  <a:pt x="176" y="20"/>
                </a:lnTo>
                <a:lnTo>
                  <a:pt x="178" y="14"/>
                </a:lnTo>
                <a:lnTo>
                  <a:pt x="184" y="10"/>
                </a:lnTo>
                <a:lnTo>
                  <a:pt x="184" y="10"/>
                </a:lnTo>
                <a:lnTo>
                  <a:pt x="188" y="4"/>
                </a:lnTo>
                <a:lnTo>
                  <a:pt x="194" y="2"/>
                </a:lnTo>
                <a:lnTo>
                  <a:pt x="200" y="0"/>
                </a:lnTo>
                <a:lnTo>
                  <a:pt x="208" y="0"/>
                </a:lnTo>
                <a:lnTo>
                  <a:pt x="208" y="0"/>
                </a:lnTo>
                <a:lnTo>
                  <a:pt x="214" y="0"/>
                </a:lnTo>
                <a:lnTo>
                  <a:pt x="220" y="2"/>
                </a:lnTo>
                <a:lnTo>
                  <a:pt x="226" y="4"/>
                </a:lnTo>
                <a:lnTo>
                  <a:pt x="232" y="10"/>
                </a:lnTo>
                <a:lnTo>
                  <a:pt x="232" y="10"/>
                </a:lnTo>
                <a:close/>
                <a:moveTo>
                  <a:pt x="260" y="116"/>
                </a:moveTo>
                <a:lnTo>
                  <a:pt x="260" y="116"/>
                </a:lnTo>
                <a:lnTo>
                  <a:pt x="258" y="126"/>
                </a:lnTo>
                <a:lnTo>
                  <a:pt x="252" y="132"/>
                </a:lnTo>
                <a:lnTo>
                  <a:pt x="252" y="132"/>
                </a:lnTo>
                <a:lnTo>
                  <a:pt x="244" y="136"/>
                </a:lnTo>
                <a:lnTo>
                  <a:pt x="234" y="138"/>
                </a:lnTo>
                <a:lnTo>
                  <a:pt x="216" y="138"/>
                </a:lnTo>
                <a:lnTo>
                  <a:pt x="216" y="138"/>
                </a:lnTo>
                <a:lnTo>
                  <a:pt x="208" y="130"/>
                </a:lnTo>
                <a:lnTo>
                  <a:pt x="200" y="124"/>
                </a:lnTo>
                <a:lnTo>
                  <a:pt x="190" y="122"/>
                </a:lnTo>
                <a:lnTo>
                  <a:pt x="180" y="120"/>
                </a:lnTo>
                <a:lnTo>
                  <a:pt x="180" y="120"/>
                </a:lnTo>
                <a:lnTo>
                  <a:pt x="184" y="112"/>
                </a:lnTo>
                <a:lnTo>
                  <a:pt x="188" y="104"/>
                </a:lnTo>
                <a:lnTo>
                  <a:pt x="190" y="94"/>
                </a:lnTo>
                <a:lnTo>
                  <a:pt x="190" y="86"/>
                </a:lnTo>
                <a:lnTo>
                  <a:pt x="190" y="86"/>
                </a:lnTo>
                <a:lnTo>
                  <a:pt x="190" y="76"/>
                </a:lnTo>
                <a:lnTo>
                  <a:pt x="190" y="76"/>
                </a:lnTo>
                <a:lnTo>
                  <a:pt x="198" y="80"/>
                </a:lnTo>
                <a:lnTo>
                  <a:pt x="208" y="80"/>
                </a:lnTo>
                <a:lnTo>
                  <a:pt x="208" y="80"/>
                </a:lnTo>
                <a:lnTo>
                  <a:pt x="216" y="80"/>
                </a:lnTo>
                <a:lnTo>
                  <a:pt x="224" y="76"/>
                </a:lnTo>
                <a:lnTo>
                  <a:pt x="224" y="76"/>
                </a:lnTo>
                <a:lnTo>
                  <a:pt x="236" y="72"/>
                </a:lnTo>
                <a:lnTo>
                  <a:pt x="236" y="72"/>
                </a:lnTo>
                <a:lnTo>
                  <a:pt x="242" y="68"/>
                </a:lnTo>
                <a:lnTo>
                  <a:pt x="242" y="68"/>
                </a:lnTo>
                <a:lnTo>
                  <a:pt x="246" y="70"/>
                </a:lnTo>
                <a:lnTo>
                  <a:pt x="250" y="72"/>
                </a:lnTo>
                <a:lnTo>
                  <a:pt x="252" y="76"/>
                </a:lnTo>
                <a:lnTo>
                  <a:pt x="256" y="80"/>
                </a:lnTo>
                <a:lnTo>
                  <a:pt x="258" y="96"/>
                </a:lnTo>
                <a:lnTo>
                  <a:pt x="260" y="116"/>
                </a:lnTo>
                <a:lnTo>
                  <a:pt x="260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Ellipse 44"/>
          <p:cNvSpPr/>
          <p:nvPr userDrawn="1"/>
        </p:nvSpPr>
        <p:spPr>
          <a:xfrm>
            <a:off x="3280571" y="4166392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 userDrawn="1"/>
        </p:nvSpPr>
        <p:spPr>
          <a:xfrm>
            <a:off x="831766" y="2420888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1308507" y="2539737"/>
            <a:ext cx="2700000" cy="27000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1F43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486803" y="2718033"/>
            <a:ext cx="2343408" cy="234340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dist="3175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09"/>
      </p:ext>
    </p:extLst>
  </p:cSld>
  <p:clrMapOvr>
    <a:masterClrMapping/>
  </p:clrMapOvr>
  <p:transition spd="med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4EA-0B3C-4E9C-8A10-532F27E8C57D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8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549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6681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3549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6681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39490770"/>
      </p:ext>
    </p:extLst>
  </p:cSld>
  <p:clrMapOvr>
    <a:masterClrMapping/>
  </p:clrMapOvr>
  <p:transition spd="med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 +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03E-E6EF-4A00-888F-9DE8FBBEC26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17000" y="4267839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17000" y="4804316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5340793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417000" y="587727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944611" y="3725421"/>
            <a:ext cx="0" cy="25922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5115600" y="366669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115599" y="4093808"/>
            <a:ext cx="4374000" cy="1261884"/>
          </a:xfrm>
        </p:spPr>
        <p:txBody>
          <a:bodyPr wrap="square" lIns="0" rIns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360363" indent="-184150"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45574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372-3D33-47A0-8469-F78837E9C385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5115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115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5115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5115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8718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E6-79F3-4BE6-B654-5EE46B71D22D}" type="datetime1">
              <a:rPr lang="fr-FR" smtClean="0"/>
              <a:t>29/12/2017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9810"/>
      </p:ext>
    </p:extLst>
  </p:cSld>
  <p:clrMapOvr>
    <a:masterClrMapping/>
  </p:clrMapOvr>
  <p:transition spd="med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251-218A-4796-BB38-35387A540BF6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D4B0-1CF1-4CA4-9C8D-CEEE9D3B3BE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5490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5490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681504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6681504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35490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35490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6681504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6681504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9184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é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0" y="5418000"/>
            <a:ext cx="9903600" cy="1440000"/>
          </a:xfrm>
          <a:blipFill dpi="0" rotWithShape="1">
            <a:blip r:embed="rId2">
              <a:alphaModFix amt="90000"/>
            </a:blip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25000"/>
              </a:prstClr>
            </a:outerShdw>
          </a:effectLst>
        </p:spPr>
        <p:txBody>
          <a:bodyPr lIns="396000" tIns="36000" bIns="72000" anchor="ctr">
            <a:no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1746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4" accel="40000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077903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AF1-C1BB-474F-83FB-0677920D792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1818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61A8-425C-49E5-9E7A-D8C4E4623C66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1763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E4F-8B64-4FA3-A367-563BB57705FC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488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1800000" bIns="5400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077903"/>
            <a:ext cx="9072000" cy="1261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7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824EBEE-D508-4928-BF48-F6A33EFA9EBF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73000" y="6525368"/>
            <a:ext cx="57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49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60" r:id="rId8"/>
    <p:sldLayoutId id="2147483652" r:id="rId9"/>
    <p:sldLayoutId id="2147483692" r:id="rId10"/>
    <p:sldLayoutId id="2147483653" r:id="rId11"/>
    <p:sldLayoutId id="2147483689" r:id="rId12"/>
    <p:sldLayoutId id="2147483670" r:id="rId13"/>
    <p:sldLayoutId id="2147483690" r:id="rId14"/>
    <p:sldLayoutId id="2147483671" r:id="rId15"/>
    <p:sldLayoutId id="2147483691" r:id="rId16"/>
    <p:sldLayoutId id="2147483669" r:id="rId17"/>
    <p:sldLayoutId id="2147483661" r:id="rId18"/>
    <p:sldLayoutId id="2147483681" r:id="rId19"/>
    <p:sldLayoutId id="2147483673" r:id="rId20"/>
    <p:sldLayoutId id="2147483672" r:id="rId21"/>
    <p:sldLayoutId id="2147483674" r:id="rId22"/>
    <p:sldLayoutId id="2147483675" r:id="rId23"/>
    <p:sldLayoutId id="2147483677" r:id="rId24"/>
    <p:sldLayoutId id="2147483676" r:id="rId25"/>
    <p:sldLayoutId id="2147483678" r:id="rId26"/>
    <p:sldLayoutId id="2147483688" r:id="rId27"/>
    <p:sldLayoutId id="2147483687" r:id="rId28"/>
    <p:sldLayoutId id="2147483686" r:id="rId29"/>
    <p:sldLayoutId id="2147483685" r:id="rId30"/>
    <p:sldLayoutId id="2147483679" r:id="rId31"/>
    <p:sldLayoutId id="2147483683" r:id="rId32"/>
    <p:sldLayoutId id="2147483680" r:id="rId33"/>
    <p:sldLayoutId id="2147483684" r:id="rId34"/>
    <p:sldLayoutId id="2147483662" r:id="rId35"/>
    <p:sldLayoutId id="2147483682" r:id="rId36"/>
    <p:sldLayoutId id="2147483654" r:id="rId37"/>
    <p:sldLayoutId id="2147483667" r:id="rId38"/>
    <p:sldLayoutId id="2147483668" r:id="rId39"/>
    <p:sldLayoutId id="2147483655" r:id="rId40"/>
    <p:sldLayoutId id="2147483693" r:id="rId41"/>
  </p:sldLayoutIdLst>
  <p:transition spd="med">
    <p:push dir="u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release_1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 Studio Team Services Session 2 (Release)</a:t>
            </a:r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611CC679-AF13-43E2-9587-746BA0A2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8640"/>
            <a:ext cx="6641216" cy="46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5517232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des variables communes à tous les environnement (release) et spécifique à chaque environnement (RECETTE, PP, PROD)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crypter les valeurs sensibles (password IIS, password WS, applicatif, etc…)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CDDA27-74BF-4C07-95EB-DB04A977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228188"/>
            <a:ext cx="5543550" cy="1609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6ED5DD-A0ED-4ABA-AE16-DF2C5C5A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3300209"/>
            <a:ext cx="9686925" cy="1390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C22AD2-7614-48D9-A2ED-2FC3F363D1E7}"/>
              </a:ext>
            </a:extLst>
          </p:cNvPr>
          <p:cNvSpPr/>
          <p:nvPr/>
        </p:nvSpPr>
        <p:spPr>
          <a:xfrm>
            <a:off x="2648744" y="4715944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09725-2578-48A0-8B32-D08CA83EBE87}"/>
              </a:ext>
            </a:extLst>
          </p:cNvPr>
          <p:cNvSpPr/>
          <p:nvPr/>
        </p:nvSpPr>
        <p:spPr>
          <a:xfrm>
            <a:off x="7434424" y="1565676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311B9D-7FF5-4C70-9553-39358CAAD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173" y="1222776"/>
            <a:ext cx="3638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4485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Retention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19597" y="5013176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la durée de rétention pour chaque environnement de le release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le nombre de release que l’on souhaite conserver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conserver l’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artifact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associé à la release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5048EB-3457-40F9-A94F-397184F6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268760"/>
            <a:ext cx="461962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655560-8E1D-4495-BFEB-0754F127C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27" y="1260363"/>
            <a:ext cx="4533900" cy="722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130CFD-CCC1-4A8E-9042-72EAD0FAC2D8}"/>
              </a:ext>
            </a:extLst>
          </p:cNvPr>
          <p:cNvSpPr/>
          <p:nvPr/>
        </p:nvSpPr>
        <p:spPr>
          <a:xfrm>
            <a:off x="2222252" y="1983134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61960-7A75-42D3-8CA4-8B42E4D5D94F}"/>
              </a:ext>
            </a:extLst>
          </p:cNvPr>
          <p:cNvSpPr/>
          <p:nvPr/>
        </p:nvSpPr>
        <p:spPr>
          <a:xfrm>
            <a:off x="7000353" y="1947179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A7358D-5DC6-4442-9FB6-0FDBD13F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14" y="3066157"/>
            <a:ext cx="2114550" cy="285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87CB2F-CBB0-4841-8395-15FE3D64A639}"/>
              </a:ext>
            </a:extLst>
          </p:cNvPr>
          <p:cNvSpPr/>
          <p:nvPr/>
        </p:nvSpPr>
        <p:spPr>
          <a:xfrm>
            <a:off x="4532065" y="3480178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9119626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Options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88504" y="5949280"/>
            <a:ext cx="885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Nom des releases que l’on va générer qui Inclus toutes les variables natives ou custom VSTS</a:t>
            </a:r>
          </a:p>
          <a:p>
            <a:endParaRPr lang="fr-FR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3440A1-D313-4EE3-8318-BF363088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1482312"/>
            <a:ext cx="5981700" cy="1571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1E54F6-C768-484C-8D4C-20C31EE04266}"/>
              </a:ext>
            </a:extLst>
          </p:cNvPr>
          <p:cNvSpPr/>
          <p:nvPr/>
        </p:nvSpPr>
        <p:spPr>
          <a:xfrm>
            <a:off x="4733403" y="3160677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12543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6021288"/>
            <a:ext cx="8856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Historique de toutes les actions que j’ai pu apporter à mon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de release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DDD3EB-E20F-4796-BD61-A9DB421B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0" y="1340768"/>
            <a:ext cx="9001000" cy="2674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6CE24A-9696-4A65-A7E1-954F88E27A29}"/>
              </a:ext>
            </a:extLst>
          </p:cNvPr>
          <p:cNvSpPr/>
          <p:nvPr/>
        </p:nvSpPr>
        <p:spPr>
          <a:xfrm>
            <a:off x="4661866" y="4015295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15989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son workflow de release</a:t>
            </a:r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https://github.com/kmahmou/passion/blob/develop/docs/tp/tp_release_1.docx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9582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6DA-5F9F-4D3A-A362-E35A80246EFE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352675"/>
            <a:ext cx="4162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 : Activité pédagogique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2CC-491C-4404-A056-B3ADA9836DBF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7DCAC3-78F2-4355-B8C5-166167C1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86" y="1412776"/>
            <a:ext cx="7305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6827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5A-227A-4F63-9A21-CC502FFD1FCB}" type="datetime1">
              <a:rPr lang="fr-FR" smtClean="0"/>
              <a:t>29/12/2017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B57B5C2-EEB8-4406-A807-ED7F441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FB5AF8-A4FA-403F-9A29-9DDAE40D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">
            <a:extLst>
              <a:ext uri="{FF2B5EF4-FFF2-40B4-BE49-F238E27FC236}">
                <a16:creationId xmlns:a16="http://schemas.microsoft.com/office/drawing/2014/main" id="{4B8F7AD9-6F9A-4B91-89F5-B11665D173FF}"/>
              </a:ext>
            </a:extLst>
          </p:cNvPr>
          <p:cNvSpPr txBox="1">
            <a:spLocks/>
          </p:cNvSpPr>
          <p:nvPr/>
        </p:nvSpPr>
        <p:spPr>
          <a:xfrm>
            <a:off x="1200" y="794766"/>
            <a:ext cx="9903600" cy="378000"/>
          </a:xfrm>
          <a:prstGeom prst="rect">
            <a:avLst/>
          </a:prstGeom>
          <a:solidFill>
            <a:schemeClr val="tx1"/>
          </a:solidFill>
        </p:spPr>
        <p:txBody>
          <a:bodyPr vert="horz" lIns="414000" tIns="36000" rIns="414000" bIns="36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Conclusion 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AD94A250-5CED-4159-921F-5DBEAA393369}"/>
              </a:ext>
            </a:extLst>
          </p:cNvPr>
          <p:cNvSpPr txBox="1">
            <a:spLocks/>
          </p:cNvSpPr>
          <p:nvPr/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2880000" bIns="54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VSTS Session 2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643DE5DE-9789-4609-8BF4-28800BA50495}"/>
              </a:ext>
            </a:extLst>
          </p:cNvPr>
          <p:cNvSpPr txBox="1">
            <a:spLocks/>
          </p:cNvSpPr>
          <p:nvPr/>
        </p:nvSpPr>
        <p:spPr>
          <a:xfrm>
            <a:off x="417600" y="1440000"/>
            <a:ext cx="4374000" cy="4788000"/>
          </a:xfrm>
          <a:prstGeom prst="rect">
            <a:avLst/>
          </a:prstGeo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r>
              <a:rPr lang="fr-FR" sz="2000">
                <a:solidFill>
                  <a:srgbClr val="4B78B9"/>
                </a:solidFill>
                <a:latin typeface="Arial Black" panose="020B0A04020102020204" pitchFamily="34" charset="0"/>
              </a:rPr>
              <a:t>     Questions / Echanges</a:t>
            </a:r>
            <a:br>
              <a:rPr lang="fr-FR" sz="200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>
              <a:solidFill>
                <a:srgbClr val="787887">
                  <a:lumMod val="75000"/>
                </a:srgbClr>
              </a:solidFill>
            </a:endParaRPr>
          </a:p>
          <a:p>
            <a:r>
              <a:rPr lang="fr-FR" sz="1400"/>
              <a:t>Qu'est-ce que j'ai appris ?</a:t>
            </a:r>
          </a:p>
          <a:p>
            <a:endParaRPr lang="fr-FR" sz="1400"/>
          </a:p>
          <a:p>
            <a:r>
              <a:rPr lang="fr-FR" sz="1400"/>
              <a:t>Si je devais mettre en place un élément en revenant à mon poste, lequel serait-il ?</a:t>
            </a:r>
          </a:p>
          <a:p>
            <a:endParaRPr lang="fr-FR" sz="1400"/>
          </a:p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</p:txBody>
      </p:sp>
      <p:pic>
        <p:nvPicPr>
          <p:cNvPr id="22" name="Picture 2" descr="Résultat de recherche d'images pour &quot;vsts&quot;">
            <a:extLst>
              <a:ext uri="{FF2B5EF4-FFF2-40B4-BE49-F238E27FC236}">
                <a16:creationId xmlns:a16="http://schemas.microsoft.com/office/drawing/2014/main" id="{E79A6323-80FA-46A0-B741-C5ECFA9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132856"/>
            <a:ext cx="4178075" cy="2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653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/>
          <p:cNvSpPr txBox="1">
            <a:spLocks/>
          </p:cNvSpPr>
          <p:nvPr/>
        </p:nvSpPr>
        <p:spPr>
          <a:xfrm>
            <a:off x="-2" y="1"/>
            <a:ext cx="2019600" cy="936000"/>
          </a:xfrm>
          <a:prstGeom prst="rect">
            <a:avLst/>
          </a:prstGeom>
          <a:solidFill>
            <a:srgbClr val="103184"/>
          </a:solidFill>
          <a:effectLst/>
        </p:spPr>
        <p:txBody>
          <a:bodyPr vert="horz" wrap="square" lIns="288000" tIns="216000" rIns="91440" bIns="180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AXA Franklin Gothic Demi Conden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SYNOPSIS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559099" y="534963"/>
            <a:ext cx="424124" cy="403169"/>
            <a:chOff x="1208584" y="611163"/>
            <a:chExt cx="424124" cy="403169"/>
          </a:xfrm>
        </p:grpSpPr>
        <p:pic>
          <p:nvPicPr>
            <p:cNvPr id="10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209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05265"/>
              </p:ext>
            </p:extLst>
          </p:nvPr>
        </p:nvGraphicFramePr>
        <p:xfrm>
          <a:off x="200472" y="260648"/>
          <a:ext cx="9433049" cy="3549066"/>
        </p:xfrm>
        <a:graphic>
          <a:graphicData uri="http://schemas.openxmlformats.org/drawingml/2006/table">
            <a:tbl>
              <a:tblPr firstRow="1" bandRow="1"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tblPr>
              <a:tblGrid>
                <a:gridCol w="18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55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endParaRPr lang="fr-FR" dirty="0">
                        <a:latin typeface="Arial" panose="020B0604020202020204" pitchFamily="34" charset="0"/>
                      </a:endParaRPr>
                    </a:p>
                  </a:txBody>
                  <a:tcPr marR="7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Objectifs</a:t>
                      </a:r>
                    </a:p>
                  </a:txBody>
                  <a:tcPr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Points clés</a:t>
                      </a:r>
                      <a:b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de contenu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Méthodes &amp; techniques d’animation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Supports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Durée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48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Démarrage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Introduction</a:t>
                      </a:r>
                      <a:b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9H30 – 10H00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Annoncer l’objectif et le déroulement de la journée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Recueillir les attentes</a:t>
                      </a:r>
                    </a:p>
                  </a:txBody>
                  <a:tcPr marL="36000" marR="36000" marT="0" marB="0"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Objectif de la formation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des participants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C’est quoi le CI/CD pour vous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 en est l’intérêt dans votre travail au quotidien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 pratique adopter pour votre process de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</a:t>
                      </a:r>
                    </a:p>
                  </a:txBody>
                  <a:tcPr marL="36000" marR="36000" marT="0" marB="0"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fr-FR" sz="8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Echange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fr-FR" sz="800" b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Paperboard</a:t>
                      </a:r>
                      <a:endParaRPr lang="fr-FR" sz="8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1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 RELEASE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10H30 – 11H30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Créer un pipeline de release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étapes/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tasks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 de déploiement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actions à effectuer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fontionnalités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 qui me sont offertes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Individuellement, les intervenants sont amenées à construire un pipeline de release de déploiement dans le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CoreIT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Utilisation des prérequis git +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Build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heure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743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Clôture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Conclusion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11H30 – 12h00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Faire la synthèse de la formation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que j’ai appris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 je devais mettre en place un élément en revenant à mon poste, lequel serait-il ?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Questions / réponses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Revenir les attentes évoquées en début de formation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755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de la formation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/>
          <a:p>
            <a:pPr marL="0" lvl="0" indent="0">
              <a:buClr>
                <a:srgbClr val="E1003C"/>
              </a:buClr>
              <a:buNone/>
            </a:pPr>
            <a:r>
              <a:rPr lang="fr-FR" sz="2000" dirty="0">
                <a:solidFill>
                  <a:srgbClr val="4B78B9"/>
                </a:solidFill>
                <a:latin typeface="Arial Black" panose="020B0A04020102020204" pitchFamily="34" charset="0"/>
              </a:rPr>
              <a:t>     OBJECTIFS</a:t>
            </a:r>
            <a:br>
              <a:rPr lang="fr-FR" sz="2000" dirty="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Remplacer les tâches manuelles que je fais par des tâches automatisées dans la release VSTS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Lier une </a:t>
            </a:r>
            <a:r>
              <a:rPr lang="fr-FR" sz="1400" b="0" dirty="0" err="1">
                <a:solidFill>
                  <a:srgbClr val="787887">
                    <a:lumMod val="75000"/>
                  </a:srgbClr>
                </a:solidFill>
              </a:rPr>
              <a:t>build</a:t>
            </a: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 (</a:t>
            </a:r>
            <a:r>
              <a:rPr lang="fr-FR" sz="1400" b="0" dirty="0" err="1">
                <a:solidFill>
                  <a:srgbClr val="787887">
                    <a:lumMod val="75000"/>
                  </a:srgbClr>
                </a:solidFill>
              </a:rPr>
              <a:t>artifcat</a:t>
            </a: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) à ma release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Variabiliser tous mes configurations des environnements</a:t>
            </a:r>
          </a:p>
          <a:p>
            <a:pPr marL="0" lvl="0" indent="0">
              <a:buClr>
                <a:srgbClr val="E1003C"/>
              </a:buClr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Optimiser la qualité des livraisons en production.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29/12/2017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3</a:t>
            </a:fld>
            <a:endParaRPr lang="fr-FR"/>
          </a:p>
        </p:txBody>
      </p:sp>
      <p:sp>
        <p:nvSpPr>
          <p:cNvPr id="10" name="Freeform 122"/>
          <p:cNvSpPr>
            <a:spLocks noEditPoints="1"/>
          </p:cNvSpPr>
          <p:nvPr/>
        </p:nvSpPr>
        <p:spPr bwMode="auto">
          <a:xfrm>
            <a:off x="632520" y="1677362"/>
            <a:ext cx="288000" cy="288000"/>
          </a:xfrm>
          <a:custGeom>
            <a:avLst/>
            <a:gdLst>
              <a:gd name="T0" fmla="*/ 204 w 208"/>
              <a:gd name="T1" fmla="*/ 76 h 208"/>
              <a:gd name="T2" fmla="*/ 208 w 208"/>
              <a:gd name="T3" fmla="*/ 118 h 208"/>
              <a:gd name="T4" fmla="*/ 194 w 208"/>
              <a:gd name="T5" fmla="*/ 156 h 208"/>
              <a:gd name="T6" fmla="*/ 156 w 208"/>
              <a:gd name="T7" fmla="*/ 194 h 208"/>
              <a:gd name="T8" fmla="*/ 118 w 208"/>
              <a:gd name="T9" fmla="*/ 206 h 208"/>
              <a:gd name="T10" fmla="*/ 78 w 208"/>
              <a:gd name="T11" fmla="*/ 204 h 208"/>
              <a:gd name="T12" fmla="*/ 42 w 208"/>
              <a:gd name="T13" fmla="*/ 186 h 208"/>
              <a:gd name="T14" fmla="*/ 14 w 208"/>
              <a:gd name="T15" fmla="*/ 156 h 208"/>
              <a:gd name="T16" fmla="*/ 0 w 208"/>
              <a:gd name="T17" fmla="*/ 104 h 208"/>
              <a:gd name="T18" fmla="*/ 8 w 208"/>
              <a:gd name="T19" fmla="*/ 64 h 208"/>
              <a:gd name="T20" fmla="*/ 32 w 208"/>
              <a:gd name="T21" fmla="*/ 30 h 208"/>
              <a:gd name="T22" fmla="*/ 64 w 208"/>
              <a:gd name="T23" fmla="*/ 8 h 208"/>
              <a:gd name="T24" fmla="*/ 104 w 208"/>
              <a:gd name="T25" fmla="*/ 0 h 208"/>
              <a:gd name="T26" fmla="*/ 156 w 208"/>
              <a:gd name="T27" fmla="*/ 14 h 208"/>
              <a:gd name="T28" fmla="*/ 186 w 208"/>
              <a:gd name="T29" fmla="*/ 40 h 208"/>
              <a:gd name="T30" fmla="*/ 184 w 208"/>
              <a:gd name="T31" fmla="*/ 138 h 208"/>
              <a:gd name="T32" fmla="*/ 190 w 208"/>
              <a:gd name="T33" fmla="*/ 86 h 208"/>
              <a:gd name="T34" fmla="*/ 166 w 208"/>
              <a:gd name="T35" fmla="*/ 42 h 208"/>
              <a:gd name="T36" fmla="*/ 138 w 208"/>
              <a:gd name="T37" fmla="*/ 24 h 208"/>
              <a:gd name="T38" fmla="*/ 88 w 208"/>
              <a:gd name="T39" fmla="*/ 20 h 208"/>
              <a:gd name="T40" fmla="*/ 44 w 208"/>
              <a:gd name="T41" fmla="*/ 42 h 208"/>
              <a:gd name="T42" fmla="*/ 24 w 208"/>
              <a:gd name="T43" fmla="*/ 70 h 208"/>
              <a:gd name="T44" fmla="*/ 20 w 208"/>
              <a:gd name="T45" fmla="*/ 122 h 208"/>
              <a:gd name="T46" fmla="*/ 44 w 208"/>
              <a:gd name="T47" fmla="*/ 164 h 208"/>
              <a:gd name="T48" fmla="*/ 70 w 208"/>
              <a:gd name="T49" fmla="*/ 184 h 208"/>
              <a:gd name="T50" fmla="*/ 122 w 208"/>
              <a:gd name="T51" fmla="*/ 188 h 208"/>
              <a:gd name="T52" fmla="*/ 166 w 208"/>
              <a:gd name="T53" fmla="*/ 164 h 208"/>
              <a:gd name="T54" fmla="*/ 184 w 208"/>
              <a:gd name="T55" fmla="*/ 138 h 208"/>
              <a:gd name="T56" fmla="*/ 168 w 208"/>
              <a:gd name="T57" fmla="*/ 78 h 208"/>
              <a:gd name="T58" fmla="*/ 172 w 208"/>
              <a:gd name="T59" fmla="*/ 118 h 208"/>
              <a:gd name="T60" fmla="*/ 154 w 208"/>
              <a:gd name="T61" fmla="*/ 152 h 208"/>
              <a:gd name="T62" fmla="*/ 104 w 208"/>
              <a:gd name="T63" fmla="*/ 174 h 208"/>
              <a:gd name="T64" fmla="*/ 66 w 208"/>
              <a:gd name="T65" fmla="*/ 162 h 208"/>
              <a:gd name="T66" fmla="*/ 40 w 208"/>
              <a:gd name="T67" fmla="*/ 130 h 208"/>
              <a:gd name="T68" fmla="*/ 36 w 208"/>
              <a:gd name="T69" fmla="*/ 90 h 208"/>
              <a:gd name="T70" fmla="*/ 56 w 208"/>
              <a:gd name="T71" fmla="*/ 54 h 208"/>
              <a:gd name="T72" fmla="*/ 104 w 208"/>
              <a:gd name="T73" fmla="*/ 34 h 208"/>
              <a:gd name="T74" fmla="*/ 142 w 208"/>
              <a:gd name="T75" fmla="*/ 46 h 208"/>
              <a:gd name="T76" fmla="*/ 142 w 208"/>
              <a:gd name="T77" fmla="*/ 140 h 208"/>
              <a:gd name="T78" fmla="*/ 156 w 208"/>
              <a:gd name="T79" fmla="*/ 104 h 208"/>
              <a:gd name="T80" fmla="*/ 148 w 208"/>
              <a:gd name="T81" fmla="*/ 76 h 208"/>
              <a:gd name="T82" fmla="*/ 124 w 208"/>
              <a:gd name="T83" fmla="*/ 56 h 208"/>
              <a:gd name="T84" fmla="*/ 94 w 208"/>
              <a:gd name="T85" fmla="*/ 52 h 208"/>
              <a:gd name="T86" fmla="*/ 68 w 208"/>
              <a:gd name="T87" fmla="*/ 68 h 208"/>
              <a:gd name="T88" fmla="*/ 52 w 208"/>
              <a:gd name="T89" fmla="*/ 104 h 208"/>
              <a:gd name="T90" fmla="*/ 62 w 208"/>
              <a:gd name="T91" fmla="*/ 132 h 208"/>
              <a:gd name="T92" fmla="*/ 84 w 208"/>
              <a:gd name="T93" fmla="*/ 152 h 208"/>
              <a:gd name="T94" fmla="*/ 114 w 208"/>
              <a:gd name="T95" fmla="*/ 154 h 208"/>
              <a:gd name="T96" fmla="*/ 142 w 208"/>
              <a:gd name="T97" fmla="*/ 140 h 208"/>
              <a:gd name="T98" fmla="*/ 136 w 208"/>
              <a:gd name="T99" fmla="*/ 90 h 208"/>
              <a:gd name="T100" fmla="*/ 138 w 208"/>
              <a:gd name="T101" fmla="*/ 110 h 208"/>
              <a:gd name="T102" fmla="*/ 128 w 208"/>
              <a:gd name="T103" fmla="*/ 128 h 208"/>
              <a:gd name="T104" fmla="*/ 104 w 208"/>
              <a:gd name="T105" fmla="*/ 138 h 208"/>
              <a:gd name="T106" fmla="*/ 86 w 208"/>
              <a:gd name="T107" fmla="*/ 132 h 208"/>
              <a:gd name="T108" fmla="*/ 72 w 208"/>
              <a:gd name="T109" fmla="*/ 118 h 208"/>
              <a:gd name="T110" fmla="*/ 70 w 208"/>
              <a:gd name="T111" fmla="*/ 96 h 208"/>
              <a:gd name="T112" fmla="*/ 80 w 208"/>
              <a:gd name="T113" fmla="*/ 80 h 208"/>
              <a:gd name="T114" fmla="*/ 104 w 208"/>
              <a:gd name="T115" fmla="*/ 70 h 208"/>
              <a:gd name="T116" fmla="*/ 124 w 208"/>
              <a:gd name="T117" fmla="*/ 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8" y="90"/>
                </a:lnTo>
                <a:lnTo>
                  <a:pt x="208" y="104"/>
                </a:lnTo>
                <a:lnTo>
                  <a:pt x="208" y="104"/>
                </a:lnTo>
                <a:lnTo>
                  <a:pt x="208" y="118"/>
                </a:lnTo>
                <a:lnTo>
                  <a:pt x="204" y="132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8"/>
                </a:lnTo>
                <a:lnTo>
                  <a:pt x="178" y="178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2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8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2" y="186"/>
                </a:lnTo>
                <a:lnTo>
                  <a:pt x="32" y="178"/>
                </a:lnTo>
                <a:lnTo>
                  <a:pt x="22" y="168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2"/>
                </a:lnTo>
                <a:lnTo>
                  <a:pt x="2" y="118"/>
                </a:lnTo>
                <a:lnTo>
                  <a:pt x="0" y="104"/>
                </a:lnTo>
                <a:lnTo>
                  <a:pt x="0" y="104"/>
                </a:lnTo>
                <a:lnTo>
                  <a:pt x="2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2" y="30"/>
                </a:lnTo>
                <a:lnTo>
                  <a:pt x="42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8" y="4"/>
                </a:lnTo>
                <a:lnTo>
                  <a:pt x="90" y="2"/>
                </a:lnTo>
                <a:lnTo>
                  <a:pt x="104" y="0"/>
                </a:lnTo>
                <a:lnTo>
                  <a:pt x="104" y="0"/>
                </a:lnTo>
                <a:lnTo>
                  <a:pt x="118" y="2"/>
                </a:lnTo>
                <a:lnTo>
                  <a:pt x="132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90" y="122"/>
                </a:lnTo>
                <a:lnTo>
                  <a:pt x="190" y="104"/>
                </a:lnTo>
                <a:lnTo>
                  <a:pt x="190" y="104"/>
                </a:lnTo>
                <a:lnTo>
                  <a:pt x="190" y="86"/>
                </a:lnTo>
                <a:lnTo>
                  <a:pt x="184" y="70"/>
                </a:lnTo>
                <a:lnTo>
                  <a:pt x="184" y="70"/>
                </a:lnTo>
                <a:lnTo>
                  <a:pt x="176" y="56"/>
                </a:lnTo>
                <a:lnTo>
                  <a:pt x="166" y="42"/>
                </a:lnTo>
                <a:lnTo>
                  <a:pt x="166" y="42"/>
                </a:lnTo>
                <a:lnTo>
                  <a:pt x="152" y="32"/>
                </a:lnTo>
                <a:lnTo>
                  <a:pt x="138" y="24"/>
                </a:lnTo>
                <a:lnTo>
                  <a:pt x="138" y="24"/>
                </a:lnTo>
                <a:lnTo>
                  <a:pt x="122" y="20"/>
                </a:lnTo>
                <a:lnTo>
                  <a:pt x="104" y="18"/>
                </a:lnTo>
                <a:lnTo>
                  <a:pt x="104" y="18"/>
                </a:lnTo>
                <a:lnTo>
                  <a:pt x="88" y="20"/>
                </a:lnTo>
                <a:lnTo>
                  <a:pt x="70" y="24"/>
                </a:lnTo>
                <a:lnTo>
                  <a:pt x="70" y="24"/>
                </a:lnTo>
                <a:lnTo>
                  <a:pt x="56" y="32"/>
                </a:lnTo>
                <a:lnTo>
                  <a:pt x="44" y="42"/>
                </a:lnTo>
                <a:lnTo>
                  <a:pt x="44" y="42"/>
                </a:lnTo>
                <a:lnTo>
                  <a:pt x="34" y="56"/>
                </a:lnTo>
                <a:lnTo>
                  <a:pt x="24" y="70"/>
                </a:lnTo>
                <a:lnTo>
                  <a:pt x="24" y="70"/>
                </a:lnTo>
                <a:lnTo>
                  <a:pt x="20" y="86"/>
                </a:lnTo>
                <a:lnTo>
                  <a:pt x="18" y="104"/>
                </a:lnTo>
                <a:lnTo>
                  <a:pt x="18" y="104"/>
                </a:lnTo>
                <a:lnTo>
                  <a:pt x="20" y="122"/>
                </a:lnTo>
                <a:lnTo>
                  <a:pt x="24" y="138"/>
                </a:lnTo>
                <a:lnTo>
                  <a:pt x="24" y="138"/>
                </a:lnTo>
                <a:lnTo>
                  <a:pt x="34" y="152"/>
                </a:lnTo>
                <a:lnTo>
                  <a:pt x="44" y="164"/>
                </a:lnTo>
                <a:lnTo>
                  <a:pt x="44" y="164"/>
                </a:lnTo>
                <a:lnTo>
                  <a:pt x="56" y="176"/>
                </a:lnTo>
                <a:lnTo>
                  <a:pt x="70" y="184"/>
                </a:lnTo>
                <a:lnTo>
                  <a:pt x="70" y="184"/>
                </a:lnTo>
                <a:lnTo>
                  <a:pt x="88" y="188"/>
                </a:lnTo>
                <a:lnTo>
                  <a:pt x="104" y="190"/>
                </a:lnTo>
                <a:lnTo>
                  <a:pt x="104" y="190"/>
                </a:lnTo>
                <a:lnTo>
                  <a:pt x="122" y="188"/>
                </a:lnTo>
                <a:lnTo>
                  <a:pt x="138" y="184"/>
                </a:lnTo>
                <a:lnTo>
                  <a:pt x="138" y="184"/>
                </a:lnTo>
                <a:lnTo>
                  <a:pt x="152" y="176"/>
                </a:lnTo>
                <a:lnTo>
                  <a:pt x="166" y="164"/>
                </a:lnTo>
                <a:lnTo>
                  <a:pt x="166" y="164"/>
                </a:lnTo>
                <a:lnTo>
                  <a:pt x="176" y="152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54" y="54"/>
                </a:moveTo>
                <a:lnTo>
                  <a:pt x="154" y="54"/>
                </a:lnTo>
                <a:lnTo>
                  <a:pt x="162" y="66"/>
                </a:lnTo>
                <a:lnTo>
                  <a:pt x="168" y="78"/>
                </a:lnTo>
                <a:lnTo>
                  <a:pt x="172" y="90"/>
                </a:lnTo>
                <a:lnTo>
                  <a:pt x="174" y="104"/>
                </a:lnTo>
                <a:lnTo>
                  <a:pt x="174" y="104"/>
                </a:lnTo>
                <a:lnTo>
                  <a:pt x="172" y="118"/>
                </a:lnTo>
                <a:lnTo>
                  <a:pt x="168" y="130"/>
                </a:lnTo>
                <a:lnTo>
                  <a:pt x="162" y="142"/>
                </a:lnTo>
                <a:lnTo>
                  <a:pt x="154" y="152"/>
                </a:lnTo>
                <a:lnTo>
                  <a:pt x="154" y="152"/>
                </a:lnTo>
                <a:lnTo>
                  <a:pt x="142" y="162"/>
                </a:lnTo>
                <a:lnTo>
                  <a:pt x="132" y="168"/>
                </a:lnTo>
                <a:lnTo>
                  <a:pt x="118" y="172"/>
                </a:lnTo>
                <a:lnTo>
                  <a:pt x="104" y="174"/>
                </a:lnTo>
                <a:lnTo>
                  <a:pt x="104" y="174"/>
                </a:lnTo>
                <a:lnTo>
                  <a:pt x="90" y="172"/>
                </a:lnTo>
                <a:lnTo>
                  <a:pt x="78" y="168"/>
                </a:lnTo>
                <a:lnTo>
                  <a:pt x="66" y="162"/>
                </a:lnTo>
                <a:lnTo>
                  <a:pt x="56" y="152"/>
                </a:lnTo>
                <a:lnTo>
                  <a:pt x="56" y="152"/>
                </a:lnTo>
                <a:lnTo>
                  <a:pt x="46" y="142"/>
                </a:lnTo>
                <a:lnTo>
                  <a:pt x="40" y="130"/>
                </a:lnTo>
                <a:lnTo>
                  <a:pt x="36" y="118"/>
                </a:lnTo>
                <a:lnTo>
                  <a:pt x="36" y="104"/>
                </a:lnTo>
                <a:lnTo>
                  <a:pt x="36" y="104"/>
                </a:lnTo>
                <a:lnTo>
                  <a:pt x="36" y="90"/>
                </a:lnTo>
                <a:lnTo>
                  <a:pt x="40" y="78"/>
                </a:lnTo>
                <a:lnTo>
                  <a:pt x="46" y="66"/>
                </a:lnTo>
                <a:lnTo>
                  <a:pt x="56" y="54"/>
                </a:lnTo>
                <a:lnTo>
                  <a:pt x="56" y="54"/>
                </a:lnTo>
                <a:lnTo>
                  <a:pt x="66" y="46"/>
                </a:lnTo>
                <a:lnTo>
                  <a:pt x="78" y="40"/>
                </a:lnTo>
                <a:lnTo>
                  <a:pt x="90" y="36"/>
                </a:lnTo>
                <a:lnTo>
                  <a:pt x="104" y="34"/>
                </a:lnTo>
                <a:lnTo>
                  <a:pt x="104" y="34"/>
                </a:lnTo>
                <a:lnTo>
                  <a:pt x="118" y="36"/>
                </a:lnTo>
                <a:lnTo>
                  <a:pt x="132" y="40"/>
                </a:lnTo>
                <a:lnTo>
                  <a:pt x="142" y="46"/>
                </a:lnTo>
                <a:lnTo>
                  <a:pt x="154" y="54"/>
                </a:lnTo>
                <a:lnTo>
                  <a:pt x="154" y="54"/>
                </a:lnTo>
                <a:close/>
                <a:moveTo>
                  <a:pt x="142" y="140"/>
                </a:moveTo>
                <a:lnTo>
                  <a:pt x="142" y="140"/>
                </a:lnTo>
                <a:lnTo>
                  <a:pt x="148" y="132"/>
                </a:lnTo>
                <a:lnTo>
                  <a:pt x="152" y="124"/>
                </a:lnTo>
                <a:lnTo>
                  <a:pt x="156" y="114"/>
                </a:lnTo>
                <a:lnTo>
                  <a:pt x="156" y="104"/>
                </a:lnTo>
                <a:lnTo>
                  <a:pt x="156" y="104"/>
                </a:lnTo>
                <a:lnTo>
                  <a:pt x="156" y="94"/>
                </a:lnTo>
                <a:lnTo>
                  <a:pt x="152" y="84"/>
                </a:lnTo>
                <a:lnTo>
                  <a:pt x="148" y="76"/>
                </a:lnTo>
                <a:lnTo>
                  <a:pt x="142" y="68"/>
                </a:lnTo>
                <a:lnTo>
                  <a:pt x="142" y="68"/>
                </a:lnTo>
                <a:lnTo>
                  <a:pt x="134" y="60"/>
                </a:lnTo>
                <a:lnTo>
                  <a:pt x="124" y="56"/>
                </a:lnTo>
                <a:lnTo>
                  <a:pt x="114" y="52"/>
                </a:lnTo>
                <a:lnTo>
                  <a:pt x="104" y="52"/>
                </a:lnTo>
                <a:lnTo>
                  <a:pt x="104" y="52"/>
                </a:lnTo>
                <a:lnTo>
                  <a:pt x="94" y="52"/>
                </a:lnTo>
                <a:lnTo>
                  <a:pt x="84" y="56"/>
                </a:lnTo>
                <a:lnTo>
                  <a:pt x="76" y="60"/>
                </a:lnTo>
                <a:lnTo>
                  <a:pt x="68" y="68"/>
                </a:lnTo>
                <a:lnTo>
                  <a:pt x="68" y="68"/>
                </a:lnTo>
                <a:lnTo>
                  <a:pt x="62" y="76"/>
                </a:lnTo>
                <a:lnTo>
                  <a:pt x="56" y="84"/>
                </a:lnTo>
                <a:lnTo>
                  <a:pt x="54" y="94"/>
                </a:lnTo>
                <a:lnTo>
                  <a:pt x="52" y="104"/>
                </a:lnTo>
                <a:lnTo>
                  <a:pt x="52" y="104"/>
                </a:lnTo>
                <a:lnTo>
                  <a:pt x="54" y="114"/>
                </a:lnTo>
                <a:lnTo>
                  <a:pt x="56" y="124"/>
                </a:lnTo>
                <a:lnTo>
                  <a:pt x="62" y="132"/>
                </a:lnTo>
                <a:lnTo>
                  <a:pt x="68" y="140"/>
                </a:lnTo>
                <a:lnTo>
                  <a:pt x="68" y="140"/>
                </a:lnTo>
                <a:lnTo>
                  <a:pt x="76" y="148"/>
                </a:lnTo>
                <a:lnTo>
                  <a:pt x="84" y="152"/>
                </a:lnTo>
                <a:lnTo>
                  <a:pt x="94" y="154"/>
                </a:lnTo>
                <a:lnTo>
                  <a:pt x="104" y="156"/>
                </a:lnTo>
                <a:lnTo>
                  <a:pt x="104" y="156"/>
                </a:lnTo>
                <a:lnTo>
                  <a:pt x="114" y="154"/>
                </a:lnTo>
                <a:lnTo>
                  <a:pt x="124" y="152"/>
                </a:lnTo>
                <a:lnTo>
                  <a:pt x="134" y="148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28" y="80"/>
                </a:moveTo>
                <a:lnTo>
                  <a:pt x="128" y="80"/>
                </a:lnTo>
                <a:lnTo>
                  <a:pt x="134" y="84"/>
                </a:lnTo>
                <a:lnTo>
                  <a:pt x="136" y="90"/>
                </a:lnTo>
                <a:lnTo>
                  <a:pt x="138" y="96"/>
                </a:lnTo>
                <a:lnTo>
                  <a:pt x="140" y="104"/>
                </a:lnTo>
                <a:lnTo>
                  <a:pt x="140" y="104"/>
                </a:lnTo>
                <a:lnTo>
                  <a:pt x="138" y="110"/>
                </a:lnTo>
                <a:lnTo>
                  <a:pt x="136" y="118"/>
                </a:lnTo>
                <a:lnTo>
                  <a:pt x="134" y="124"/>
                </a:lnTo>
                <a:lnTo>
                  <a:pt x="128" y="128"/>
                </a:lnTo>
                <a:lnTo>
                  <a:pt x="128" y="128"/>
                </a:lnTo>
                <a:lnTo>
                  <a:pt x="124" y="132"/>
                </a:lnTo>
                <a:lnTo>
                  <a:pt x="118" y="136"/>
                </a:lnTo>
                <a:lnTo>
                  <a:pt x="112" y="138"/>
                </a:lnTo>
                <a:lnTo>
                  <a:pt x="104" y="138"/>
                </a:lnTo>
                <a:lnTo>
                  <a:pt x="104" y="138"/>
                </a:lnTo>
                <a:lnTo>
                  <a:pt x="98" y="138"/>
                </a:lnTo>
                <a:lnTo>
                  <a:pt x="92" y="136"/>
                </a:lnTo>
                <a:lnTo>
                  <a:pt x="86" y="132"/>
                </a:lnTo>
                <a:lnTo>
                  <a:pt x="80" y="128"/>
                </a:lnTo>
                <a:lnTo>
                  <a:pt x="80" y="128"/>
                </a:lnTo>
                <a:lnTo>
                  <a:pt x="76" y="124"/>
                </a:lnTo>
                <a:lnTo>
                  <a:pt x="72" y="118"/>
                </a:lnTo>
                <a:lnTo>
                  <a:pt x="70" y="110"/>
                </a:lnTo>
                <a:lnTo>
                  <a:pt x="70" y="104"/>
                </a:lnTo>
                <a:lnTo>
                  <a:pt x="70" y="104"/>
                </a:lnTo>
                <a:lnTo>
                  <a:pt x="70" y="96"/>
                </a:lnTo>
                <a:lnTo>
                  <a:pt x="72" y="90"/>
                </a:lnTo>
                <a:lnTo>
                  <a:pt x="76" y="84"/>
                </a:lnTo>
                <a:lnTo>
                  <a:pt x="80" y="80"/>
                </a:lnTo>
                <a:lnTo>
                  <a:pt x="80" y="80"/>
                </a:lnTo>
                <a:lnTo>
                  <a:pt x="86" y="76"/>
                </a:lnTo>
                <a:lnTo>
                  <a:pt x="92" y="72"/>
                </a:lnTo>
                <a:lnTo>
                  <a:pt x="98" y="70"/>
                </a:lnTo>
                <a:lnTo>
                  <a:pt x="104" y="70"/>
                </a:lnTo>
                <a:lnTo>
                  <a:pt x="104" y="70"/>
                </a:lnTo>
                <a:lnTo>
                  <a:pt x="112" y="70"/>
                </a:lnTo>
                <a:lnTo>
                  <a:pt x="118" y="72"/>
                </a:lnTo>
                <a:lnTo>
                  <a:pt x="124" y="76"/>
                </a:lnTo>
                <a:lnTo>
                  <a:pt x="128" y="80"/>
                </a:lnTo>
                <a:lnTo>
                  <a:pt x="128" y="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ED91DCA-A7C4-4FB6-9C5C-CEA88A20E7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1152" y="1440000"/>
            <a:ext cx="3169438" cy="4788000"/>
          </a:xfrm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C538EC-41BD-49F8-B2F4-9B589CCD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33687"/>
            <a:ext cx="3167848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803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00" y="1440000"/>
            <a:ext cx="2688000" cy="1512000"/>
          </a:xfrm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4807988" y="1380338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8470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FBE9-9D5F-4F8E-A386-A37236F013AB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2136192" y="2620849"/>
            <a:ext cx="2301912" cy="584775"/>
          </a:xfrm>
        </p:spPr>
        <p:txBody>
          <a:bodyPr/>
          <a:lstStyle/>
          <a:p>
            <a:r>
              <a:rPr lang="fr-FR" dirty="0"/>
              <a:t>9h30 à 12h00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15 minutes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6666247" y="3157746"/>
            <a:ext cx="668453" cy="246221"/>
          </a:xfrm>
        </p:spPr>
        <p:txBody>
          <a:bodyPr/>
          <a:lstStyle/>
          <a:p>
            <a:r>
              <a:rPr lang="fr-FR" dirty="0"/>
              <a:t>le matin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7"/>
          </p:nvPr>
        </p:nvSpPr>
        <p:spPr>
          <a:xfrm>
            <a:off x="2136192" y="5011712"/>
            <a:ext cx="1288814" cy="584775"/>
          </a:xfrm>
        </p:spPr>
        <p:txBody>
          <a:bodyPr/>
          <a:lstStyle/>
          <a:p>
            <a:r>
              <a:rPr lang="fr-FR" dirty="0"/>
              <a:t>1 heure</a:t>
            </a:r>
          </a:p>
        </p:txBody>
      </p:sp>
    </p:spTree>
    <p:extLst>
      <p:ext uri="{BB962C8B-B14F-4D97-AF65-F5344CB8AC3E}">
        <p14:creationId xmlns:p14="http://schemas.microsoft.com/office/powerpoint/2010/main" val="24154127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Règles 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D728-C442-4C17-819E-708664CA5B7A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Bienveillance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604896" y="2387898"/>
            <a:ext cx="2487962" cy="498501"/>
          </a:xfrm>
        </p:spPr>
        <p:txBody>
          <a:bodyPr/>
          <a:lstStyle/>
          <a:p>
            <a:r>
              <a:rPr lang="fr-FR" dirty="0"/>
              <a:t>Confidentialité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Téléphone</a:t>
            </a:r>
          </a:p>
          <a:p>
            <a:r>
              <a:rPr lang="fr-FR" dirty="0"/>
              <a:t>Portable éteint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Implication</a:t>
            </a:r>
          </a:p>
        </p:txBody>
      </p:sp>
      <p:sp>
        <p:nvSpPr>
          <p:cNvPr id="20" name="Freeform 165"/>
          <p:cNvSpPr>
            <a:spLocks/>
          </p:cNvSpPr>
          <p:nvPr/>
        </p:nvSpPr>
        <p:spPr bwMode="auto">
          <a:xfrm>
            <a:off x="1039357" y="2418209"/>
            <a:ext cx="567502" cy="487806"/>
          </a:xfrm>
          <a:custGeom>
            <a:avLst/>
            <a:gdLst>
              <a:gd name="T0" fmla="*/ 337 w 471"/>
              <a:gd name="T1" fmla="*/ 0 h 404"/>
              <a:gd name="T2" fmla="*/ 307 w 471"/>
              <a:gd name="T3" fmla="*/ 5 h 404"/>
              <a:gd name="T4" fmla="*/ 280 w 471"/>
              <a:gd name="T5" fmla="*/ 13 h 404"/>
              <a:gd name="T6" fmla="*/ 257 w 471"/>
              <a:gd name="T7" fmla="*/ 27 h 404"/>
              <a:gd name="T8" fmla="*/ 236 w 471"/>
              <a:gd name="T9" fmla="*/ 47 h 404"/>
              <a:gd name="T10" fmla="*/ 226 w 471"/>
              <a:gd name="T11" fmla="*/ 37 h 404"/>
              <a:gd name="T12" fmla="*/ 203 w 471"/>
              <a:gd name="T13" fmla="*/ 20 h 404"/>
              <a:gd name="T14" fmla="*/ 178 w 471"/>
              <a:gd name="T15" fmla="*/ 7 h 404"/>
              <a:gd name="T16" fmla="*/ 150 w 471"/>
              <a:gd name="T17" fmla="*/ 2 h 404"/>
              <a:gd name="T18" fmla="*/ 135 w 471"/>
              <a:gd name="T19" fmla="*/ 0 h 404"/>
              <a:gd name="T20" fmla="*/ 108 w 471"/>
              <a:gd name="T21" fmla="*/ 3 h 404"/>
              <a:gd name="T22" fmla="*/ 83 w 471"/>
              <a:gd name="T23" fmla="*/ 12 h 404"/>
              <a:gd name="T24" fmla="*/ 60 w 471"/>
              <a:gd name="T25" fmla="*/ 24 h 404"/>
              <a:gd name="T26" fmla="*/ 39 w 471"/>
              <a:gd name="T27" fmla="*/ 41 h 404"/>
              <a:gd name="T28" fmla="*/ 24 w 471"/>
              <a:gd name="T29" fmla="*/ 61 h 404"/>
              <a:gd name="T30" fmla="*/ 11 w 471"/>
              <a:gd name="T31" fmla="*/ 83 h 404"/>
              <a:gd name="T32" fmla="*/ 3 w 471"/>
              <a:gd name="T33" fmla="*/ 108 h 404"/>
              <a:gd name="T34" fmla="*/ 0 w 471"/>
              <a:gd name="T35" fmla="*/ 135 h 404"/>
              <a:gd name="T36" fmla="*/ 1 w 471"/>
              <a:gd name="T37" fmla="*/ 150 h 404"/>
              <a:gd name="T38" fmla="*/ 7 w 471"/>
              <a:gd name="T39" fmla="*/ 183 h 404"/>
              <a:gd name="T40" fmla="*/ 18 w 471"/>
              <a:gd name="T41" fmla="*/ 219 h 404"/>
              <a:gd name="T42" fmla="*/ 38 w 471"/>
              <a:gd name="T43" fmla="*/ 257 h 404"/>
              <a:gd name="T44" fmla="*/ 65 w 471"/>
              <a:gd name="T45" fmla="*/ 293 h 404"/>
              <a:gd name="T46" fmla="*/ 101 w 471"/>
              <a:gd name="T47" fmla="*/ 330 h 404"/>
              <a:gd name="T48" fmla="*/ 146 w 471"/>
              <a:gd name="T49" fmla="*/ 364 h 404"/>
              <a:gd name="T50" fmla="*/ 203 w 471"/>
              <a:gd name="T51" fmla="*/ 392 h 404"/>
              <a:gd name="T52" fmla="*/ 236 w 471"/>
              <a:gd name="T53" fmla="*/ 404 h 404"/>
              <a:gd name="T54" fmla="*/ 297 w 471"/>
              <a:gd name="T55" fmla="*/ 378 h 404"/>
              <a:gd name="T56" fmla="*/ 349 w 471"/>
              <a:gd name="T57" fmla="*/ 347 h 404"/>
              <a:gd name="T58" fmla="*/ 390 w 471"/>
              <a:gd name="T59" fmla="*/ 312 h 404"/>
              <a:gd name="T60" fmla="*/ 421 w 471"/>
              <a:gd name="T61" fmla="*/ 275 h 404"/>
              <a:gd name="T62" fmla="*/ 445 w 471"/>
              <a:gd name="T63" fmla="*/ 237 h 404"/>
              <a:gd name="T64" fmla="*/ 460 w 471"/>
              <a:gd name="T65" fmla="*/ 201 h 404"/>
              <a:gd name="T66" fmla="*/ 468 w 471"/>
              <a:gd name="T67" fmla="*/ 166 h 404"/>
              <a:gd name="T68" fmla="*/ 471 w 471"/>
              <a:gd name="T69" fmla="*/ 135 h 404"/>
              <a:gd name="T70" fmla="*/ 470 w 471"/>
              <a:gd name="T71" fmla="*/ 122 h 404"/>
              <a:gd name="T72" fmla="*/ 464 w 471"/>
              <a:gd name="T73" fmla="*/ 96 h 404"/>
              <a:gd name="T74" fmla="*/ 454 w 471"/>
              <a:gd name="T75" fmla="*/ 72 h 404"/>
              <a:gd name="T76" fmla="*/ 440 w 471"/>
              <a:gd name="T77" fmla="*/ 50 h 404"/>
              <a:gd name="T78" fmla="*/ 422 w 471"/>
              <a:gd name="T79" fmla="*/ 31 h 404"/>
              <a:gd name="T80" fmla="*/ 400 w 471"/>
              <a:gd name="T81" fmla="*/ 17 h 404"/>
              <a:gd name="T82" fmla="*/ 376 w 471"/>
              <a:gd name="T83" fmla="*/ 7 h 404"/>
              <a:gd name="T84" fmla="*/ 351 w 471"/>
              <a:gd name="T85" fmla="*/ 2 h 404"/>
              <a:gd name="T86" fmla="*/ 337 w 471"/>
              <a:gd name="T8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404">
                <a:moveTo>
                  <a:pt x="337" y="0"/>
                </a:moveTo>
                <a:lnTo>
                  <a:pt x="337" y="0"/>
                </a:lnTo>
                <a:lnTo>
                  <a:pt x="321" y="2"/>
                </a:lnTo>
                <a:lnTo>
                  <a:pt x="307" y="5"/>
                </a:lnTo>
                <a:lnTo>
                  <a:pt x="293" y="7"/>
                </a:lnTo>
                <a:lnTo>
                  <a:pt x="280" y="13"/>
                </a:lnTo>
                <a:lnTo>
                  <a:pt x="268" y="20"/>
                </a:lnTo>
                <a:lnTo>
                  <a:pt x="257" y="27"/>
                </a:lnTo>
                <a:lnTo>
                  <a:pt x="245" y="37"/>
                </a:lnTo>
                <a:lnTo>
                  <a:pt x="236" y="47"/>
                </a:lnTo>
                <a:lnTo>
                  <a:pt x="236" y="47"/>
                </a:lnTo>
                <a:lnTo>
                  <a:pt x="226" y="37"/>
                </a:lnTo>
                <a:lnTo>
                  <a:pt x="215" y="27"/>
                </a:lnTo>
                <a:lnTo>
                  <a:pt x="203" y="20"/>
                </a:lnTo>
                <a:lnTo>
                  <a:pt x="191" y="13"/>
                </a:lnTo>
                <a:lnTo>
                  <a:pt x="178" y="7"/>
                </a:lnTo>
                <a:lnTo>
                  <a:pt x="164" y="5"/>
                </a:lnTo>
                <a:lnTo>
                  <a:pt x="150" y="2"/>
                </a:lnTo>
                <a:lnTo>
                  <a:pt x="135" y="0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5" y="7"/>
                </a:lnTo>
                <a:lnTo>
                  <a:pt x="83" y="12"/>
                </a:lnTo>
                <a:lnTo>
                  <a:pt x="72" y="17"/>
                </a:lnTo>
                <a:lnTo>
                  <a:pt x="60" y="24"/>
                </a:lnTo>
                <a:lnTo>
                  <a:pt x="49" y="31"/>
                </a:lnTo>
                <a:lnTo>
                  <a:pt x="39" y="41"/>
                </a:lnTo>
                <a:lnTo>
                  <a:pt x="31" y="50"/>
                </a:lnTo>
                <a:lnTo>
                  <a:pt x="24" y="61"/>
                </a:lnTo>
                <a:lnTo>
                  <a:pt x="17" y="72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1" y="122"/>
                </a:lnTo>
                <a:lnTo>
                  <a:pt x="0" y="135"/>
                </a:lnTo>
                <a:lnTo>
                  <a:pt x="0" y="135"/>
                </a:lnTo>
                <a:lnTo>
                  <a:pt x="1" y="150"/>
                </a:lnTo>
                <a:lnTo>
                  <a:pt x="3" y="166"/>
                </a:lnTo>
                <a:lnTo>
                  <a:pt x="7" y="183"/>
                </a:lnTo>
                <a:lnTo>
                  <a:pt x="11" y="201"/>
                </a:lnTo>
                <a:lnTo>
                  <a:pt x="18" y="219"/>
                </a:lnTo>
                <a:lnTo>
                  <a:pt x="27" y="237"/>
                </a:lnTo>
                <a:lnTo>
                  <a:pt x="38" y="257"/>
                </a:lnTo>
                <a:lnTo>
                  <a:pt x="51" y="275"/>
                </a:lnTo>
                <a:lnTo>
                  <a:pt x="65" y="293"/>
                </a:lnTo>
                <a:lnTo>
                  <a:pt x="81" y="312"/>
                </a:lnTo>
                <a:lnTo>
                  <a:pt x="101" y="330"/>
                </a:lnTo>
                <a:lnTo>
                  <a:pt x="122" y="347"/>
                </a:lnTo>
                <a:lnTo>
                  <a:pt x="146" y="364"/>
                </a:lnTo>
                <a:lnTo>
                  <a:pt x="174" y="378"/>
                </a:lnTo>
                <a:lnTo>
                  <a:pt x="203" y="392"/>
                </a:lnTo>
                <a:lnTo>
                  <a:pt x="236" y="404"/>
                </a:lnTo>
                <a:lnTo>
                  <a:pt x="236" y="404"/>
                </a:lnTo>
                <a:lnTo>
                  <a:pt x="268" y="392"/>
                </a:lnTo>
                <a:lnTo>
                  <a:pt x="297" y="378"/>
                </a:lnTo>
                <a:lnTo>
                  <a:pt x="325" y="364"/>
                </a:lnTo>
                <a:lnTo>
                  <a:pt x="349" y="347"/>
                </a:lnTo>
                <a:lnTo>
                  <a:pt x="370" y="330"/>
                </a:lnTo>
                <a:lnTo>
                  <a:pt x="390" y="312"/>
                </a:lnTo>
                <a:lnTo>
                  <a:pt x="407" y="293"/>
                </a:lnTo>
                <a:lnTo>
                  <a:pt x="421" y="275"/>
                </a:lnTo>
                <a:lnTo>
                  <a:pt x="433" y="257"/>
                </a:lnTo>
                <a:lnTo>
                  <a:pt x="445" y="237"/>
                </a:lnTo>
                <a:lnTo>
                  <a:pt x="453" y="219"/>
                </a:lnTo>
                <a:lnTo>
                  <a:pt x="460" y="201"/>
                </a:lnTo>
                <a:lnTo>
                  <a:pt x="464" y="183"/>
                </a:lnTo>
                <a:lnTo>
                  <a:pt x="468" y="166"/>
                </a:lnTo>
                <a:lnTo>
                  <a:pt x="470" y="150"/>
                </a:lnTo>
                <a:lnTo>
                  <a:pt x="471" y="135"/>
                </a:lnTo>
                <a:lnTo>
                  <a:pt x="471" y="135"/>
                </a:lnTo>
                <a:lnTo>
                  <a:pt x="470" y="122"/>
                </a:lnTo>
                <a:lnTo>
                  <a:pt x="468" y="108"/>
                </a:lnTo>
                <a:lnTo>
                  <a:pt x="464" y="96"/>
                </a:lnTo>
                <a:lnTo>
                  <a:pt x="460" y="83"/>
                </a:lnTo>
                <a:lnTo>
                  <a:pt x="454" y="72"/>
                </a:lnTo>
                <a:lnTo>
                  <a:pt x="447" y="61"/>
                </a:lnTo>
                <a:lnTo>
                  <a:pt x="440" y="50"/>
                </a:lnTo>
                <a:lnTo>
                  <a:pt x="432" y="41"/>
                </a:lnTo>
                <a:lnTo>
                  <a:pt x="422" y="31"/>
                </a:lnTo>
                <a:lnTo>
                  <a:pt x="411" y="24"/>
                </a:lnTo>
                <a:lnTo>
                  <a:pt x="400" y="17"/>
                </a:lnTo>
                <a:lnTo>
                  <a:pt x="388" y="12"/>
                </a:lnTo>
                <a:lnTo>
                  <a:pt x="376" y="7"/>
                </a:lnTo>
                <a:lnTo>
                  <a:pt x="363" y="3"/>
                </a:lnTo>
                <a:lnTo>
                  <a:pt x="351" y="2"/>
                </a:lnTo>
                <a:lnTo>
                  <a:pt x="337" y="0"/>
                </a:lnTo>
                <a:lnTo>
                  <a:pt x="3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575064" y="2376837"/>
            <a:ext cx="586580" cy="535038"/>
            <a:chOff x="-1822450" y="4175125"/>
            <a:chExt cx="379413" cy="346075"/>
          </a:xfrm>
          <a:solidFill>
            <a:schemeClr val="accent3"/>
          </a:solidFill>
        </p:grpSpPr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-1668463" y="4302125"/>
              <a:ext cx="77788" cy="79375"/>
            </a:xfrm>
            <a:custGeom>
              <a:avLst/>
              <a:gdLst>
                <a:gd name="T0" fmla="*/ 25 w 49"/>
                <a:gd name="T1" fmla="*/ 0 h 50"/>
                <a:gd name="T2" fmla="*/ 25 w 49"/>
                <a:gd name="T3" fmla="*/ 0 h 50"/>
                <a:gd name="T4" fmla="*/ 19 w 49"/>
                <a:gd name="T5" fmla="*/ 0 h 50"/>
                <a:gd name="T6" fmla="*/ 15 w 49"/>
                <a:gd name="T7" fmla="*/ 3 h 50"/>
                <a:gd name="T8" fmla="*/ 11 w 49"/>
                <a:gd name="T9" fmla="*/ 5 h 50"/>
                <a:gd name="T10" fmla="*/ 7 w 49"/>
                <a:gd name="T11" fmla="*/ 8 h 50"/>
                <a:gd name="T12" fmla="*/ 4 w 49"/>
                <a:gd name="T13" fmla="*/ 12 h 50"/>
                <a:gd name="T14" fmla="*/ 2 w 49"/>
                <a:gd name="T15" fmla="*/ 16 h 50"/>
                <a:gd name="T16" fmla="*/ 0 w 49"/>
                <a:gd name="T17" fmla="*/ 20 h 50"/>
                <a:gd name="T18" fmla="*/ 0 w 49"/>
                <a:gd name="T19" fmla="*/ 25 h 50"/>
                <a:gd name="T20" fmla="*/ 0 w 49"/>
                <a:gd name="T21" fmla="*/ 25 h 50"/>
                <a:gd name="T22" fmla="*/ 0 w 49"/>
                <a:gd name="T23" fmla="*/ 30 h 50"/>
                <a:gd name="T24" fmla="*/ 2 w 49"/>
                <a:gd name="T25" fmla="*/ 34 h 50"/>
                <a:gd name="T26" fmla="*/ 4 w 49"/>
                <a:gd name="T27" fmla="*/ 38 h 50"/>
                <a:gd name="T28" fmla="*/ 7 w 49"/>
                <a:gd name="T29" fmla="*/ 43 h 50"/>
                <a:gd name="T30" fmla="*/ 11 w 49"/>
                <a:gd name="T31" fmla="*/ 46 h 50"/>
                <a:gd name="T32" fmla="*/ 15 w 49"/>
                <a:gd name="T33" fmla="*/ 48 h 50"/>
                <a:gd name="T34" fmla="*/ 19 w 49"/>
                <a:gd name="T35" fmla="*/ 50 h 50"/>
                <a:gd name="T36" fmla="*/ 25 w 49"/>
                <a:gd name="T37" fmla="*/ 50 h 50"/>
                <a:gd name="T38" fmla="*/ 25 w 49"/>
                <a:gd name="T39" fmla="*/ 50 h 50"/>
                <a:gd name="T40" fmla="*/ 30 w 49"/>
                <a:gd name="T41" fmla="*/ 50 h 50"/>
                <a:gd name="T42" fmla="*/ 34 w 49"/>
                <a:gd name="T43" fmla="*/ 48 h 50"/>
                <a:gd name="T44" fmla="*/ 38 w 49"/>
                <a:gd name="T45" fmla="*/ 46 h 50"/>
                <a:gd name="T46" fmla="*/ 42 w 49"/>
                <a:gd name="T47" fmla="*/ 43 h 50"/>
                <a:gd name="T48" fmla="*/ 45 w 49"/>
                <a:gd name="T49" fmla="*/ 38 h 50"/>
                <a:gd name="T50" fmla="*/ 47 w 49"/>
                <a:gd name="T51" fmla="*/ 34 h 50"/>
                <a:gd name="T52" fmla="*/ 49 w 49"/>
                <a:gd name="T53" fmla="*/ 30 h 50"/>
                <a:gd name="T54" fmla="*/ 49 w 49"/>
                <a:gd name="T55" fmla="*/ 25 h 50"/>
                <a:gd name="T56" fmla="*/ 49 w 49"/>
                <a:gd name="T57" fmla="*/ 25 h 50"/>
                <a:gd name="T58" fmla="*/ 49 w 49"/>
                <a:gd name="T59" fmla="*/ 20 h 50"/>
                <a:gd name="T60" fmla="*/ 47 w 49"/>
                <a:gd name="T61" fmla="*/ 16 h 50"/>
                <a:gd name="T62" fmla="*/ 45 w 49"/>
                <a:gd name="T63" fmla="*/ 12 h 50"/>
                <a:gd name="T64" fmla="*/ 42 w 49"/>
                <a:gd name="T65" fmla="*/ 8 h 50"/>
                <a:gd name="T66" fmla="*/ 38 w 49"/>
                <a:gd name="T67" fmla="*/ 5 h 50"/>
                <a:gd name="T68" fmla="*/ 34 w 49"/>
                <a:gd name="T69" fmla="*/ 3 h 50"/>
                <a:gd name="T70" fmla="*/ 30 w 49"/>
                <a:gd name="T71" fmla="*/ 0 h 50"/>
                <a:gd name="T72" fmla="*/ 25 w 49"/>
                <a:gd name="T73" fmla="*/ 0 h 50"/>
                <a:gd name="T74" fmla="*/ 25 w 49"/>
                <a:gd name="T75" fmla="*/ 0 h 50"/>
                <a:gd name="T76" fmla="*/ 25 w 49"/>
                <a:gd name="T77" fmla="*/ 35 h 50"/>
                <a:gd name="T78" fmla="*/ 25 w 49"/>
                <a:gd name="T79" fmla="*/ 35 h 50"/>
                <a:gd name="T80" fmla="*/ 20 w 49"/>
                <a:gd name="T81" fmla="*/ 34 h 50"/>
                <a:gd name="T82" fmla="*/ 17 w 49"/>
                <a:gd name="T83" fmla="*/ 32 h 50"/>
                <a:gd name="T84" fmla="*/ 15 w 49"/>
                <a:gd name="T85" fmla="*/ 29 h 50"/>
                <a:gd name="T86" fmla="*/ 14 w 49"/>
                <a:gd name="T87" fmla="*/ 25 h 50"/>
                <a:gd name="T88" fmla="*/ 14 w 49"/>
                <a:gd name="T89" fmla="*/ 25 h 50"/>
                <a:gd name="T90" fmla="*/ 15 w 49"/>
                <a:gd name="T91" fmla="*/ 21 h 50"/>
                <a:gd name="T92" fmla="*/ 17 w 49"/>
                <a:gd name="T93" fmla="*/ 18 h 50"/>
                <a:gd name="T94" fmla="*/ 20 w 49"/>
                <a:gd name="T95" fmla="*/ 16 h 50"/>
                <a:gd name="T96" fmla="*/ 25 w 49"/>
                <a:gd name="T97" fmla="*/ 15 h 50"/>
                <a:gd name="T98" fmla="*/ 25 w 49"/>
                <a:gd name="T99" fmla="*/ 15 h 50"/>
                <a:gd name="T100" fmla="*/ 29 w 49"/>
                <a:gd name="T101" fmla="*/ 16 h 50"/>
                <a:gd name="T102" fmla="*/ 32 w 49"/>
                <a:gd name="T103" fmla="*/ 18 h 50"/>
                <a:gd name="T104" fmla="*/ 34 w 49"/>
                <a:gd name="T105" fmla="*/ 21 h 50"/>
                <a:gd name="T106" fmla="*/ 35 w 49"/>
                <a:gd name="T107" fmla="*/ 25 h 50"/>
                <a:gd name="T108" fmla="*/ 35 w 49"/>
                <a:gd name="T109" fmla="*/ 25 h 50"/>
                <a:gd name="T110" fmla="*/ 34 w 49"/>
                <a:gd name="T111" fmla="*/ 29 h 50"/>
                <a:gd name="T112" fmla="*/ 32 w 49"/>
                <a:gd name="T113" fmla="*/ 32 h 50"/>
                <a:gd name="T114" fmla="*/ 29 w 49"/>
                <a:gd name="T115" fmla="*/ 34 h 50"/>
                <a:gd name="T116" fmla="*/ 25 w 49"/>
                <a:gd name="T117" fmla="*/ 35 h 50"/>
                <a:gd name="T118" fmla="*/ 25 w 49"/>
                <a:gd name="T119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5" y="48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6"/>
                  </a:lnTo>
                  <a:lnTo>
                    <a:pt x="42" y="43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49" y="30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0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35"/>
                  </a:moveTo>
                  <a:lnTo>
                    <a:pt x="25" y="35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5" y="29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2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29" y="34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-1763713" y="4233863"/>
              <a:ext cx="261938" cy="215900"/>
            </a:xfrm>
            <a:custGeom>
              <a:avLst/>
              <a:gdLst>
                <a:gd name="T0" fmla="*/ 4 w 165"/>
                <a:gd name="T1" fmla="*/ 0 h 136"/>
                <a:gd name="T2" fmla="*/ 2 w 165"/>
                <a:gd name="T3" fmla="*/ 1 h 136"/>
                <a:gd name="T4" fmla="*/ 0 w 165"/>
                <a:gd name="T5" fmla="*/ 7 h 136"/>
                <a:gd name="T6" fmla="*/ 0 w 165"/>
                <a:gd name="T7" fmla="*/ 21 h 136"/>
                <a:gd name="T8" fmla="*/ 3 w 165"/>
                <a:gd name="T9" fmla="*/ 22 h 136"/>
                <a:gd name="T10" fmla="*/ 4 w 165"/>
                <a:gd name="T11" fmla="*/ 25 h 136"/>
                <a:gd name="T12" fmla="*/ 4 w 165"/>
                <a:gd name="T13" fmla="*/ 41 h 136"/>
                <a:gd name="T14" fmla="*/ 3 w 165"/>
                <a:gd name="T15" fmla="*/ 45 h 136"/>
                <a:gd name="T16" fmla="*/ 0 w 165"/>
                <a:gd name="T17" fmla="*/ 46 h 136"/>
                <a:gd name="T18" fmla="*/ 0 w 165"/>
                <a:gd name="T19" fmla="*/ 95 h 136"/>
                <a:gd name="T20" fmla="*/ 3 w 165"/>
                <a:gd name="T21" fmla="*/ 96 h 136"/>
                <a:gd name="T22" fmla="*/ 4 w 165"/>
                <a:gd name="T23" fmla="*/ 99 h 136"/>
                <a:gd name="T24" fmla="*/ 4 w 165"/>
                <a:gd name="T25" fmla="*/ 115 h 136"/>
                <a:gd name="T26" fmla="*/ 3 w 165"/>
                <a:gd name="T27" fmla="*/ 118 h 136"/>
                <a:gd name="T28" fmla="*/ 0 w 165"/>
                <a:gd name="T29" fmla="*/ 119 h 136"/>
                <a:gd name="T30" fmla="*/ 0 w 165"/>
                <a:gd name="T31" fmla="*/ 130 h 136"/>
                <a:gd name="T32" fmla="*/ 2 w 165"/>
                <a:gd name="T33" fmla="*/ 135 h 136"/>
                <a:gd name="T34" fmla="*/ 161 w 165"/>
                <a:gd name="T35" fmla="*/ 136 h 136"/>
                <a:gd name="T36" fmla="*/ 163 w 165"/>
                <a:gd name="T37" fmla="*/ 135 h 136"/>
                <a:gd name="T38" fmla="*/ 165 w 165"/>
                <a:gd name="T39" fmla="*/ 130 h 136"/>
                <a:gd name="T40" fmla="*/ 165 w 165"/>
                <a:gd name="T41" fmla="*/ 7 h 136"/>
                <a:gd name="T42" fmla="*/ 163 w 165"/>
                <a:gd name="T43" fmla="*/ 1 h 136"/>
                <a:gd name="T44" fmla="*/ 161 w 165"/>
                <a:gd name="T45" fmla="*/ 0 h 136"/>
                <a:gd name="T46" fmla="*/ 85 w 165"/>
                <a:gd name="T47" fmla="*/ 105 h 136"/>
                <a:gd name="T48" fmla="*/ 70 w 165"/>
                <a:gd name="T49" fmla="*/ 102 h 136"/>
                <a:gd name="T50" fmla="*/ 59 w 165"/>
                <a:gd name="T51" fmla="*/ 94 h 136"/>
                <a:gd name="T52" fmla="*/ 51 w 165"/>
                <a:gd name="T53" fmla="*/ 82 h 136"/>
                <a:gd name="T54" fmla="*/ 48 w 165"/>
                <a:gd name="T55" fmla="*/ 68 h 136"/>
                <a:gd name="T56" fmla="*/ 49 w 165"/>
                <a:gd name="T57" fmla="*/ 61 h 136"/>
                <a:gd name="T58" fmla="*/ 54 w 165"/>
                <a:gd name="T59" fmla="*/ 48 h 136"/>
                <a:gd name="T60" fmla="*/ 64 w 165"/>
                <a:gd name="T61" fmla="*/ 37 h 136"/>
                <a:gd name="T62" fmla="*/ 77 w 165"/>
                <a:gd name="T63" fmla="*/ 32 h 136"/>
                <a:gd name="T64" fmla="*/ 85 w 165"/>
                <a:gd name="T65" fmla="*/ 31 h 136"/>
                <a:gd name="T66" fmla="*/ 99 w 165"/>
                <a:gd name="T67" fmla="*/ 34 h 136"/>
                <a:gd name="T68" fmla="*/ 110 w 165"/>
                <a:gd name="T69" fmla="*/ 42 h 136"/>
                <a:gd name="T70" fmla="*/ 118 w 165"/>
                <a:gd name="T71" fmla="*/ 54 h 136"/>
                <a:gd name="T72" fmla="*/ 122 w 165"/>
                <a:gd name="T73" fmla="*/ 68 h 136"/>
                <a:gd name="T74" fmla="*/ 121 w 165"/>
                <a:gd name="T75" fmla="*/ 75 h 136"/>
                <a:gd name="T76" fmla="*/ 115 w 165"/>
                <a:gd name="T77" fmla="*/ 89 h 136"/>
                <a:gd name="T78" fmla="*/ 105 w 165"/>
                <a:gd name="T79" fmla="*/ 99 h 136"/>
                <a:gd name="T80" fmla="*/ 92 w 165"/>
                <a:gd name="T81" fmla="*/ 104 h 136"/>
                <a:gd name="T82" fmla="*/ 85 w 165"/>
                <a:gd name="T8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36">
                  <a:moveTo>
                    <a:pt x="16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4" y="136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3" y="135"/>
                  </a:lnTo>
                  <a:lnTo>
                    <a:pt x="164" y="134"/>
                  </a:lnTo>
                  <a:lnTo>
                    <a:pt x="165" y="130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4" y="2"/>
                  </a:lnTo>
                  <a:lnTo>
                    <a:pt x="163" y="1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85" y="105"/>
                  </a:moveTo>
                  <a:lnTo>
                    <a:pt x="85" y="105"/>
                  </a:lnTo>
                  <a:lnTo>
                    <a:pt x="77" y="104"/>
                  </a:lnTo>
                  <a:lnTo>
                    <a:pt x="70" y="102"/>
                  </a:lnTo>
                  <a:lnTo>
                    <a:pt x="64" y="99"/>
                  </a:lnTo>
                  <a:lnTo>
                    <a:pt x="59" y="94"/>
                  </a:lnTo>
                  <a:lnTo>
                    <a:pt x="54" y="89"/>
                  </a:lnTo>
                  <a:lnTo>
                    <a:pt x="51" y="82"/>
                  </a:lnTo>
                  <a:lnTo>
                    <a:pt x="49" y="75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9" y="61"/>
                  </a:lnTo>
                  <a:lnTo>
                    <a:pt x="51" y="54"/>
                  </a:lnTo>
                  <a:lnTo>
                    <a:pt x="54" y="48"/>
                  </a:lnTo>
                  <a:lnTo>
                    <a:pt x="59" y="42"/>
                  </a:lnTo>
                  <a:lnTo>
                    <a:pt x="64" y="37"/>
                  </a:lnTo>
                  <a:lnTo>
                    <a:pt x="70" y="34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92" y="32"/>
                  </a:lnTo>
                  <a:lnTo>
                    <a:pt x="99" y="34"/>
                  </a:lnTo>
                  <a:lnTo>
                    <a:pt x="105" y="37"/>
                  </a:lnTo>
                  <a:lnTo>
                    <a:pt x="110" y="42"/>
                  </a:lnTo>
                  <a:lnTo>
                    <a:pt x="115" y="48"/>
                  </a:lnTo>
                  <a:lnTo>
                    <a:pt x="118" y="54"/>
                  </a:lnTo>
                  <a:lnTo>
                    <a:pt x="121" y="61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1" y="75"/>
                  </a:lnTo>
                  <a:lnTo>
                    <a:pt x="118" y="82"/>
                  </a:lnTo>
                  <a:lnTo>
                    <a:pt x="115" y="89"/>
                  </a:lnTo>
                  <a:lnTo>
                    <a:pt x="110" y="94"/>
                  </a:lnTo>
                  <a:lnTo>
                    <a:pt x="105" y="99"/>
                  </a:lnTo>
                  <a:lnTo>
                    <a:pt x="99" y="102"/>
                  </a:lnTo>
                  <a:lnTo>
                    <a:pt x="92" y="104"/>
                  </a:lnTo>
                  <a:lnTo>
                    <a:pt x="85" y="105"/>
                  </a:lnTo>
                  <a:lnTo>
                    <a:pt x="8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3"/>
            <p:cNvSpPr>
              <a:spLocks noEditPoints="1"/>
            </p:cNvSpPr>
            <p:nvPr/>
          </p:nvSpPr>
          <p:spPr bwMode="auto">
            <a:xfrm>
              <a:off x="-1822450" y="4175125"/>
              <a:ext cx="379413" cy="346075"/>
            </a:xfrm>
            <a:custGeom>
              <a:avLst/>
              <a:gdLst>
                <a:gd name="T0" fmla="*/ 17 w 239"/>
                <a:gd name="T1" fmla="*/ 0 h 218"/>
                <a:gd name="T2" fmla="*/ 14 w 239"/>
                <a:gd name="T3" fmla="*/ 0 h 218"/>
                <a:gd name="T4" fmla="*/ 6 w 239"/>
                <a:gd name="T5" fmla="*/ 6 h 218"/>
                <a:gd name="T6" fmla="*/ 0 w 239"/>
                <a:gd name="T7" fmla="*/ 14 h 218"/>
                <a:gd name="T8" fmla="*/ 0 w 239"/>
                <a:gd name="T9" fmla="*/ 193 h 218"/>
                <a:gd name="T10" fmla="*/ 0 w 239"/>
                <a:gd name="T11" fmla="*/ 196 h 218"/>
                <a:gd name="T12" fmla="*/ 6 w 239"/>
                <a:gd name="T13" fmla="*/ 205 h 218"/>
                <a:gd name="T14" fmla="*/ 14 w 239"/>
                <a:gd name="T15" fmla="*/ 210 h 218"/>
                <a:gd name="T16" fmla="*/ 28 w 239"/>
                <a:gd name="T17" fmla="*/ 210 h 218"/>
                <a:gd name="T18" fmla="*/ 30 w 239"/>
                <a:gd name="T19" fmla="*/ 213 h 218"/>
                <a:gd name="T20" fmla="*/ 37 w 239"/>
                <a:gd name="T21" fmla="*/ 217 h 218"/>
                <a:gd name="T22" fmla="*/ 54 w 239"/>
                <a:gd name="T23" fmla="*/ 218 h 218"/>
                <a:gd name="T24" fmla="*/ 58 w 239"/>
                <a:gd name="T25" fmla="*/ 217 h 218"/>
                <a:gd name="T26" fmla="*/ 65 w 239"/>
                <a:gd name="T27" fmla="*/ 213 h 218"/>
                <a:gd name="T28" fmla="*/ 176 w 239"/>
                <a:gd name="T29" fmla="*/ 210 h 218"/>
                <a:gd name="T30" fmla="*/ 178 w 239"/>
                <a:gd name="T31" fmla="*/ 213 h 218"/>
                <a:gd name="T32" fmla="*/ 185 w 239"/>
                <a:gd name="T33" fmla="*/ 217 h 218"/>
                <a:gd name="T34" fmla="*/ 202 w 239"/>
                <a:gd name="T35" fmla="*/ 218 h 218"/>
                <a:gd name="T36" fmla="*/ 206 w 239"/>
                <a:gd name="T37" fmla="*/ 217 h 218"/>
                <a:gd name="T38" fmla="*/ 213 w 239"/>
                <a:gd name="T39" fmla="*/ 213 h 218"/>
                <a:gd name="T40" fmla="*/ 222 w 239"/>
                <a:gd name="T41" fmla="*/ 210 h 218"/>
                <a:gd name="T42" fmla="*/ 225 w 239"/>
                <a:gd name="T43" fmla="*/ 210 h 218"/>
                <a:gd name="T44" fmla="*/ 233 w 239"/>
                <a:gd name="T45" fmla="*/ 205 h 218"/>
                <a:gd name="T46" fmla="*/ 239 w 239"/>
                <a:gd name="T47" fmla="*/ 196 h 218"/>
                <a:gd name="T48" fmla="*/ 239 w 239"/>
                <a:gd name="T49" fmla="*/ 17 h 218"/>
                <a:gd name="T50" fmla="*/ 239 w 239"/>
                <a:gd name="T51" fmla="*/ 14 h 218"/>
                <a:gd name="T52" fmla="*/ 233 w 239"/>
                <a:gd name="T53" fmla="*/ 6 h 218"/>
                <a:gd name="T54" fmla="*/ 225 w 239"/>
                <a:gd name="T55" fmla="*/ 0 h 218"/>
                <a:gd name="T56" fmla="*/ 222 w 239"/>
                <a:gd name="T57" fmla="*/ 0 h 218"/>
                <a:gd name="T58" fmla="*/ 214 w 239"/>
                <a:gd name="T59" fmla="*/ 167 h 218"/>
                <a:gd name="T60" fmla="*/ 213 w 239"/>
                <a:gd name="T61" fmla="*/ 174 h 218"/>
                <a:gd name="T62" fmla="*/ 207 w 239"/>
                <a:gd name="T63" fmla="*/ 182 h 218"/>
                <a:gd name="T64" fmla="*/ 201 w 239"/>
                <a:gd name="T65" fmla="*/ 185 h 218"/>
                <a:gd name="T66" fmla="*/ 41 w 239"/>
                <a:gd name="T67" fmla="*/ 185 h 218"/>
                <a:gd name="T68" fmla="*/ 38 w 239"/>
                <a:gd name="T69" fmla="*/ 185 h 218"/>
                <a:gd name="T70" fmla="*/ 32 w 239"/>
                <a:gd name="T71" fmla="*/ 182 h 218"/>
                <a:gd name="T72" fmla="*/ 26 w 239"/>
                <a:gd name="T73" fmla="*/ 174 h 218"/>
                <a:gd name="T74" fmla="*/ 25 w 239"/>
                <a:gd name="T75" fmla="*/ 167 h 218"/>
                <a:gd name="T76" fmla="*/ 25 w 239"/>
                <a:gd name="T77" fmla="*/ 156 h 218"/>
                <a:gd name="T78" fmla="*/ 22 w 239"/>
                <a:gd name="T79" fmla="*/ 155 h 218"/>
                <a:gd name="T80" fmla="*/ 21 w 239"/>
                <a:gd name="T81" fmla="*/ 152 h 218"/>
                <a:gd name="T82" fmla="*/ 21 w 239"/>
                <a:gd name="T83" fmla="*/ 136 h 218"/>
                <a:gd name="T84" fmla="*/ 22 w 239"/>
                <a:gd name="T85" fmla="*/ 133 h 218"/>
                <a:gd name="T86" fmla="*/ 25 w 239"/>
                <a:gd name="T87" fmla="*/ 132 h 218"/>
                <a:gd name="T88" fmla="*/ 25 w 239"/>
                <a:gd name="T89" fmla="*/ 83 h 218"/>
                <a:gd name="T90" fmla="*/ 22 w 239"/>
                <a:gd name="T91" fmla="*/ 82 h 218"/>
                <a:gd name="T92" fmla="*/ 21 w 239"/>
                <a:gd name="T93" fmla="*/ 78 h 218"/>
                <a:gd name="T94" fmla="*/ 21 w 239"/>
                <a:gd name="T95" fmla="*/ 62 h 218"/>
                <a:gd name="T96" fmla="*/ 22 w 239"/>
                <a:gd name="T97" fmla="*/ 59 h 218"/>
                <a:gd name="T98" fmla="*/ 25 w 239"/>
                <a:gd name="T99" fmla="*/ 58 h 218"/>
                <a:gd name="T100" fmla="*/ 25 w 239"/>
                <a:gd name="T101" fmla="*/ 44 h 218"/>
                <a:gd name="T102" fmla="*/ 26 w 239"/>
                <a:gd name="T103" fmla="*/ 36 h 218"/>
                <a:gd name="T104" fmla="*/ 32 w 239"/>
                <a:gd name="T105" fmla="*/ 28 h 218"/>
                <a:gd name="T106" fmla="*/ 38 w 239"/>
                <a:gd name="T107" fmla="*/ 25 h 218"/>
                <a:gd name="T108" fmla="*/ 198 w 239"/>
                <a:gd name="T109" fmla="*/ 25 h 218"/>
                <a:gd name="T110" fmla="*/ 201 w 239"/>
                <a:gd name="T111" fmla="*/ 25 h 218"/>
                <a:gd name="T112" fmla="*/ 207 w 239"/>
                <a:gd name="T113" fmla="*/ 28 h 218"/>
                <a:gd name="T114" fmla="*/ 213 w 239"/>
                <a:gd name="T115" fmla="*/ 36 h 218"/>
                <a:gd name="T116" fmla="*/ 214 w 239"/>
                <a:gd name="T117" fmla="*/ 4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18">
                  <a:moveTo>
                    <a:pt x="222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1" y="200"/>
                  </a:lnTo>
                  <a:lnTo>
                    <a:pt x="6" y="205"/>
                  </a:lnTo>
                  <a:lnTo>
                    <a:pt x="11" y="209"/>
                  </a:lnTo>
                  <a:lnTo>
                    <a:pt x="14" y="210"/>
                  </a:lnTo>
                  <a:lnTo>
                    <a:pt x="17" y="210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30" y="213"/>
                  </a:lnTo>
                  <a:lnTo>
                    <a:pt x="33" y="216"/>
                  </a:lnTo>
                  <a:lnTo>
                    <a:pt x="37" y="217"/>
                  </a:lnTo>
                  <a:lnTo>
                    <a:pt x="41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58" y="217"/>
                  </a:lnTo>
                  <a:lnTo>
                    <a:pt x="62" y="216"/>
                  </a:lnTo>
                  <a:lnTo>
                    <a:pt x="65" y="213"/>
                  </a:lnTo>
                  <a:lnTo>
                    <a:pt x="67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3"/>
                  </a:lnTo>
                  <a:lnTo>
                    <a:pt x="181" y="216"/>
                  </a:lnTo>
                  <a:lnTo>
                    <a:pt x="185" y="217"/>
                  </a:lnTo>
                  <a:lnTo>
                    <a:pt x="189" y="218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206" y="217"/>
                  </a:lnTo>
                  <a:lnTo>
                    <a:pt x="210" y="216"/>
                  </a:lnTo>
                  <a:lnTo>
                    <a:pt x="213" y="213"/>
                  </a:lnTo>
                  <a:lnTo>
                    <a:pt x="215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5" y="210"/>
                  </a:lnTo>
                  <a:lnTo>
                    <a:pt x="228" y="209"/>
                  </a:lnTo>
                  <a:lnTo>
                    <a:pt x="233" y="205"/>
                  </a:lnTo>
                  <a:lnTo>
                    <a:pt x="238" y="200"/>
                  </a:lnTo>
                  <a:lnTo>
                    <a:pt x="239" y="196"/>
                  </a:lnTo>
                  <a:lnTo>
                    <a:pt x="239" y="193"/>
                  </a:lnTo>
                  <a:lnTo>
                    <a:pt x="239" y="17"/>
                  </a:lnTo>
                  <a:lnTo>
                    <a:pt x="239" y="17"/>
                  </a:lnTo>
                  <a:lnTo>
                    <a:pt x="239" y="14"/>
                  </a:lnTo>
                  <a:lnTo>
                    <a:pt x="238" y="11"/>
                  </a:lnTo>
                  <a:lnTo>
                    <a:pt x="233" y="6"/>
                  </a:lnTo>
                  <a:lnTo>
                    <a:pt x="228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214" y="167"/>
                  </a:moveTo>
                  <a:lnTo>
                    <a:pt x="214" y="167"/>
                  </a:lnTo>
                  <a:lnTo>
                    <a:pt x="214" y="171"/>
                  </a:lnTo>
                  <a:lnTo>
                    <a:pt x="213" y="174"/>
                  </a:lnTo>
                  <a:lnTo>
                    <a:pt x="209" y="179"/>
                  </a:lnTo>
                  <a:lnTo>
                    <a:pt x="207" y="182"/>
                  </a:lnTo>
                  <a:lnTo>
                    <a:pt x="204" y="183"/>
                  </a:lnTo>
                  <a:lnTo>
                    <a:pt x="201" y="185"/>
                  </a:lnTo>
                  <a:lnTo>
                    <a:pt x="198" y="185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5" y="183"/>
                  </a:lnTo>
                  <a:lnTo>
                    <a:pt x="32" y="182"/>
                  </a:lnTo>
                  <a:lnTo>
                    <a:pt x="30" y="179"/>
                  </a:lnTo>
                  <a:lnTo>
                    <a:pt x="26" y="174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22" y="155"/>
                  </a:lnTo>
                  <a:lnTo>
                    <a:pt x="21" y="154"/>
                  </a:lnTo>
                  <a:lnTo>
                    <a:pt x="21" y="152"/>
                  </a:lnTo>
                  <a:lnTo>
                    <a:pt x="21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39"/>
                  </a:lnTo>
                  <a:lnTo>
                    <a:pt x="26" y="36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41" y="25"/>
                  </a:lnTo>
                  <a:lnTo>
                    <a:pt x="198" y="25"/>
                  </a:lnTo>
                  <a:lnTo>
                    <a:pt x="198" y="25"/>
                  </a:lnTo>
                  <a:lnTo>
                    <a:pt x="201" y="25"/>
                  </a:lnTo>
                  <a:lnTo>
                    <a:pt x="204" y="27"/>
                  </a:lnTo>
                  <a:lnTo>
                    <a:pt x="207" y="28"/>
                  </a:lnTo>
                  <a:lnTo>
                    <a:pt x="209" y="31"/>
                  </a:lnTo>
                  <a:lnTo>
                    <a:pt x="213" y="36"/>
                  </a:lnTo>
                  <a:lnTo>
                    <a:pt x="214" y="39"/>
                  </a:lnTo>
                  <a:lnTo>
                    <a:pt x="214" y="44"/>
                  </a:lnTo>
                  <a:lnTo>
                    <a:pt x="214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1033684" y="4725144"/>
            <a:ext cx="550475" cy="530087"/>
          </a:xfrm>
          <a:custGeom>
            <a:avLst/>
            <a:gdLst>
              <a:gd name="T0" fmla="*/ 56 w 216"/>
              <a:gd name="T1" fmla="*/ 182 h 208"/>
              <a:gd name="T2" fmla="*/ 54 w 216"/>
              <a:gd name="T3" fmla="*/ 188 h 208"/>
              <a:gd name="T4" fmla="*/ 8 w 216"/>
              <a:gd name="T5" fmla="*/ 190 h 208"/>
              <a:gd name="T6" fmla="*/ 2 w 216"/>
              <a:gd name="T7" fmla="*/ 188 h 208"/>
              <a:gd name="T8" fmla="*/ 0 w 216"/>
              <a:gd name="T9" fmla="*/ 182 h 208"/>
              <a:gd name="T10" fmla="*/ 0 w 216"/>
              <a:gd name="T11" fmla="*/ 92 h 208"/>
              <a:gd name="T12" fmla="*/ 4 w 216"/>
              <a:gd name="T13" fmla="*/ 88 h 208"/>
              <a:gd name="T14" fmla="*/ 46 w 216"/>
              <a:gd name="T15" fmla="*/ 86 h 208"/>
              <a:gd name="T16" fmla="*/ 54 w 216"/>
              <a:gd name="T17" fmla="*/ 90 h 208"/>
              <a:gd name="T18" fmla="*/ 56 w 216"/>
              <a:gd name="T19" fmla="*/ 96 h 208"/>
              <a:gd name="T20" fmla="*/ 34 w 216"/>
              <a:gd name="T21" fmla="*/ 162 h 208"/>
              <a:gd name="T22" fmla="*/ 28 w 216"/>
              <a:gd name="T23" fmla="*/ 156 h 208"/>
              <a:gd name="T24" fmla="*/ 22 w 216"/>
              <a:gd name="T25" fmla="*/ 156 h 208"/>
              <a:gd name="T26" fmla="*/ 18 w 216"/>
              <a:gd name="T27" fmla="*/ 162 h 208"/>
              <a:gd name="T28" fmla="*/ 18 w 216"/>
              <a:gd name="T29" fmla="*/ 168 h 208"/>
              <a:gd name="T30" fmla="*/ 22 w 216"/>
              <a:gd name="T31" fmla="*/ 172 h 208"/>
              <a:gd name="T32" fmla="*/ 28 w 216"/>
              <a:gd name="T33" fmla="*/ 172 h 208"/>
              <a:gd name="T34" fmla="*/ 34 w 216"/>
              <a:gd name="T35" fmla="*/ 168 h 208"/>
              <a:gd name="T36" fmla="*/ 216 w 216"/>
              <a:gd name="T37" fmla="*/ 96 h 208"/>
              <a:gd name="T38" fmla="*/ 208 w 216"/>
              <a:gd name="T39" fmla="*/ 116 h 208"/>
              <a:gd name="T40" fmla="*/ 210 w 216"/>
              <a:gd name="T41" fmla="*/ 126 h 208"/>
              <a:gd name="T42" fmla="*/ 204 w 216"/>
              <a:gd name="T43" fmla="*/ 144 h 208"/>
              <a:gd name="T44" fmla="*/ 204 w 216"/>
              <a:gd name="T45" fmla="*/ 160 h 208"/>
              <a:gd name="T46" fmla="*/ 196 w 216"/>
              <a:gd name="T47" fmla="*/ 172 h 208"/>
              <a:gd name="T48" fmla="*/ 190 w 216"/>
              <a:gd name="T49" fmla="*/ 198 h 208"/>
              <a:gd name="T50" fmla="*/ 180 w 216"/>
              <a:gd name="T51" fmla="*/ 204 h 208"/>
              <a:gd name="T52" fmla="*/ 158 w 216"/>
              <a:gd name="T53" fmla="*/ 208 h 208"/>
              <a:gd name="T54" fmla="*/ 146 w 216"/>
              <a:gd name="T55" fmla="*/ 208 h 208"/>
              <a:gd name="T56" fmla="*/ 110 w 216"/>
              <a:gd name="T57" fmla="*/ 202 h 208"/>
              <a:gd name="T58" fmla="*/ 94 w 216"/>
              <a:gd name="T59" fmla="*/ 196 h 208"/>
              <a:gd name="T60" fmla="*/ 70 w 216"/>
              <a:gd name="T61" fmla="*/ 190 h 208"/>
              <a:gd name="T62" fmla="*/ 64 w 216"/>
              <a:gd name="T63" fmla="*/ 184 h 208"/>
              <a:gd name="T64" fmla="*/ 64 w 216"/>
              <a:gd name="T65" fmla="*/ 96 h 208"/>
              <a:gd name="T66" fmla="*/ 66 w 216"/>
              <a:gd name="T67" fmla="*/ 90 h 208"/>
              <a:gd name="T68" fmla="*/ 72 w 216"/>
              <a:gd name="T69" fmla="*/ 86 h 208"/>
              <a:gd name="T70" fmla="*/ 82 w 216"/>
              <a:gd name="T71" fmla="*/ 78 h 208"/>
              <a:gd name="T72" fmla="*/ 110 w 216"/>
              <a:gd name="T73" fmla="*/ 46 h 208"/>
              <a:gd name="T74" fmla="*/ 114 w 216"/>
              <a:gd name="T75" fmla="*/ 40 h 208"/>
              <a:gd name="T76" fmla="*/ 118 w 216"/>
              <a:gd name="T77" fmla="*/ 24 h 208"/>
              <a:gd name="T78" fmla="*/ 120 w 216"/>
              <a:gd name="T79" fmla="*/ 16 h 208"/>
              <a:gd name="T80" fmla="*/ 128 w 216"/>
              <a:gd name="T81" fmla="*/ 2 h 208"/>
              <a:gd name="T82" fmla="*/ 134 w 216"/>
              <a:gd name="T83" fmla="*/ 0 h 208"/>
              <a:gd name="T84" fmla="*/ 144 w 216"/>
              <a:gd name="T85" fmla="*/ 2 h 208"/>
              <a:gd name="T86" fmla="*/ 158 w 216"/>
              <a:gd name="T87" fmla="*/ 10 h 208"/>
              <a:gd name="T88" fmla="*/ 162 w 216"/>
              <a:gd name="T89" fmla="*/ 16 h 208"/>
              <a:gd name="T90" fmla="*/ 164 w 216"/>
              <a:gd name="T91" fmla="*/ 30 h 208"/>
              <a:gd name="T92" fmla="*/ 164 w 216"/>
              <a:gd name="T93" fmla="*/ 34 h 208"/>
              <a:gd name="T94" fmla="*/ 160 w 216"/>
              <a:gd name="T95" fmla="*/ 54 h 208"/>
              <a:gd name="T96" fmla="*/ 156 w 216"/>
              <a:gd name="T97" fmla="*/ 60 h 208"/>
              <a:gd name="T98" fmla="*/ 154 w 216"/>
              <a:gd name="T99" fmla="*/ 66 h 208"/>
              <a:gd name="T100" fmla="*/ 190 w 216"/>
              <a:gd name="T101" fmla="*/ 70 h 208"/>
              <a:gd name="T102" fmla="*/ 208 w 216"/>
              <a:gd name="T103" fmla="*/ 78 h 208"/>
              <a:gd name="T104" fmla="*/ 216 w 216"/>
              <a:gd name="T10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208">
                <a:moveTo>
                  <a:pt x="56" y="96"/>
                </a:moveTo>
                <a:lnTo>
                  <a:pt x="56" y="182"/>
                </a:lnTo>
                <a:lnTo>
                  <a:pt x="56" y="182"/>
                </a:lnTo>
                <a:lnTo>
                  <a:pt x="54" y="184"/>
                </a:lnTo>
                <a:lnTo>
                  <a:pt x="54" y="188"/>
                </a:lnTo>
                <a:lnTo>
                  <a:pt x="54" y="188"/>
                </a:lnTo>
                <a:lnTo>
                  <a:pt x="50" y="190"/>
                </a:lnTo>
                <a:lnTo>
                  <a:pt x="46" y="190"/>
                </a:lnTo>
                <a:lnTo>
                  <a:pt x="8" y="190"/>
                </a:lnTo>
                <a:lnTo>
                  <a:pt x="8" y="190"/>
                </a:lnTo>
                <a:lnTo>
                  <a:pt x="4" y="190"/>
                </a:lnTo>
                <a:lnTo>
                  <a:pt x="2" y="188"/>
                </a:lnTo>
                <a:lnTo>
                  <a:pt x="2" y="188"/>
                </a:lnTo>
                <a:lnTo>
                  <a:pt x="0" y="184"/>
                </a:lnTo>
                <a:lnTo>
                  <a:pt x="0" y="182"/>
                </a:lnTo>
                <a:lnTo>
                  <a:pt x="0" y="96"/>
                </a:lnTo>
                <a:lnTo>
                  <a:pt x="0" y="96"/>
                </a:lnTo>
                <a:lnTo>
                  <a:pt x="0" y="92"/>
                </a:lnTo>
                <a:lnTo>
                  <a:pt x="2" y="90"/>
                </a:lnTo>
                <a:lnTo>
                  <a:pt x="2" y="90"/>
                </a:lnTo>
                <a:lnTo>
                  <a:pt x="4" y="88"/>
                </a:lnTo>
                <a:lnTo>
                  <a:pt x="8" y="86"/>
                </a:lnTo>
                <a:lnTo>
                  <a:pt x="46" y="86"/>
                </a:lnTo>
                <a:lnTo>
                  <a:pt x="46" y="86"/>
                </a:lnTo>
                <a:lnTo>
                  <a:pt x="50" y="88"/>
                </a:lnTo>
                <a:lnTo>
                  <a:pt x="54" y="90"/>
                </a:lnTo>
                <a:lnTo>
                  <a:pt x="54" y="90"/>
                </a:lnTo>
                <a:lnTo>
                  <a:pt x="54" y="92"/>
                </a:lnTo>
                <a:lnTo>
                  <a:pt x="56" y="96"/>
                </a:lnTo>
                <a:lnTo>
                  <a:pt x="56" y="96"/>
                </a:lnTo>
                <a:close/>
                <a:moveTo>
                  <a:pt x="34" y="164"/>
                </a:moveTo>
                <a:lnTo>
                  <a:pt x="34" y="164"/>
                </a:lnTo>
                <a:lnTo>
                  <a:pt x="34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2" y="156"/>
                </a:lnTo>
                <a:lnTo>
                  <a:pt x="20" y="158"/>
                </a:lnTo>
                <a:lnTo>
                  <a:pt x="20" y="158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8" y="168"/>
                </a:lnTo>
                <a:lnTo>
                  <a:pt x="20" y="170"/>
                </a:lnTo>
                <a:lnTo>
                  <a:pt x="20" y="170"/>
                </a:lnTo>
                <a:lnTo>
                  <a:pt x="22" y="172"/>
                </a:lnTo>
                <a:lnTo>
                  <a:pt x="26" y="174"/>
                </a:lnTo>
                <a:lnTo>
                  <a:pt x="26" y="174"/>
                </a:lnTo>
                <a:lnTo>
                  <a:pt x="28" y="172"/>
                </a:lnTo>
                <a:lnTo>
                  <a:pt x="32" y="170"/>
                </a:lnTo>
                <a:lnTo>
                  <a:pt x="32" y="170"/>
                </a:lnTo>
                <a:lnTo>
                  <a:pt x="34" y="168"/>
                </a:lnTo>
                <a:lnTo>
                  <a:pt x="34" y="164"/>
                </a:lnTo>
                <a:lnTo>
                  <a:pt x="34" y="164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4" y="106"/>
                </a:lnTo>
                <a:lnTo>
                  <a:pt x="208" y="116"/>
                </a:lnTo>
                <a:lnTo>
                  <a:pt x="208" y="116"/>
                </a:lnTo>
                <a:lnTo>
                  <a:pt x="210" y="126"/>
                </a:lnTo>
                <a:lnTo>
                  <a:pt x="210" y="126"/>
                </a:lnTo>
                <a:lnTo>
                  <a:pt x="208" y="136"/>
                </a:lnTo>
                <a:lnTo>
                  <a:pt x="204" y="144"/>
                </a:lnTo>
                <a:lnTo>
                  <a:pt x="204" y="144"/>
                </a:lnTo>
                <a:lnTo>
                  <a:pt x="206" y="152"/>
                </a:lnTo>
                <a:lnTo>
                  <a:pt x="204" y="160"/>
                </a:lnTo>
                <a:lnTo>
                  <a:pt x="204" y="160"/>
                </a:lnTo>
                <a:lnTo>
                  <a:pt x="202" y="166"/>
                </a:lnTo>
                <a:lnTo>
                  <a:pt x="196" y="172"/>
                </a:lnTo>
                <a:lnTo>
                  <a:pt x="196" y="172"/>
                </a:lnTo>
                <a:lnTo>
                  <a:pt x="196" y="186"/>
                </a:lnTo>
                <a:lnTo>
                  <a:pt x="194" y="192"/>
                </a:lnTo>
                <a:lnTo>
                  <a:pt x="190" y="198"/>
                </a:lnTo>
                <a:lnTo>
                  <a:pt x="190" y="198"/>
                </a:lnTo>
                <a:lnTo>
                  <a:pt x="186" y="202"/>
                </a:lnTo>
                <a:lnTo>
                  <a:pt x="180" y="204"/>
                </a:lnTo>
                <a:lnTo>
                  <a:pt x="172" y="206"/>
                </a:lnTo>
                <a:lnTo>
                  <a:pt x="164" y="208"/>
                </a:lnTo>
                <a:lnTo>
                  <a:pt x="158" y="208"/>
                </a:lnTo>
                <a:lnTo>
                  <a:pt x="148" y="208"/>
                </a:lnTo>
                <a:lnTo>
                  <a:pt x="146" y="208"/>
                </a:lnTo>
                <a:lnTo>
                  <a:pt x="146" y="208"/>
                </a:lnTo>
                <a:lnTo>
                  <a:pt x="126" y="206"/>
                </a:lnTo>
                <a:lnTo>
                  <a:pt x="126" y="206"/>
                </a:lnTo>
                <a:lnTo>
                  <a:pt x="110" y="202"/>
                </a:lnTo>
                <a:lnTo>
                  <a:pt x="110" y="202"/>
                </a:lnTo>
                <a:lnTo>
                  <a:pt x="94" y="196"/>
                </a:lnTo>
                <a:lnTo>
                  <a:pt x="94" y="196"/>
                </a:lnTo>
                <a:lnTo>
                  <a:pt x="72" y="190"/>
                </a:lnTo>
                <a:lnTo>
                  <a:pt x="72" y="190"/>
                </a:lnTo>
                <a:lnTo>
                  <a:pt x="70" y="190"/>
                </a:lnTo>
                <a:lnTo>
                  <a:pt x="66" y="188"/>
                </a:lnTo>
                <a:lnTo>
                  <a:pt x="66" y="188"/>
                </a:lnTo>
                <a:lnTo>
                  <a:pt x="64" y="184"/>
                </a:lnTo>
                <a:lnTo>
                  <a:pt x="64" y="182"/>
                </a:lnTo>
                <a:lnTo>
                  <a:pt x="64" y="96"/>
                </a:lnTo>
                <a:lnTo>
                  <a:pt x="64" y="96"/>
                </a:lnTo>
                <a:lnTo>
                  <a:pt x="64" y="92"/>
                </a:lnTo>
                <a:lnTo>
                  <a:pt x="66" y="90"/>
                </a:lnTo>
                <a:lnTo>
                  <a:pt x="66" y="90"/>
                </a:lnTo>
                <a:lnTo>
                  <a:pt x="70" y="88"/>
                </a:lnTo>
                <a:lnTo>
                  <a:pt x="72" y="86"/>
                </a:lnTo>
                <a:lnTo>
                  <a:pt x="72" y="86"/>
                </a:lnTo>
                <a:lnTo>
                  <a:pt x="76" y="84"/>
                </a:lnTo>
                <a:lnTo>
                  <a:pt x="82" y="78"/>
                </a:lnTo>
                <a:lnTo>
                  <a:pt x="82" y="78"/>
                </a:lnTo>
                <a:lnTo>
                  <a:pt x="96" y="62"/>
                </a:lnTo>
                <a:lnTo>
                  <a:pt x="96" y="62"/>
                </a:lnTo>
                <a:lnTo>
                  <a:pt x="110" y="46"/>
                </a:lnTo>
                <a:lnTo>
                  <a:pt x="110" y="46"/>
                </a:lnTo>
                <a:lnTo>
                  <a:pt x="114" y="40"/>
                </a:lnTo>
                <a:lnTo>
                  <a:pt x="114" y="40"/>
                </a:lnTo>
                <a:lnTo>
                  <a:pt x="116" y="32"/>
                </a:lnTo>
                <a:lnTo>
                  <a:pt x="116" y="32"/>
                </a:lnTo>
                <a:lnTo>
                  <a:pt x="118" y="24"/>
                </a:lnTo>
                <a:lnTo>
                  <a:pt x="118" y="24"/>
                </a:lnTo>
                <a:lnTo>
                  <a:pt x="120" y="16"/>
                </a:lnTo>
                <a:lnTo>
                  <a:pt x="120" y="16"/>
                </a:lnTo>
                <a:lnTo>
                  <a:pt x="122" y="10"/>
                </a:lnTo>
                <a:lnTo>
                  <a:pt x="122" y="10"/>
                </a:lnTo>
                <a:lnTo>
                  <a:pt x="128" y="2"/>
                </a:lnTo>
                <a:lnTo>
                  <a:pt x="128" y="2"/>
                </a:lnTo>
                <a:lnTo>
                  <a:pt x="130" y="0"/>
                </a:lnTo>
                <a:lnTo>
                  <a:pt x="134" y="0"/>
                </a:lnTo>
                <a:lnTo>
                  <a:pt x="134" y="0"/>
                </a:lnTo>
                <a:lnTo>
                  <a:pt x="144" y="2"/>
                </a:lnTo>
                <a:lnTo>
                  <a:pt x="144" y="2"/>
                </a:lnTo>
                <a:lnTo>
                  <a:pt x="152" y="6"/>
                </a:lnTo>
                <a:lnTo>
                  <a:pt x="152" y="6"/>
                </a:lnTo>
                <a:lnTo>
                  <a:pt x="158" y="10"/>
                </a:lnTo>
                <a:lnTo>
                  <a:pt x="158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24"/>
                </a:lnTo>
                <a:lnTo>
                  <a:pt x="162" y="24"/>
                </a:lnTo>
                <a:lnTo>
                  <a:pt x="164" y="30"/>
                </a:lnTo>
                <a:lnTo>
                  <a:pt x="164" y="30"/>
                </a:lnTo>
                <a:lnTo>
                  <a:pt x="164" y="34"/>
                </a:lnTo>
                <a:lnTo>
                  <a:pt x="164" y="34"/>
                </a:lnTo>
                <a:lnTo>
                  <a:pt x="162" y="46"/>
                </a:lnTo>
                <a:lnTo>
                  <a:pt x="162" y="46"/>
                </a:lnTo>
                <a:lnTo>
                  <a:pt x="160" y="54"/>
                </a:lnTo>
                <a:lnTo>
                  <a:pt x="160" y="54"/>
                </a:lnTo>
                <a:lnTo>
                  <a:pt x="156" y="60"/>
                </a:lnTo>
                <a:lnTo>
                  <a:pt x="156" y="60"/>
                </a:lnTo>
                <a:lnTo>
                  <a:pt x="154" y="64"/>
                </a:lnTo>
                <a:lnTo>
                  <a:pt x="154" y="64"/>
                </a:lnTo>
                <a:lnTo>
                  <a:pt x="154" y="66"/>
                </a:lnTo>
                <a:lnTo>
                  <a:pt x="154" y="66"/>
                </a:lnTo>
                <a:lnTo>
                  <a:pt x="152" y="70"/>
                </a:lnTo>
                <a:lnTo>
                  <a:pt x="190" y="70"/>
                </a:lnTo>
                <a:lnTo>
                  <a:pt x="190" y="70"/>
                </a:lnTo>
                <a:lnTo>
                  <a:pt x="200" y="72"/>
                </a:lnTo>
                <a:lnTo>
                  <a:pt x="208" y="78"/>
                </a:lnTo>
                <a:lnTo>
                  <a:pt x="208" y="78"/>
                </a:lnTo>
                <a:lnTo>
                  <a:pt x="214" y="86"/>
                </a:lnTo>
                <a:lnTo>
                  <a:pt x="216" y="96"/>
                </a:lnTo>
                <a:lnTo>
                  <a:pt x="216" y="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98"/>
          <p:cNvSpPr>
            <a:spLocks noEditPoints="1"/>
          </p:cNvSpPr>
          <p:nvPr/>
        </p:nvSpPr>
        <p:spPr bwMode="auto">
          <a:xfrm>
            <a:off x="5675532" y="4716266"/>
            <a:ext cx="367885" cy="608425"/>
          </a:xfrm>
          <a:custGeom>
            <a:avLst/>
            <a:gdLst>
              <a:gd name="T0" fmla="*/ 104 w 104"/>
              <a:gd name="T1" fmla="*/ 156 h 172"/>
              <a:gd name="T2" fmla="*/ 104 w 104"/>
              <a:gd name="T3" fmla="*/ 162 h 172"/>
              <a:gd name="T4" fmla="*/ 100 w 104"/>
              <a:gd name="T5" fmla="*/ 168 h 172"/>
              <a:gd name="T6" fmla="*/ 88 w 104"/>
              <a:gd name="T7" fmla="*/ 172 h 172"/>
              <a:gd name="T8" fmla="*/ 18 w 104"/>
              <a:gd name="T9" fmla="*/ 172 h 172"/>
              <a:gd name="T10" fmla="*/ 6 w 104"/>
              <a:gd name="T11" fmla="*/ 168 h 172"/>
              <a:gd name="T12" fmla="*/ 2 w 104"/>
              <a:gd name="T13" fmla="*/ 162 h 172"/>
              <a:gd name="T14" fmla="*/ 0 w 104"/>
              <a:gd name="T15" fmla="*/ 18 h 172"/>
              <a:gd name="T16" fmla="*/ 2 w 104"/>
              <a:gd name="T17" fmla="*/ 10 h 172"/>
              <a:gd name="T18" fmla="*/ 6 w 104"/>
              <a:gd name="T19" fmla="*/ 6 h 172"/>
              <a:gd name="T20" fmla="*/ 18 w 104"/>
              <a:gd name="T21" fmla="*/ 0 h 172"/>
              <a:gd name="T22" fmla="*/ 88 w 104"/>
              <a:gd name="T23" fmla="*/ 0 h 172"/>
              <a:gd name="T24" fmla="*/ 100 w 104"/>
              <a:gd name="T25" fmla="*/ 6 h 172"/>
              <a:gd name="T26" fmla="*/ 104 w 104"/>
              <a:gd name="T27" fmla="*/ 10 h 172"/>
              <a:gd name="T28" fmla="*/ 104 w 104"/>
              <a:gd name="T29" fmla="*/ 18 h 172"/>
              <a:gd name="T30" fmla="*/ 92 w 104"/>
              <a:gd name="T31" fmla="*/ 38 h 172"/>
              <a:gd name="T32" fmla="*/ 90 w 104"/>
              <a:gd name="T33" fmla="*/ 36 h 172"/>
              <a:gd name="T34" fmla="*/ 88 w 104"/>
              <a:gd name="T35" fmla="*/ 34 h 172"/>
              <a:gd name="T36" fmla="*/ 18 w 104"/>
              <a:gd name="T37" fmla="*/ 34 h 172"/>
              <a:gd name="T38" fmla="*/ 16 w 104"/>
              <a:gd name="T39" fmla="*/ 36 h 172"/>
              <a:gd name="T40" fmla="*/ 14 w 104"/>
              <a:gd name="T41" fmla="*/ 134 h 172"/>
              <a:gd name="T42" fmla="*/ 16 w 104"/>
              <a:gd name="T43" fmla="*/ 138 h 172"/>
              <a:gd name="T44" fmla="*/ 18 w 104"/>
              <a:gd name="T45" fmla="*/ 138 h 172"/>
              <a:gd name="T46" fmla="*/ 88 w 104"/>
              <a:gd name="T47" fmla="*/ 138 h 172"/>
              <a:gd name="T48" fmla="*/ 90 w 104"/>
              <a:gd name="T49" fmla="*/ 138 h 172"/>
              <a:gd name="T50" fmla="*/ 92 w 104"/>
              <a:gd name="T51" fmla="*/ 134 h 172"/>
              <a:gd name="T52" fmla="*/ 66 w 104"/>
              <a:gd name="T53" fmla="*/ 20 h 172"/>
              <a:gd name="T54" fmla="*/ 64 w 104"/>
              <a:gd name="T55" fmla="*/ 18 h 172"/>
              <a:gd name="T56" fmla="*/ 42 w 104"/>
              <a:gd name="T57" fmla="*/ 18 h 172"/>
              <a:gd name="T58" fmla="*/ 40 w 104"/>
              <a:gd name="T59" fmla="*/ 20 h 172"/>
              <a:gd name="T60" fmla="*/ 40 w 104"/>
              <a:gd name="T61" fmla="*/ 22 h 172"/>
              <a:gd name="T62" fmla="*/ 64 w 104"/>
              <a:gd name="T63" fmla="*/ 22 h 172"/>
              <a:gd name="T64" fmla="*/ 66 w 104"/>
              <a:gd name="T65" fmla="*/ 22 h 172"/>
              <a:gd name="T66" fmla="*/ 66 w 104"/>
              <a:gd name="T67" fmla="*/ 20 h 172"/>
              <a:gd name="T68" fmla="*/ 60 w 104"/>
              <a:gd name="T69" fmla="*/ 164 h 172"/>
              <a:gd name="T70" fmla="*/ 64 w 104"/>
              <a:gd name="T71" fmla="*/ 156 h 172"/>
              <a:gd name="T72" fmla="*/ 62 w 104"/>
              <a:gd name="T73" fmla="*/ 152 h 172"/>
              <a:gd name="T74" fmla="*/ 60 w 104"/>
              <a:gd name="T75" fmla="*/ 148 h 172"/>
              <a:gd name="T76" fmla="*/ 52 w 104"/>
              <a:gd name="T77" fmla="*/ 144 h 172"/>
              <a:gd name="T78" fmla="*/ 48 w 104"/>
              <a:gd name="T79" fmla="*/ 146 h 172"/>
              <a:gd name="T80" fmla="*/ 46 w 104"/>
              <a:gd name="T81" fmla="*/ 148 h 172"/>
              <a:gd name="T82" fmla="*/ 42 w 104"/>
              <a:gd name="T83" fmla="*/ 156 h 172"/>
              <a:gd name="T84" fmla="*/ 42 w 104"/>
              <a:gd name="T85" fmla="*/ 160 h 172"/>
              <a:gd name="T86" fmla="*/ 46 w 104"/>
              <a:gd name="T87" fmla="*/ 164 h 172"/>
              <a:gd name="T88" fmla="*/ 52 w 104"/>
              <a:gd name="T89" fmla="*/ 166 h 172"/>
              <a:gd name="T90" fmla="*/ 56 w 104"/>
              <a:gd name="T91" fmla="*/ 166 h 172"/>
              <a:gd name="T92" fmla="*/ 60 w 104"/>
              <a:gd name="T93" fmla="*/ 16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72">
                <a:moveTo>
                  <a:pt x="104" y="18"/>
                </a:moveTo>
                <a:lnTo>
                  <a:pt x="104" y="156"/>
                </a:lnTo>
                <a:lnTo>
                  <a:pt x="104" y="156"/>
                </a:lnTo>
                <a:lnTo>
                  <a:pt x="104" y="162"/>
                </a:lnTo>
                <a:lnTo>
                  <a:pt x="100" y="168"/>
                </a:lnTo>
                <a:lnTo>
                  <a:pt x="100" y="168"/>
                </a:lnTo>
                <a:lnTo>
                  <a:pt x="94" y="172"/>
                </a:lnTo>
                <a:lnTo>
                  <a:pt x="88" y="172"/>
                </a:lnTo>
                <a:lnTo>
                  <a:pt x="18" y="172"/>
                </a:lnTo>
                <a:lnTo>
                  <a:pt x="18" y="172"/>
                </a:lnTo>
                <a:lnTo>
                  <a:pt x="12" y="172"/>
                </a:lnTo>
                <a:lnTo>
                  <a:pt x="6" y="168"/>
                </a:lnTo>
                <a:lnTo>
                  <a:pt x="6" y="168"/>
                </a:lnTo>
                <a:lnTo>
                  <a:pt x="2" y="162"/>
                </a:lnTo>
                <a:lnTo>
                  <a:pt x="0" y="156"/>
                </a:lnTo>
                <a:lnTo>
                  <a:pt x="0" y="18"/>
                </a:lnTo>
                <a:lnTo>
                  <a:pt x="0" y="18"/>
                </a:lnTo>
                <a:lnTo>
                  <a:pt x="2" y="10"/>
                </a:lnTo>
                <a:lnTo>
                  <a:pt x="6" y="6"/>
                </a:lnTo>
                <a:lnTo>
                  <a:pt x="6" y="6"/>
                </a:lnTo>
                <a:lnTo>
                  <a:pt x="12" y="2"/>
                </a:lnTo>
                <a:lnTo>
                  <a:pt x="18" y="0"/>
                </a:lnTo>
                <a:lnTo>
                  <a:pt x="88" y="0"/>
                </a:lnTo>
                <a:lnTo>
                  <a:pt x="88" y="0"/>
                </a:lnTo>
                <a:lnTo>
                  <a:pt x="94" y="2"/>
                </a:lnTo>
                <a:lnTo>
                  <a:pt x="100" y="6"/>
                </a:lnTo>
                <a:lnTo>
                  <a:pt x="100" y="6"/>
                </a:lnTo>
                <a:lnTo>
                  <a:pt x="104" y="10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92" y="134"/>
                </a:moveTo>
                <a:lnTo>
                  <a:pt x="92" y="38"/>
                </a:lnTo>
                <a:lnTo>
                  <a:pt x="92" y="38"/>
                </a:lnTo>
                <a:lnTo>
                  <a:pt x="90" y="36"/>
                </a:lnTo>
                <a:lnTo>
                  <a:pt x="90" y="36"/>
                </a:lnTo>
                <a:lnTo>
                  <a:pt x="88" y="34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4" y="38"/>
                </a:lnTo>
                <a:lnTo>
                  <a:pt x="14" y="134"/>
                </a:lnTo>
                <a:lnTo>
                  <a:pt x="14" y="134"/>
                </a:lnTo>
                <a:lnTo>
                  <a:pt x="16" y="138"/>
                </a:lnTo>
                <a:lnTo>
                  <a:pt x="16" y="138"/>
                </a:lnTo>
                <a:lnTo>
                  <a:pt x="18" y="138"/>
                </a:lnTo>
                <a:lnTo>
                  <a:pt x="88" y="138"/>
                </a:lnTo>
                <a:lnTo>
                  <a:pt x="88" y="138"/>
                </a:lnTo>
                <a:lnTo>
                  <a:pt x="90" y="138"/>
                </a:lnTo>
                <a:lnTo>
                  <a:pt x="90" y="138"/>
                </a:lnTo>
                <a:lnTo>
                  <a:pt x="92" y="134"/>
                </a:lnTo>
                <a:lnTo>
                  <a:pt x="92" y="134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18"/>
                </a:lnTo>
                <a:lnTo>
                  <a:pt x="64" y="18"/>
                </a:lnTo>
                <a:lnTo>
                  <a:pt x="42" y="18"/>
                </a:lnTo>
                <a:lnTo>
                  <a:pt x="42" y="18"/>
                </a:lnTo>
                <a:lnTo>
                  <a:pt x="40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2" y="22"/>
                </a:lnTo>
                <a:lnTo>
                  <a:pt x="64" y="22"/>
                </a:lnTo>
                <a:lnTo>
                  <a:pt x="64" y="22"/>
                </a:lnTo>
                <a:lnTo>
                  <a:pt x="66" y="22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0" y="164"/>
                </a:moveTo>
                <a:lnTo>
                  <a:pt x="60" y="164"/>
                </a:lnTo>
                <a:lnTo>
                  <a:pt x="62" y="160"/>
                </a:lnTo>
                <a:lnTo>
                  <a:pt x="64" y="156"/>
                </a:lnTo>
                <a:lnTo>
                  <a:pt x="64" y="156"/>
                </a:lnTo>
                <a:lnTo>
                  <a:pt x="62" y="152"/>
                </a:lnTo>
                <a:lnTo>
                  <a:pt x="60" y="148"/>
                </a:lnTo>
                <a:lnTo>
                  <a:pt x="60" y="148"/>
                </a:lnTo>
                <a:lnTo>
                  <a:pt x="56" y="146"/>
                </a:lnTo>
                <a:lnTo>
                  <a:pt x="52" y="144"/>
                </a:lnTo>
                <a:lnTo>
                  <a:pt x="52" y="144"/>
                </a:lnTo>
                <a:lnTo>
                  <a:pt x="48" y="146"/>
                </a:lnTo>
                <a:lnTo>
                  <a:pt x="46" y="148"/>
                </a:lnTo>
                <a:lnTo>
                  <a:pt x="46" y="148"/>
                </a:lnTo>
                <a:lnTo>
                  <a:pt x="42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0"/>
                </a:lnTo>
                <a:lnTo>
                  <a:pt x="46" y="164"/>
                </a:lnTo>
                <a:lnTo>
                  <a:pt x="46" y="164"/>
                </a:lnTo>
                <a:lnTo>
                  <a:pt x="48" y="166"/>
                </a:lnTo>
                <a:lnTo>
                  <a:pt x="52" y="166"/>
                </a:lnTo>
                <a:lnTo>
                  <a:pt x="52" y="166"/>
                </a:lnTo>
                <a:lnTo>
                  <a:pt x="56" y="166"/>
                </a:lnTo>
                <a:lnTo>
                  <a:pt x="60" y="164"/>
                </a:lnTo>
                <a:lnTo>
                  <a:pt x="60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8660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00" y="1440000"/>
            <a:ext cx="2688000" cy="1512000"/>
          </a:xfrm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72480" y="127658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8852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56612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 tous les environnements sur lesquels nous voulons déployer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déployer une release en mode «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Continous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des «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approvers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» pour confirmer le déploiement dans un environnement  donnée si nous déployons ou pas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A2B0A4-8751-4799-AB23-D8C5F272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112151"/>
            <a:ext cx="4100833" cy="31809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DB3EAE-8F6E-47B3-BA78-DE05DDC97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81" y="1119876"/>
            <a:ext cx="2520280" cy="1362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1E76DF-1126-436D-9D6B-59E817425F76}"/>
              </a:ext>
            </a:extLst>
          </p:cNvPr>
          <p:cNvSpPr/>
          <p:nvPr/>
        </p:nvSpPr>
        <p:spPr>
          <a:xfrm>
            <a:off x="2178880" y="4392397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5EAE7-8F54-47AC-A760-23B293759AF4}"/>
              </a:ext>
            </a:extLst>
          </p:cNvPr>
          <p:cNvSpPr/>
          <p:nvPr/>
        </p:nvSpPr>
        <p:spPr>
          <a:xfrm>
            <a:off x="5529064" y="3257481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DA00E-E884-4748-B7CA-20A8720577AF}"/>
              </a:ext>
            </a:extLst>
          </p:cNvPr>
          <p:cNvSpPr/>
          <p:nvPr/>
        </p:nvSpPr>
        <p:spPr>
          <a:xfrm>
            <a:off x="8304997" y="2481951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2F98D6-6436-4BE7-807C-F1903204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40" y="1119876"/>
            <a:ext cx="2678801" cy="21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4252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272480" y="5280101"/>
            <a:ext cx="885698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 toutes les tâches/actions que l’agent de release va effectuer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sélectionner le pool d’agents qui va déployer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paramétrer les tâches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100" b="1" dirty="0"/>
              <a:t>Marketplace : https://go.microsoft.com/fwlink/?LinkId=797831&amp;utm_source=vstsproduct&amp;utm_medium=TaskGallery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526C68-D7BC-4E84-9E58-D7337724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174755"/>
            <a:ext cx="4176464" cy="3429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F18B8C-1C8F-4FCE-88A9-224E3EC3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1174755"/>
            <a:ext cx="3019425" cy="35205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A8D4AE-0302-42FD-B46D-B0077FCAD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136" y="1174755"/>
            <a:ext cx="2190750" cy="2162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A621F2-1217-4B82-B343-DAEA5E79E113}"/>
              </a:ext>
            </a:extLst>
          </p:cNvPr>
          <p:cNvSpPr/>
          <p:nvPr/>
        </p:nvSpPr>
        <p:spPr>
          <a:xfrm>
            <a:off x="1496616" y="4695326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B77FE-2C00-41DC-B6B8-40E863F03D8F}"/>
              </a:ext>
            </a:extLst>
          </p:cNvPr>
          <p:cNvSpPr/>
          <p:nvPr/>
        </p:nvSpPr>
        <p:spPr>
          <a:xfrm>
            <a:off x="5241032" y="3336930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C954D-980E-4D2F-8DC7-3FD62D19D7FC}"/>
              </a:ext>
            </a:extLst>
          </p:cNvPr>
          <p:cNvSpPr/>
          <p:nvPr/>
        </p:nvSpPr>
        <p:spPr>
          <a:xfrm>
            <a:off x="8046888" y="4793923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066245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hème Office">
  <a:themeElements>
    <a:clrScheme name="AXA DFO 2017">
      <a:dk1>
        <a:srgbClr val="103184"/>
      </a:dk1>
      <a:lt1>
        <a:sysClr val="window" lastClr="FFFFFF"/>
      </a:lt1>
      <a:dk2>
        <a:srgbClr val="787887"/>
      </a:dk2>
      <a:lt2>
        <a:srgbClr val="B4B4BE"/>
      </a:lt2>
      <a:accent1>
        <a:srgbClr val="E1003C"/>
      </a:accent1>
      <a:accent2>
        <a:srgbClr val="91559B"/>
      </a:accent2>
      <a:accent3>
        <a:srgbClr val="78B955"/>
      </a:accent3>
      <a:accent4>
        <a:srgbClr val="4B78B9"/>
      </a:accent4>
      <a:accent5>
        <a:srgbClr val="007378"/>
      </a:accent5>
      <a:accent6>
        <a:srgbClr val="F09600"/>
      </a:accent6>
      <a:hlink>
        <a:srgbClr val="103184"/>
      </a:hlink>
      <a:folHlink>
        <a:srgbClr val="E1003C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1778</Words>
  <Application>Microsoft Office PowerPoint</Application>
  <PresentationFormat>Format A4 (210 x 297 mm)</PresentationFormat>
  <Paragraphs>332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Franklin Gothic Book</vt:lpstr>
      <vt:lpstr>Franklin Gothic Demi</vt:lpstr>
      <vt:lpstr>Times New Roman</vt:lpstr>
      <vt:lpstr>Wingdings</vt:lpstr>
      <vt:lpstr>Thème Office</vt:lpstr>
      <vt:lpstr>Visual Studio Team Services Session 2 (Release)</vt:lpstr>
      <vt:lpstr>Présentation PowerPoint</vt:lpstr>
      <vt:lpstr>VSTS Code &amp; Build</vt:lpstr>
      <vt:lpstr>VSTS Code &amp; Build</vt:lpstr>
      <vt:lpstr>VSTS Code &amp; Build</vt:lpstr>
      <vt:lpstr>VSTS Code &amp; Build</vt:lpstr>
      <vt:lpstr>VSTS Code &amp; Build</vt:lpstr>
      <vt:lpstr>Feature RELEASE</vt:lpstr>
      <vt:lpstr>Feature RELEASE</vt:lpstr>
      <vt:lpstr>Feature RELEASE</vt:lpstr>
      <vt:lpstr>Feature RELEASE</vt:lpstr>
      <vt:lpstr>Feature RELEASE</vt:lpstr>
      <vt:lpstr>Feature RELEASE</vt:lpstr>
      <vt:lpstr>Feature RELEASE</vt:lpstr>
      <vt:lpstr>Présentation PowerPoint</vt:lpstr>
      <vt:lpstr>Feature RELEASE</vt:lpstr>
      <vt:lpstr>Présentation PowerPoint</vt:lpstr>
    </vt:vector>
  </TitlesOfParts>
  <Manager>Jérémy TRAN</Manager>
  <Company>AXA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Présentiel v1.0.0</dc:title>
  <dc:creator>Jérémy TRAN</dc:creator>
  <cp:lastModifiedBy>MAHMOUD Khaled</cp:lastModifiedBy>
  <cp:revision>382</cp:revision>
  <dcterms:created xsi:type="dcterms:W3CDTF">2017-02-22T11:32:39Z</dcterms:created>
  <dcterms:modified xsi:type="dcterms:W3CDTF">2017-12-29T15:01:15Z</dcterms:modified>
</cp:coreProperties>
</file>