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372" r:id="rId2"/>
    <p:sldId id="272" r:id="rId3"/>
    <p:sldId id="364" r:id="rId4"/>
    <p:sldId id="286" r:id="rId5"/>
    <p:sldId id="370" r:id="rId6"/>
    <p:sldId id="371" r:id="rId7"/>
    <p:sldId id="434" r:id="rId8"/>
    <p:sldId id="432" r:id="rId9"/>
    <p:sldId id="435" r:id="rId10"/>
    <p:sldId id="437" r:id="rId11"/>
    <p:sldId id="436" r:id="rId12"/>
    <p:sldId id="440" r:id="rId13"/>
    <p:sldId id="438" r:id="rId14"/>
    <p:sldId id="443" r:id="rId15"/>
    <p:sldId id="385" r:id="rId16"/>
    <p:sldId id="441" r:id="rId17"/>
    <p:sldId id="442" r:id="rId18"/>
    <p:sldId id="445" r:id="rId19"/>
    <p:sldId id="444" r:id="rId20"/>
    <p:sldId id="433" r:id="rId21"/>
    <p:sldId id="412" r:id="rId22"/>
  </p:sldIdLst>
  <p:sldSz cx="9906000" cy="6858000" type="A4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040F8428-F99B-4F92-9408-EF77D0644A3B}">
          <p14:sldIdLst>
            <p14:sldId id="372"/>
            <p14:sldId id="272"/>
            <p14:sldId id="364"/>
            <p14:sldId id="286"/>
            <p14:sldId id="370"/>
            <p14:sldId id="371"/>
            <p14:sldId id="434"/>
            <p14:sldId id="432"/>
            <p14:sldId id="435"/>
            <p14:sldId id="437"/>
            <p14:sldId id="436"/>
            <p14:sldId id="440"/>
            <p14:sldId id="438"/>
            <p14:sldId id="443"/>
            <p14:sldId id="385"/>
            <p14:sldId id="441"/>
            <p14:sldId id="442"/>
            <p14:sldId id="445"/>
            <p14:sldId id="444"/>
            <p14:sldId id="433"/>
            <p14:sldId id="412"/>
          </p14:sldIdLst>
        </p14:section>
        <p14:section name="Section sans titre" id="{A88389E2-B57B-407E-935C-97D168D7034F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  <p15:guide id="3" pos="262">
          <p15:clr>
            <a:srgbClr val="A4A3A4"/>
          </p15:clr>
        </p15:guide>
        <p15:guide id="4" pos="597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09600"/>
    <a:srgbClr val="56B953"/>
    <a:srgbClr val="007378"/>
    <a:srgbClr val="EE8478"/>
    <a:srgbClr val="50B991"/>
    <a:srgbClr val="52B970"/>
    <a:srgbClr val="ECF5E7"/>
    <a:srgbClr val="FFF4E1"/>
    <a:srgbClr val="FCEC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227" autoAdjust="0"/>
    <p:restoredTop sz="96370" autoAdjust="0"/>
  </p:normalViewPr>
  <p:slideViewPr>
    <p:cSldViewPr>
      <p:cViewPr varScale="1">
        <p:scale>
          <a:sx n="114" d="100"/>
          <a:sy n="114" d="100"/>
        </p:scale>
        <p:origin x="1044" y="108"/>
      </p:cViewPr>
      <p:guideLst>
        <p:guide orient="horz" pos="2160"/>
        <p:guide pos="3120"/>
        <p:guide pos="262"/>
        <p:guide pos="5978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>
        <p:scale>
          <a:sx n="92" d="100"/>
          <a:sy n="92" d="100"/>
        </p:scale>
        <p:origin x="-3648" y="-4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EE9C409-15F4-4304-BD7C-8EA188D00CF2}" type="doc">
      <dgm:prSet loTypeId="urn:microsoft.com/office/officeart/2005/8/layout/radial6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F4D08F3F-C53C-45E7-9BDB-BD1E2A6C504B}">
      <dgm:prSet phldrT="[Texte]"/>
      <dgm:spPr/>
      <dgm:t>
        <a:bodyPr/>
        <a:lstStyle/>
        <a:p>
          <a:r>
            <a:rPr lang="fr-FR" dirty="0"/>
            <a:t>VSTS</a:t>
          </a:r>
        </a:p>
      </dgm:t>
    </dgm:pt>
    <dgm:pt modelId="{7AFA531F-0CF2-4A94-95A1-9BCCB592C44C}" type="parTrans" cxnId="{27B8A05B-E463-4EE9-9566-72A515149E10}">
      <dgm:prSet/>
      <dgm:spPr/>
      <dgm:t>
        <a:bodyPr/>
        <a:lstStyle/>
        <a:p>
          <a:endParaRPr lang="fr-FR"/>
        </a:p>
      </dgm:t>
    </dgm:pt>
    <dgm:pt modelId="{4AFCB806-BD44-4113-B330-CD46D07B2E40}" type="sibTrans" cxnId="{27B8A05B-E463-4EE9-9566-72A515149E10}">
      <dgm:prSet/>
      <dgm:spPr/>
      <dgm:t>
        <a:bodyPr/>
        <a:lstStyle/>
        <a:p>
          <a:endParaRPr lang="fr-FR"/>
        </a:p>
      </dgm:t>
    </dgm:pt>
    <dgm:pt modelId="{3181B7A5-22F5-4C67-8EC6-E5110BCB0E6C}">
      <dgm:prSet phldrT="[Texte]"/>
      <dgm:spPr/>
      <dgm:t>
        <a:bodyPr/>
        <a:lstStyle/>
        <a:p>
          <a:r>
            <a:rPr lang="en-US" dirty="0"/>
            <a:t>Source Control </a:t>
          </a:r>
          <a:endParaRPr lang="fr-FR" dirty="0"/>
        </a:p>
      </dgm:t>
    </dgm:pt>
    <dgm:pt modelId="{423A89E7-A6F6-47EE-8388-93280E7FB1E9}" type="parTrans" cxnId="{AF844B63-7FE4-43D0-9B84-235A62DB47D3}">
      <dgm:prSet/>
      <dgm:spPr/>
      <dgm:t>
        <a:bodyPr/>
        <a:lstStyle/>
        <a:p>
          <a:endParaRPr lang="fr-FR"/>
        </a:p>
      </dgm:t>
    </dgm:pt>
    <dgm:pt modelId="{E9EE50C3-D6F7-4737-9A1F-50E86609FB97}" type="sibTrans" cxnId="{AF844B63-7FE4-43D0-9B84-235A62DB47D3}">
      <dgm:prSet/>
      <dgm:spPr/>
      <dgm:t>
        <a:bodyPr/>
        <a:lstStyle/>
        <a:p>
          <a:endParaRPr lang="fr-FR"/>
        </a:p>
      </dgm:t>
    </dgm:pt>
    <dgm:pt modelId="{3BB9ABDD-D294-4485-87CF-7CA0667D2F4C}">
      <dgm:prSet phldrT="[Texte]"/>
      <dgm:spPr/>
      <dgm:t>
        <a:bodyPr/>
        <a:lstStyle/>
        <a:p>
          <a:r>
            <a:rPr lang="en-US" dirty="0"/>
            <a:t>Agility &amp; DevOps</a:t>
          </a:r>
          <a:endParaRPr lang="fr-FR" dirty="0"/>
        </a:p>
      </dgm:t>
    </dgm:pt>
    <dgm:pt modelId="{75327F30-0F40-4C7D-9F5C-DC04B8E784E9}" type="parTrans" cxnId="{92BB57A4-E929-4CFB-9C8A-C6293ACF6EA1}">
      <dgm:prSet/>
      <dgm:spPr/>
      <dgm:t>
        <a:bodyPr/>
        <a:lstStyle/>
        <a:p>
          <a:endParaRPr lang="fr-FR"/>
        </a:p>
      </dgm:t>
    </dgm:pt>
    <dgm:pt modelId="{97C05CA1-F2A4-454E-839D-72FB38FCC57B}" type="sibTrans" cxnId="{92BB57A4-E929-4CFB-9C8A-C6293ACF6EA1}">
      <dgm:prSet/>
      <dgm:spPr/>
      <dgm:t>
        <a:bodyPr/>
        <a:lstStyle/>
        <a:p>
          <a:endParaRPr lang="fr-FR"/>
        </a:p>
      </dgm:t>
    </dgm:pt>
    <dgm:pt modelId="{8DBA914F-A78D-4E0E-9F9C-42468A0A66B4}">
      <dgm:prSet phldrT="[Texte]"/>
      <dgm:spPr/>
      <dgm:t>
        <a:bodyPr/>
        <a:lstStyle/>
        <a:p>
          <a:r>
            <a:rPr lang="en-US" dirty="0" err="1"/>
            <a:t>Continous</a:t>
          </a:r>
          <a:r>
            <a:rPr lang="en-US" dirty="0"/>
            <a:t> Integration</a:t>
          </a:r>
          <a:endParaRPr lang="fr-FR" dirty="0"/>
        </a:p>
      </dgm:t>
    </dgm:pt>
    <dgm:pt modelId="{FE9E0EA4-B7E5-479F-938F-AD89683CF4B0}" type="parTrans" cxnId="{870A28C3-ECB5-480F-8419-6EB1DA91A478}">
      <dgm:prSet/>
      <dgm:spPr/>
      <dgm:t>
        <a:bodyPr/>
        <a:lstStyle/>
        <a:p>
          <a:endParaRPr lang="fr-FR"/>
        </a:p>
      </dgm:t>
    </dgm:pt>
    <dgm:pt modelId="{CC4ABCAC-D934-4736-89A2-C5FA29213FA8}" type="sibTrans" cxnId="{870A28C3-ECB5-480F-8419-6EB1DA91A478}">
      <dgm:prSet/>
      <dgm:spPr/>
      <dgm:t>
        <a:bodyPr/>
        <a:lstStyle/>
        <a:p>
          <a:endParaRPr lang="fr-FR"/>
        </a:p>
      </dgm:t>
    </dgm:pt>
    <dgm:pt modelId="{F1356B4E-B187-41B0-9A23-4851D911A18D}">
      <dgm:prSet phldrT="[Texte]"/>
      <dgm:spPr/>
      <dgm:t>
        <a:bodyPr/>
        <a:lstStyle/>
        <a:p>
          <a:r>
            <a:rPr lang="fr-FR" dirty="0"/>
            <a:t>IDE</a:t>
          </a:r>
        </a:p>
      </dgm:t>
    </dgm:pt>
    <dgm:pt modelId="{9DC169FD-D00B-463D-BAAB-E612E0FFBAFF}" type="parTrans" cxnId="{127FCA57-DC3C-4E2B-887F-B6F060F26826}">
      <dgm:prSet/>
      <dgm:spPr/>
      <dgm:t>
        <a:bodyPr/>
        <a:lstStyle/>
        <a:p>
          <a:endParaRPr lang="fr-FR"/>
        </a:p>
      </dgm:t>
    </dgm:pt>
    <dgm:pt modelId="{EF929D23-7528-4395-9898-6DFAEB0C7744}" type="sibTrans" cxnId="{127FCA57-DC3C-4E2B-887F-B6F060F26826}">
      <dgm:prSet/>
      <dgm:spPr/>
      <dgm:t>
        <a:bodyPr/>
        <a:lstStyle/>
        <a:p>
          <a:endParaRPr lang="fr-FR"/>
        </a:p>
      </dgm:t>
    </dgm:pt>
    <dgm:pt modelId="{39FF142B-3726-4A3A-B3F9-ABC5605B473C}" type="pres">
      <dgm:prSet presAssocID="{CEE9C409-15F4-4304-BD7C-8EA188D00CF2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C520DDE9-14DE-4390-AB82-D9904699261F}" type="pres">
      <dgm:prSet presAssocID="{F4D08F3F-C53C-45E7-9BDB-BD1E2A6C504B}" presName="centerShape" presStyleLbl="node0" presStyleIdx="0" presStyleCnt="1"/>
      <dgm:spPr/>
    </dgm:pt>
    <dgm:pt modelId="{56BAE1C1-37CF-4840-89E1-2AE5D9ED2EA7}" type="pres">
      <dgm:prSet presAssocID="{3181B7A5-22F5-4C67-8EC6-E5110BCB0E6C}" presName="node" presStyleLbl="node1" presStyleIdx="0" presStyleCnt="4">
        <dgm:presLayoutVars>
          <dgm:bulletEnabled val="1"/>
        </dgm:presLayoutVars>
      </dgm:prSet>
      <dgm:spPr/>
    </dgm:pt>
    <dgm:pt modelId="{6C02C845-8320-49D9-8679-C2311B5D3910}" type="pres">
      <dgm:prSet presAssocID="{3181B7A5-22F5-4C67-8EC6-E5110BCB0E6C}" presName="dummy" presStyleCnt="0"/>
      <dgm:spPr/>
    </dgm:pt>
    <dgm:pt modelId="{8C8C0219-AB9E-44F2-996A-927805360B69}" type="pres">
      <dgm:prSet presAssocID="{E9EE50C3-D6F7-4737-9A1F-50E86609FB97}" presName="sibTrans" presStyleLbl="sibTrans2D1" presStyleIdx="0" presStyleCnt="4"/>
      <dgm:spPr/>
    </dgm:pt>
    <dgm:pt modelId="{8916DDAA-8975-4D4D-A184-88580491E0C1}" type="pres">
      <dgm:prSet presAssocID="{3BB9ABDD-D294-4485-87CF-7CA0667D2F4C}" presName="node" presStyleLbl="node1" presStyleIdx="1" presStyleCnt="4">
        <dgm:presLayoutVars>
          <dgm:bulletEnabled val="1"/>
        </dgm:presLayoutVars>
      </dgm:prSet>
      <dgm:spPr/>
    </dgm:pt>
    <dgm:pt modelId="{3B07FB48-6E80-4782-802B-DA494FCF9A2A}" type="pres">
      <dgm:prSet presAssocID="{3BB9ABDD-D294-4485-87CF-7CA0667D2F4C}" presName="dummy" presStyleCnt="0"/>
      <dgm:spPr/>
    </dgm:pt>
    <dgm:pt modelId="{7CD2EF55-72D9-4006-A72E-F0F619BE2983}" type="pres">
      <dgm:prSet presAssocID="{97C05CA1-F2A4-454E-839D-72FB38FCC57B}" presName="sibTrans" presStyleLbl="sibTrans2D1" presStyleIdx="1" presStyleCnt="4"/>
      <dgm:spPr/>
    </dgm:pt>
    <dgm:pt modelId="{0600CF74-E2AD-4A0B-B07A-E54C978047BB}" type="pres">
      <dgm:prSet presAssocID="{8DBA914F-A78D-4E0E-9F9C-42468A0A66B4}" presName="node" presStyleLbl="node1" presStyleIdx="2" presStyleCnt="4">
        <dgm:presLayoutVars>
          <dgm:bulletEnabled val="1"/>
        </dgm:presLayoutVars>
      </dgm:prSet>
      <dgm:spPr/>
    </dgm:pt>
    <dgm:pt modelId="{728706FF-F3B4-47D7-86D5-1AE0AEACB833}" type="pres">
      <dgm:prSet presAssocID="{8DBA914F-A78D-4E0E-9F9C-42468A0A66B4}" presName="dummy" presStyleCnt="0"/>
      <dgm:spPr/>
    </dgm:pt>
    <dgm:pt modelId="{158E832C-6573-478E-9576-4C9E21F12BD2}" type="pres">
      <dgm:prSet presAssocID="{CC4ABCAC-D934-4736-89A2-C5FA29213FA8}" presName="sibTrans" presStyleLbl="sibTrans2D1" presStyleIdx="2" presStyleCnt="4"/>
      <dgm:spPr/>
    </dgm:pt>
    <dgm:pt modelId="{601B0FA9-6C11-484C-89BB-38248F29C363}" type="pres">
      <dgm:prSet presAssocID="{F1356B4E-B187-41B0-9A23-4851D911A18D}" presName="node" presStyleLbl="node1" presStyleIdx="3" presStyleCnt="4">
        <dgm:presLayoutVars>
          <dgm:bulletEnabled val="1"/>
        </dgm:presLayoutVars>
      </dgm:prSet>
      <dgm:spPr/>
    </dgm:pt>
    <dgm:pt modelId="{392CCD47-CBE6-47A8-9E48-65FEC01049B0}" type="pres">
      <dgm:prSet presAssocID="{F1356B4E-B187-41B0-9A23-4851D911A18D}" presName="dummy" presStyleCnt="0"/>
      <dgm:spPr/>
    </dgm:pt>
    <dgm:pt modelId="{A91334B0-02BE-4EAF-B2F4-C2CF1BD87109}" type="pres">
      <dgm:prSet presAssocID="{EF929D23-7528-4395-9898-6DFAEB0C7744}" presName="sibTrans" presStyleLbl="sibTrans2D1" presStyleIdx="3" presStyleCnt="4"/>
      <dgm:spPr/>
    </dgm:pt>
  </dgm:ptLst>
  <dgm:cxnLst>
    <dgm:cxn modelId="{F393CD16-8BDB-4EE3-89E7-BFC273A83E62}" type="presOf" srcId="{CEE9C409-15F4-4304-BD7C-8EA188D00CF2}" destId="{39FF142B-3726-4A3A-B3F9-ABC5605B473C}" srcOrd="0" destOrd="0" presId="urn:microsoft.com/office/officeart/2005/8/layout/radial6"/>
    <dgm:cxn modelId="{75F46F3C-4D37-44AA-B085-ACDDB5E6B61F}" type="presOf" srcId="{97C05CA1-F2A4-454E-839D-72FB38FCC57B}" destId="{7CD2EF55-72D9-4006-A72E-F0F619BE2983}" srcOrd="0" destOrd="0" presId="urn:microsoft.com/office/officeart/2005/8/layout/radial6"/>
    <dgm:cxn modelId="{27B8A05B-E463-4EE9-9566-72A515149E10}" srcId="{CEE9C409-15F4-4304-BD7C-8EA188D00CF2}" destId="{F4D08F3F-C53C-45E7-9BDB-BD1E2A6C504B}" srcOrd="0" destOrd="0" parTransId="{7AFA531F-0CF2-4A94-95A1-9BCCB592C44C}" sibTransId="{4AFCB806-BD44-4113-B330-CD46D07B2E40}"/>
    <dgm:cxn modelId="{AF844B63-7FE4-43D0-9B84-235A62DB47D3}" srcId="{F4D08F3F-C53C-45E7-9BDB-BD1E2A6C504B}" destId="{3181B7A5-22F5-4C67-8EC6-E5110BCB0E6C}" srcOrd="0" destOrd="0" parTransId="{423A89E7-A6F6-47EE-8388-93280E7FB1E9}" sibTransId="{E9EE50C3-D6F7-4737-9A1F-50E86609FB97}"/>
    <dgm:cxn modelId="{0E25CE66-6E02-4E9E-B64D-8BBC5A2CCFA5}" type="presOf" srcId="{3BB9ABDD-D294-4485-87CF-7CA0667D2F4C}" destId="{8916DDAA-8975-4D4D-A184-88580491E0C1}" srcOrd="0" destOrd="0" presId="urn:microsoft.com/office/officeart/2005/8/layout/radial6"/>
    <dgm:cxn modelId="{AE820973-F8F1-4806-B4C4-1A6D842F7948}" type="presOf" srcId="{F1356B4E-B187-41B0-9A23-4851D911A18D}" destId="{601B0FA9-6C11-484C-89BB-38248F29C363}" srcOrd="0" destOrd="0" presId="urn:microsoft.com/office/officeart/2005/8/layout/radial6"/>
    <dgm:cxn modelId="{127FCA57-DC3C-4E2B-887F-B6F060F26826}" srcId="{F4D08F3F-C53C-45E7-9BDB-BD1E2A6C504B}" destId="{F1356B4E-B187-41B0-9A23-4851D911A18D}" srcOrd="3" destOrd="0" parTransId="{9DC169FD-D00B-463D-BAAB-E612E0FFBAFF}" sibTransId="{EF929D23-7528-4395-9898-6DFAEB0C7744}"/>
    <dgm:cxn modelId="{43FCBE83-857B-4F7B-83BD-AFCDF10188C9}" type="presOf" srcId="{E9EE50C3-D6F7-4737-9A1F-50E86609FB97}" destId="{8C8C0219-AB9E-44F2-996A-927805360B69}" srcOrd="0" destOrd="0" presId="urn:microsoft.com/office/officeart/2005/8/layout/radial6"/>
    <dgm:cxn modelId="{9C10ED83-1B7E-4D07-938F-2A65BE0846FF}" type="presOf" srcId="{3181B7A5-22F5-4C67-8EC6-E5110BCB0E6C}" destId="{56BAE1C1-37CF-4840-89E1-2AE5D9ED2EA7}" srcOrd="0" destOrd="0" presId="urn:microsoft.com/office/officeart/2005/8/layout/radial6"/>
    <dgm:cxn modelId="{04611188-99AC-4CE9-8A02-2F4AE2D6EFF9}" type="presOf" srcId="{CC4ABCAC-D934-4736-89A2-C5FA29213FA8}" destId="{158E832C-6573-478E-9576-4C9E21F12BD2}" srcOrd="0" destOrd="0" presId="urn:microsoft.com/office/officeart/2005/8/layout/radial6"/>
    <dgm:cxn modelId="{92BB57A4-E929-4CFB-9C8A-C6293ACF6EA1}" srcId="{F4D08F3F-C53C-45E7-9BDB-BD1E2A6C504B}" destId="{3BB9ABDD-D294-4485-87CF-7CA0667D2F4C}" srcOrd="1" destOrd="0" parTransId="{75327F30-0F40-4C7D-9F5C-DC04B8E784E9}" sibTransId="{97C05CA1-F2A4-454E-839D-72FB38FCC57B}"/>
    <dgm:cxn modelId="{8648FFAC-F36E-477C-8C5F-C802AEC26B1E}" type="presOf" srcId="{8DBA914F-A78D-4E0E-9F9C-42468A0A66B4}" destId="{0600CF74-E2AD-4A0B-B07A-E54C978047BB}" srcOrd="0" destOrd="0" presId="urn:microsoft.com/office/officeart/2005/8/layout/radial6"/>
    <dgm:cxn modelId="{870A28C3-ECB5-480F-8419-6EB1DA91A478}" srcId="{F4D08F3F-C53C-45E7-9BDB-BD1E2A6C504B}" destId="{8DBA914F-A78D-4E0E-9F9C-42468A0A66B4}" srcOrd="2" destOrd="0" parTransId="{FE9E0EA4-B7E5-479F-938F-AD89683CF4B0}" sibTransId="{CC4ABCAC-D934-4736-89A2-C5FA29213FA8}"/>
    <dgm:cxn modelId="{8DB624F8-503A-40BF-B57A-4995858A9890}" type="presOf" srcId="{EF929D23-7528-4395-9898-6DFAEB0C7744}" destId="{A91334B0-02BE-4EAF-B2F4-C2CF1BD87109}" srcOrd="0" destOrd="0" presId="urn:microsoft.com/office/officeart/2005/8/layout/radial6"/>
    <dgm:cxn modelId="{34169AFB-5143-4892-82B7-7633EDFC7033}" type="presOf" srcId="{F4D08F3F-C53C-45E7-9BDB-BD1E2A6C504B}" destId="{C520DDE9-14DE-4390-AB82-D9904699261F}" srcOrd="0" destOrd="0" presId="urn:microsoft.com/office/officeart/2005/8/layout/radial6"/>
    <dgm:cxn modelId="{F20A64BA-045A-4169-A04C-C10922295127}" type="presParOf" srcId="{39FF142B-3726-4A3A-B3F9-ABC5605B473C}" destId="{C520DDE9-14DE-4390-AB82-D9904699261F}" srcOrd="0" destOrd="0" presId="urn:microsoft.com/office/officeart/2005/8/layout/radial6"/>
    <dgm:cxn modelId="{77839AC0-D7CE-457F-ACC9-6392EA4F0107}" type="presParOf" srcId="{39FF142B-3726-4A3A-B3F9-ABC5605B473C}" destId="{56BAE1C1-37CF-4840-89E1-2AE5D9ED2EA7}" srcOrd="1" destOrd="0" presId="urn:microsoft.com/office/officeart/2005/8/layout/radial6"/>
    <dgm:cxn modelId="{E17716DB-7198-4E1C-8FE0-CA7EC0130F24}" type="presParOf" srcId="{39FF142B-3726-4A3A-B3F9-ABC5605B473C}" destId="{6C02C845-8320-49D9-8679-C2311B5D3910}" srcOrd="2" destOrd="0" presId="urn:microsoft.com/office/officeart/2005/8/layout/radial6"/>
    <dgm:cxn modelId="{1BC1C253-8CC7-4BF3-926C-9F576508B677}" type="presParOf" srcId="{39FF142B-3726-4A3A-B3F9-ABC5605B473C}" destId="{8C8C0219-AB9E-44F2-996A-927805360B69}" srcOrd="3" destOrd="0" presId="urn:microsoft.com/office/officeart/2005/8/layout/radial6"/>
    <dgm:cxn modelId="{7DF046CB-C7D8-4646-B49C-8EBB7C454907}" type="presParOf" srcId="{39FF142B-3726-4A3A-B3F9-ABC5605B473C}" destId="{8916DDAA-8975-4D4D-A184-88580491E0C1}" srcOrd="4" destOrd="0" presId="urn:microsoft.com/office/officeart/2005/8/layout/radial6"/>
    <dgm:cxn modelId="{DF2ED8E5-52C3-4749-9442-D8D59EF647D8}" type="presParOf" srcId="{39FF142B-3726-4A3A-B3F9-ABC5605B473C}" destId="{3B07FB48-6E80-4782-802B-DA494FCF9A2A}" srcOrd="5" destOrd="0" presId="urn:microsoft.com/office/officeart/2005/8/layout/radial6"/>
    <dgm:cxn modelId="{EF87E778-2D19-466F-8B64-EEE5EEA92675}" type="presParOf" srcId="{39FF142B-3726-4A3A-B3F9-ABC5605B473C}" destId="{7CD2EF55-72D9-4006-A72E-F0F619BE2983}" srcOrd="6" destOrd="0" presId="urn:microsoft.com/office/officeart/2005/8/layout/radial6"/>
    <dgm:cxn modelId="{1A3DE890-C63B-4835-8F1F-658DB4FD856E}" type="presParOf" srcId="{39FF142B-3726-4A3A-B3F9-ABC5605B473C}" destId="{0600CF74-E2AD-4A0B-B07A-E54C978047BB}" srcOrd="7" destOrd="0" presId="urn:microsoft.com/office/officeart/2005/8/layout/radial6"/>
    <dgm:cxn modelId="{534C8BED-9A73-4967-A95C-789823267782}" type="presParOf" srcId="{39FF142B-3726-4A3A-B3F9-ABC5605B473C}" destId="{728706FF-F3B4-47D7-86D5-1AE0AEACB833}" srcOrd="8" destOrd="0" presId="urn:microsoft.com/office/officeart/2005/8/layout/radial6"/>
    <dgm:cxn modelId="{B9BD97A6-3604-483B-BBB5-564C9F45697F}" type="presParOf" srcId="{39FF142B-3726-4A3A-B3F9-ABC5605B473C}" destId="{158E832C-6573-478E-9576-4C9E21F12BD2}" srcOrd="9" destOrd="0" presId="urn:microsoft.com/office/officeart/2005/8/layout/radial6"/>
    <dgm:cxn modelId="{4624036D-533A-4824-8099-E9384BA9AF9E}" type="presParOf" srcId="{39FF142B-3726-4A3A-B3F9-ABC5605B473C}" destId="{601B0FA9-6C11-484C-89BB-38248F29C363}" srcOrd="10" destOrd="0" presId="urn:microsoft.com/office/officeart/2005/8/layout/radial6"/>
    <dgm:cxn modelId="{43D5B04C-1940-4F89-B9E6-A89CFAEA74C2}" type="presParOf" srcId="{39FF142B-3726-4A3A-B3F9-ABC5605B473C}" destId="{392CCD47-CBE6-47A8-9E48-65FEC01049B0}" srcOrd="11" destOrd="0" presId="urn:microsoft.com/office/officeart/2005/8/layout/radial6"/>
    <dgm:cxn modelId="{2EA74015-1059-4C65-A4EC-B80657375C61}" type="presParOf" srcId="{39FF142B-3726-4A3A-B3F9-ABC5605B473C}" destId="{A91334B0-02BE-4EAF-B2F4-C2CF1BD87109}" srcOrd="12" destOrd="0" presId="urn:microsoft.com/office/officeart/2005/8/layout/radial6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1334B0-02BE-4EAF-B2F4-C2CF1BD87109}">
      <dsp:nvSpPr>
        <dsp:cNvPr id="0" name=""/>
        <dsp:cNvSpPr/>
      </dsp:nvSpPr>
      <dsp:spPr>
        <a:xfrm>
          <a:off x="1550572" y="506456"/>
          <a:ext cx="3379574" cy="3379574"/>
        </a:xfrm>
        <a:prstGeom prst="blockArc">
          <a:avLst>
            <a:gd name="adj1" fmla="val 10800000"/>
            <a:gd name="adj2" fmla="val 16200000"/>
            <a:gd name="adj3" fmla="val 4644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8E832C-6573-478E-9576-4C9E21F12BD2}">
      <dsp:nvSpPr>
        <dsp:cNvPr id="0" name=""/>
        <dsp:cNvSpPr/>
      </dsp:nvSpPr>
      <dsp:spPr>
        <a:xfrm>
          <a:off x="1550572" y="506456"/>
          <a:ext cx="3379574" cy="3379574"/>
        </a:xfrm>
        <a:prstGeom prst="blockArc">
          <a:avLst>
            <a:gd name="adj1" fmla="val 5400000"/>
            <a:gd name="adj2" fmla="val 10800000"/>
            <a:gd name="adj3" fmla="val 4644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D2EF55-72D9-4006-A72E-F0F619BE2983}">
      <dsp:nvSpPr>
        <dsp:cNvPr id="0" name=""/>
        <dsp:cNvSpPr/>
      </dsp:nvSpPr>
      <dsp:spPr>
        <a:xfrm>
          <a:off x="1550572" y="506456"/>
          <a:ext cx="3379574" cy="3379574"/>
        </a:xfrm>
        <a:prstGeom prst="blockArc">
          <a:avLst>
            <a:gd name="adj1" fmla="val 0"/>
            <a:gd name="adj2" fmla="val 5400000"/>
            <a:gd name="adj3" fmla="val 4644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8C0219-AB9E-44F2-996A-927805360B69}">
      <dsp:nvSpPr>
        <dsp:cNvPr id="0" name=""/>
        <dsp:cNvSpPr/>
      </dsp:nvSpPr>
      <dsp:spPr>
        <a:xfrm>
          <a:off x="1550572" y="506456"/>
          <a:ext cx="3379574" cy="3379574"/>
        </a:xfrm>
        <a:prstGeom prst="blockArc">
          <a:avLst>
            <a:gd name="adj1" fmla="val 16200000"/>
            <a:gd name="adj2" fmla="val 0"/>
            <a:gd name="adj3" fmla="val 4644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20DDE9-14DE-4390-AB82-D9904699261F}">
      <dsp:nvSpPr>
        <dsp:cNvPr id="0" name=""/>
        <dsp:cNvSpPr/>
      </dsp:nvSpPr>
      <dsp:spPr>
        <a:xfrm>
          <a:off x="2461913" y="1417798"/>
          <a:ext cx="1556891" cy="155689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000" kern="1200" dirty="0"/>
            <a:t>VSTS</a:t>
          </a:r>
        </a:p>
      </dsp:txBody>
      <dsp:txXfrm>
        <a:off x="2689914" y="1645799"/>
        <a:ext cx="1100889" cy="1100889"/>
      </dsp:txXfrm>
    </dsp:sp>
    <dsp:sp modelId="{56BAE1C1-37CF-4840-89E1-2AE5D9ED2EA7}">
      <dsp:nvSpPr>
        <dsp:cNvPr id="0" name=""/>
        <dsp:cNvSpPr/>
      </dsp:nvSpPr>
      <dsp:spPr>
        <a:xfrm>
          <a:off x="2695447" y="778"/>
          <a:ext cx="1089824" cy="108982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Source Control </a:t>
          </a:r>
          <a:endParaRPr lang="fr-FR" sz="1200" kern="1200" dirty="0"/>
        </a:p>
      </dsp:txBody>
      <dsp:txXfrm>
        <a:off x="2855048" y="160379"/>
        <a:ext cx="770622" cy="770622"/>
      </dsp:txXfrm>
    </dsp:sp>
    <dsp:sp modelId="{8916DDAA-8975-4D4D-A184-88580491E0C1}">
      <dsp:nvSpPr>
        <dsp:cNvPr id="0" name=""/>
        <dsp:cNvSpPr/>
      </dsp:nvSpPr>
      <dsp:spPr>
        <a:xfrm>
          <a:off x="4346001" y="1651331"/>
          <a:ext cx="1089824" cy="108982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Agility &amp; DevOps</a:t>
          </a:r>
          <a:endParaRPr lang="fr-FR" sz="1200" kern="1200" dirty="0"/>
        </a:p>
      </dsp:txBody>
      <dsp:txXfrm>
        <a:off x="4505602" y="1810932"/>
        <a:ext cx="770622" cy="770622"/>
      </dsp:txXfrm>
    </dsp:sp>
    <dsp:sp modelId="{0600CF74-E2AD-4A0B-B07A-E54C978047BB}">
      <dsp:nvSpPr>
        <dsp:cNvPr id="0" name=""/>
        <dsp:cNvSpPr/>
      </dsp:nvSpPr>
      <dsp:spPr>
        <a:xfrm>
          <a:off x="2695447" y="3301885"/>
          <a:ext cx="1089824" cy="108982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/>
            <a:t>Continous</a:t>
          </a:r>
          <a:r>
            <a:rPr lang="en-US" sz="1200" kern="1200" dirty="0"/>
            <a:t> Integration</a:t>
          </a:r>
          <a:endParaRPr lang="fr-FR" sz="1200" kern="1200" dirty="0"/>
        </a:p>
      </dsp:txBody>
      <dsp:txXfrm>
        <a:off x="2855048" y="3461486"/>
        <a:ext cx="770622" cy="770622"/>
      </dsp:txXfrm>
    </dsp:sp>
    <dsp:sp modelId="{601B0FA9-6C11-484C-89BB-38248F29C363}">
      <dsp:nvSpPr>
        <dsp:cNvPr id="0" name=""/>
        <dsp:cNvSpPr/>
      </dsp:nvSpPr>
      <dsp:spPr>
        <a:xfrm>
          <a:off x="1044893" y="1651331"/>
          <a:ext cx="1089824" cy="108982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IDE</a:t>
          </a:r>
        </a:p>
      </dsp:txBody>
      <dsp:txXfrm>
        <a:off x="1204494" y="1810932"/>
        <a:ext cx="770622" cy="7706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E2836F-6EE1-4D73-B84D-23F7FA67AAB2}" type="datetimeFigureOut">
              <a:rPr lang="fr-FR" smtClean="0"/>
              <a:t>27/12/2017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3FF18B-A285-4525-9217-950D08D8F718}" type="slidenum">
              <a:rPr lang="fr-FR" smtClean="0"/>
              <a:t>‹N°›</a:t>
            </a:fld>
            <a:endParaRPr lang="fr-FR"/>
          </a:p>
        </p:txBody>
      </p:sp>
      <p:sp>
        <p:nvSpPr>
          <p:cNvPr id="6" name="Espace réservé de l'en-tête 5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2071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EDE011-ECEF-45A2-9944-92DF677378BD}" type="datetimeFigureOut">
              <a:rPr lang="fr-FR" smtClean="0"/>
              <a:t>27/12/2017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658547-D2D3-4495-B61E-FD874EE3FB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17997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En diapositive cachée à l’usage de l’animateur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658547-D2D3-4495-B61E-FD874EE3FB9A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16716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Voici le modèle global : Je vais</a:t>
            </a:r>
            <a:r>
              <a:rPr lang="fr-FR" baseline="0" dirty="0"/>
              <a:t> l’expliquer pas à pas. Une fois que l’on a posé le modèle FT, on a défini le cadre de référence du modèle de </a:t>
            </a:r>
            <a:r>
              <a:rPr lang="fr-FR" baseline="0" dirty="0" err="1"/>
              <a:t>delivery</a:t>
            </a:r>
            <a:r>
              <a:rPr lang="fr-FR" baseline="0" dirty="0"/>
              <a:t> vers lequel nous devons tendre </a:t>
            </a:r>
          </a:p>
          <a:p>
            <a:r>
              <a:rPr lang="fr-FR" baseline="0" dirty="0"/>
              <a:t>1 – </a:t>
            </a:r>
            <a:r>
              <a:rPr lang="fr-FR" baseline="0" dirty="0" err="1"/>
              <a:t>Backlog</a:t>
            </a:r>
            <a:r>
              <a:rPr lang="fr-FR" baseline="0" dirty="0"/>
              <a:t> commun - Travail sur la qualité du </a:t>
            </a:r>
            <a:r>
              <a:rPr lang="fr-FR" baseline="0" dirty="0" err="1"/>
              <a:t>Backlog</a:t>
            </a:r>
            <a:r>
              <a:rPr lang="fr-FR" baseline="0" dirty="0"/>
              <a:t> – Co-construction des User Story (pratique 3 amigos)– Intégration des tâches des OPS dans JIRA </a:t>
            </a:r>
            <a:r>
              <a:rPr lang="fr-FR" baseline="0" dirty="0">
                <a:sym typeface="Wingdings" panose="05000000000000000000" pitchFamily="2" charset="2"/>
              </a:rPr>
              <a:t> Amélioration qualité et de la compréhension des US et suivi des tâches des OPS </a:t>
            </a:r>
            <a:endParaRPr lang="fr-FR" baseline="0" dirty="0"/>
          </a:p>
          <a:p>
            <a:r>
              <a:rPr lang="fr-FR" baseline="0" dirty="0"/>
              <a:t>2 – Environnement de travail commun Dev et </a:t>
            </a:r>
            <a:r>
              <a:rPr lang="fr-FR" baseline="0" dirty="0" err="1"/>
              <a:t>Ops</a:t>
            </a:r>
            <a:r>
              <a:rPr lang="fr-FR" baseline="0" dirty="0"/>
              <a:t> – Outil commun - Partage de sources – GIT VSTS – pull </a:t>
            </a:r>
            <a:r>
              <a:rPr lang="fr-FR" baseline="0" dirty="0" err="1"/>
              <a:t>request</a:t>
            </a:r>
            <a:r>
              <a:rPr lang="fr-FR" baseline="0" dirty="0"/>
              <a:t> </a:t>
            </a:r>
            <a:r>
              <a:rPr lang="fr-FR" baseline="0" dirty="0">
                <a:sym typeface="Wingdings" panose="05000000000000000000" pitchFamily="2" charset="2"/>
              </a:rPr>
              <a:t>  Meilleure collaboration</a:t>
            </a:r>
          </a:p>
          <a:p>
            <a:r>
              <a:rPr lang="fr-FR" baseline="0" dirty="0">
                <a:sym typeface="Wingdings" panose="05000000000000000000" pitchFamily="2" charset="2"/>
              </a:rPr>
              <a:t>3 – Instrumentation des </a:t>
            </a:r>
            <a:r>
              <a:rPr lang="fr-FR" baseline="0" dirty="0" err="1">
                <a:sym typeface="Wingdings" panose="05000000000000000000" pitchFamily="2" charset="2"/>
              </a:rPr>
              <a:t>Builds</a:t>
            </a:r>
            <a:r>
              <a:rPr lang="fr-FR" baseline="0" dirty="0">
                <a:sym typeface="Wingdings" panose="05000000000000000000" pitchFamily="2" charset="2"/>
              </a:rPr>
              <a:t> avec des outils de contrôle de la qualité et de la sécurité (TU, Sonar, </a:t>
            </a:r>
            <a:r>
              <a:rPr lang="fr-FR" baseline="0" dirty="0" err="1">
                <a:sym typeface="Wingdings" panose="05000000000000000000" pitchFamily="2" charset="2"/>
              </a:rPr>
              <a:t>Lifecycle</a:t>
            </a:r>
            <a:r>
              <a:rPr lang="fr-FR" baseline="0" dirty="0">
                <a:sym typeface="Wingdings" panose="05000000000000000000" pitchFamily="2" charset="2"/>
              </a:rPr>
              <a:t>, </a:t>
            </a:r>
            <a:r>
              <a:rPr lang="fr-FR" baseline="0" dirty="0" err="1">
                <a:sym typeface="Wingdings" panose="05000000000000000000" pitchFamily="2" charset="2"/>
              </a:rPr>
              <a:t>CheckMarx</a:t>
            </a:r>
            <a:r>
              <a:rPr lang="fr-FR" baseline="0" dirty="0">
                <a:sym typeface="Wingdings" panose="05000000000000000000" pitchFamily="2" charset="2"/>
              </a:rPr>
              <a:t>)  Détection des défauts avant déploiement</a:t>
            </a:r>
          </a:p>
          <a:p>
            <a:r>
              <a:rPr lang="fr-FR" baseline="0" dirty="0">
                <a:sym typeface="Wingdings" panose="05000000000000000000" pitchFamily="2" charset="2"/>
              </a:rPr>
              <a:t>4 – Environnement de tests à la demande – Utilisation du cloud comme accélérateur de la démarche </a:t>
            </a:r>
            <a:r>
              <a:rPr lang="fr-FR" baseline="0" dirty="0" err="1">
                <a:sym typeface="Wingdings" panose="05000000000000000000" pitchFamily="2" charset="2"/>
              </a:rPr>
              <a:t>DevOps</a:t>
            </a:r>
            <a:endParaRPr lang="fr-FR" baseline="0" dirty="0">
              <a:sym typeface="Wingdings" panose="05000000000000000000" pitchFamily="2" charset="2"/>
            </a:endParaRPr>
          </a:p>
          <a:p>
            <a:r>
              <a:rPr lang="fr-FR" baseline="0" dirty="0">
                <a:sym typeface="Wingdings" panose="05000000000000000000" pitchFamily="2" charset="2"/>
              </a:rPr>
              <a:t>5 – Mise en place de pattern d’architecture permettant le déploiement sans arrêt de service </a:t>
            </a:r>
          </a:p>
          <a:p>
            <a:r>
              <a:rPr lang="fr-FR" baseline="0" dirty="0">
                <a:sym typeface="Wingdings" panose="05000000000000000000" pitchFamily="2" charset="2"/>
              </a:rPr>
              <a:t>6 – Monitoring technique et fonctionnelle à tous les étages et remontés d’indicateurs au sein des </a:t>
            </a:r>
            <a:r>
              <a:rPr lang="fr-FR" baseline="0" dirty="0" err="1">
                <a:sym typeface="Wingdings" panose="05000000000000000000" pitchFamily="2" charset="2"/>
              </a:rPr>
              <a:t>backlogs</a:t>
            </a:r>
            <a:r>
              <a:rPr lang="fr-FR" baseline="0" dirty="0">
                <a:sym typeface="Wingdings" panose="05000000000000000000" pitchFamily="2" charset="2"/>
              </a:rPr>
              <a:t> produits</a:t>
            </a:r>
          </a:p>
          <a:p>
            <a:r>
              <a:rPr lang="fr-FR" baseline="0" dirty="0">
                <a:sym typeface="Wingdings" panose="05000000000000000000" pitchFamily="2" charset="2"/>
              </a:rPr>
              <a:t> </a:t>
            </a:r>
          </a:p>
          <a:p>
            <a:endParaRPr lang="fr-FR" baseline="0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658547-D2D3-4495-B61E-FD874EE3FB9A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02219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 sz="1000" b="1" dirty="0">
                <a:solidFill>
                  <a:srgbClr val="004993"/>
                </a:solidFill>
                <a:latin typeface="Franklin Gothic Book"/>
              </a:rPr>
              <a:t>Objectif de la séquence :</a:t>
            </a:r>
          </a:p>
          <a:p>
            <a:pPr marL="180975" lvl="1" indent="-180975">
              <a:buClr>
                <a:srgbClr val="004993"/>
              </a:buClr>
              <a:buSzPct val="70000"/>
              <a:buFont typeface="Wingdings" pitchFamily="2" charset="2"/>
              <a:buChar char="n"/>
            </a:pPr>
            <a:r>
              <a:rPr lang="fr-FR" sz="1000" dirty="0" err="1">
                <a:solidFill>
                  <a:srgbClr val="787878"/>
                </a:solidFill>
                <a:latin typeface="Franklin Gothic Book"/>
              </a:rPr>
              <a:t>xxxxx</a:t>
            </a:r>
            <a:endParaRPr lang="fr-FR" sz="1000" dirty="0">
              <a:solidFill>
                <a:srgbClr val="787878"/>
              </a:solidFill>
              <a:latin typeface="Franklin Gothic Book"/>
            </a:endParaRPr>
          </a:p>
          <a:p>
            <a:pPr marL="180975" lvl="1" indent="-180975">
              <a:buClr>
                <a:srgbClr val="004993"/>
              </a:buClr>
              <a:buSzPct val="70000"/>
              <a:buFont typeface="Wingdings" pitchFamily="2" charset="2"/>
              <a:buChar char="n"/>
            </a:pPr>
            <a:endParaRPr lang="fr-FR" sz="1000" dirty="0">
              <a:solidFill>
                <a:srgbClr val="787878"/>
              </a:solidFill>
              <a:latin typeface="Franklin Gothic Book"/>
            </a:endParaRPr>
          </a:p>
          <a:p>
            <a:pPr lvl="0"/>
            <a:r>
              <a:rPr lang="fr-FR" sz="1000" b="1" dirty="0">
                <a:solidFill>
                  <a:srgbClr val="004993"/>
                </a:solidFill>
                <a:latin typeface="Franklin Gothic Book"/>
              </a:rPr>
              <a:t>Durée de la séquence :</a:t>
            </a:r>
          </a:p>
          <a:p>
            <a:pPr marL="180975" lvl="1" indent="-180975">
              <a:buClr>
                <a:srgbClr val="004993"/>
              </a:buClr>
              <a:buSzPct val="70000"/>
              <a:buFont typeface="Wingdings" pitchFamily="2" charset="2"/>
              <a:buChar char="n"/>
            </a:pPr>
            <a:r>
              <a:rPr lang="fr-FR" sz="1000" dirty="0" err="1">
                <a:solidFill>
                  <a:srgbClr val="787878"/>
                </a:solidFill>
                <a:latin typeface="Franklin Gothic Book"/>
              </a:rPr>
              <a:t>xxxxx</a:t>
            </a:r>
            <a:endParaRPr lang="fr-FR" sz="1000" dirty="0">
              <a:solidFill>
                <a:srgbClr val="787878"/>
              </a:solidFill>
              <a:latin typeface="Franklin Gothic Book"/>
            </a:endParaRPr>
          </a:p>
          <a:p>
            <a:endParaRPr lang="fr-FR" dirty="0"/>
          </a:p>
          <a:p>
            <a:pPr lvl="0">
              <a:defRPr/>
            </a:pPr>
            <a:r>
              <a:rPr lang="fr-FR" sz="1000" dirty="0">
                <a:solidFill>
                  <a:srgbClr val="004993"/>
                </a:solidFill>
                <a:latin typeface="Franklin Gothic Demi"/>
              </a:rPr>
              <a:t>Documents et supports utilisés :</a:t>
            </a:r>
          </a:p>
          <a:p>
            <a:pPr marL="180975" lvl="1" indent="-180975">
              <a:buClr>
                <a:srgbClr val="004993"/>
              </a:buClr>
              <a:buSzPct val="70000"/>
              <a:buFont typeface="Wingdings" pitchFamily="2" charset="2"/>
              <a:buChar char="n"/>
              <a:defRPr/>
            </a:pPr>
            <a:r>
              <a:rPr lang="fr-FR" sz="1000" dirty="0">
                <a:solidFill>
                  <a:srgbClr val="787878"/>
                </a:solidFill>
                <a:latin typeface="Franklin Gothic Book"/>
              </a:rPr>
              <a:t>…</a:t>
            </a:r>
          </a:p>
          <a:p>
            <a:pPr marL="180975" lvl="1" indent="-180975">
              <a:buClr>
                <a:srgbClr val="004993"/>
              </a:buClr>
              <a:buSzPct val="70000"/>
              <a:buFont typeface="Wingdings" pitchFamily="2" charset="2"/>
              <a:buChar char="n"/>
              <a:defRPr/>
            </a:pPr>
            <a:endParaRPr lang="fr-FR" sz="1000" dirty="0">
              <a:solidFill>
                <a:srgbClr val="787878"/>
              </a:solidFill>
              <a:latin typeface="Franklin Gothic Book"/>
            </a:endParaRPr>
          </a:p>
          <a:p>
            <a:pPr lvl="0">
              <a:defRPr/>
            </a:pPr>
            <a:r>
              <a:rPr lang="fr-FR" sz="1000" dirty="0">
                <a:solidFill>
                  <a:srgbClr val="004993"/>
                </a:solidFill>
                <a:latin typeface="Franklin Gothic Demi"/>
              </a:rPr>
              <a:t>Documents à remettre aux participants :</a:t>
            </a:r>
          </a:p>
          <a:p>
            <a:pPr marL="180975" lvl="1" indent="-180975">
              <a:buClr>
                <a:srgbClr val="004993"/>
              </a:buClr>
              <a:buSzPct val="70000"/>
              <a:buFont typeface="Wingdings" pitchFamily="2" charset="2"/>
              <a:buChar char="n"/>
              <a:defRPr/>
            </a:pPr>
            <a:r>
              <a:rPr lang="fr-FR" sz="1000" dirty="0">
                <a:solidFill>
                  <a:srgbClr val="787878"/>
                </a:solidFill>
                <a:latin typeface="Franklin Gothic Book"/>
              </a:rPr>
              <a:t>…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658547-D2D3-4495-B61E-FD874EE3FB9A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70179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Voici le modèle global : Je vais</a:t>
            </a:r>
            <a:r>
              <a:rPr lang="fr-FR" baseline="0" dirty="0"/>
              <a:t> l’expliquer pas à pas. Une fois que l’on a posé le modèle FT, on a défini le cadre de référence du modèle de </a:t>
            </a:r>
            <a:r>
              <a:rPr lang="fr-FR" baseline="0" dirty="0" err="1"/>
              <a:t>delivery</a:t>
            </a:r>
            <a:r>
              <a:rPr lang="fr-FR" baseline="0" dirty="0"/>
              <a:t> vers lequel nous devons tendre </a:t>
            </a:r>
          </a:p>
          <a:p>
            <a:r>
              <a:rPr lang="fr-FR" baseline="0" dirty="0"/>
              <a:t>1 – </a:t>
            </a:r>
            <a:r>
              <a:rPr lang="fr-FR" baseline="0" dirty="0" err="1"/>
              <a:t>Backlog</a:t>
            </a:r>
            <a:r>
              <a:rPr lang="fr-FR" baseline="0" dirty="0"/>
              <a:t> commun - Travail sur la qualité du </a:t>
            </a:r>
            <a:r>
              <a:rPr lang="fr-FR" baseline="0" dirty="0" err="1"/>
              <a:t>Backlog</a:t>
            </a:r>
            <a:r>
              <a:rPr lang="fr-FR" baseline="0" dirty="0"/>
              <a:t> – Co-construction des User Story (pratique 3 amigos)– Intégration des tâches des OPS dans JIRA </a:t>
            </a:r>
            <a:r>
              <a:rPr lang="fr-FR" baseline="0" dirty="0">
                <a:sym typeface="Wingdings" panose="05000000000000000000" pitchFamily="2" charset="2"/>
              </a:rPr>
              <a:t> Amélioration qualité et de la compréhension des US et suivi des tâches des OPS </a:t>
            </a:r>
            <a:endParaRPr lang="fr-FR" baseline="0" dirty="0"/>
          </a:p>
          <a:p>
            <a:r>
              <a:rPr lang="fr-FR" baseline="0" dirty="0"/>
              <a:t>2 – Environnement de travail commun Dev et </a:t>
            </a:r>
            <a:r>
              <a:rPr lang="fr-FR" baseline="0" dirty="0" err="1"/>
              <a:t>Ops</a:t>
            </a:r>
            <a:r>
              <a:rPr lang="fr-FR" baseline="0" dirty="0"/>
              <a:t> – Outil commun - Partage de sources – GIT VSTS – pull </a:t>
            </a:r>
            <a:r>
              <a:rPr lang="fr-FR" baseline="0" dirty="0" err="1"/>
              <a:t>request</a:t>
            </a:r>
            <a:r>
              <a:rPr lang="fr-FR" baseline="0" dirty="0"/>
              <a:t> </a:t>
            </a:r>
            <a:r>
              <a:rPr lang="fr-FR" baseline="0" dirty="0">
                <a:sym typeface="Wingdings" panose="05000000000000000000" pitchFamily="2" charset="2"/>
              </a:rPr>
              <a:t>  Meilleure collaboration</a:t>
            </a:r>
          </a:p>
          <a:p>
            <a:r>
              <a:rPr lang="fr-FR" baseline="0" dirty="0">
                <a:sym typeface="Wingdings" panose="05000000000000000000" pitchFamily="2" charset="2"/>
              </a:rPr>
              <a:t>3 – Instrumentation des </a:t>
            </a:r>
            <a:r>
              <a:rPr lang="fr-FR" baseline="0" dirty="0" err="1">
                <a:sym typeface="Wingdings" panose="05000000000000000000" pitchFamily="2" charset="2"/>
              </a:rPr>
              <a:t>Builds</a:t>
            </a:r>
            <a:r>
              <a:rPr lang="fr-FR" baseline="0" dirty="0">
                <a:sym typeface="Wingdings" panose="05000000000000000000" pitchFamily="2" charset="2"/>
              </a:rPr>
              <a:t> avec des outils de contrôle de la qualité et de la sécurité (TU, Sonar, </a:t>
            </a:r>
            <a:r>
              <a:rPr lang="fr-FR" baseline="0" dirty="0" err="1">
                <a:sym typeface="Wingdings" panose="05000000000000000000" pitchFamily="2" charset="2"/>
              </a:rPr>
              <a:t>Lifecycle</a:t>
            </a:r>
            <a:r>
              <a:rPr lang="fr-FR" baseline="0" dirty="0">
                <a:sym typeface="Wingdings" panose="05000000000000000000" pitchFamily="2" charset="2"/>
              </a:rPr>
              <a:t>, </a:t>
            </a:r>
            <a:r>
              <a:rPr lang="fr-FR" baseline="0" dirty="0" err="1">
                <a:sym typeface="Wingdings" panose="05000000000000000000" pitchFamily="2" charset="2"/>
              </a:rPr>
              <a:t>CheckMarx</a:t>
            </a:r>
            <a:r>
              <a:rPr lang="fr-FR" baseline="0" dirty="0">
                <a:sym typeface="Wingdings" panose="05000000000000000000" pitchFamily="2" charset="2"/>
              </a:rPr>
              <a:t>)  Détection des défauts avant déploiement</a:t>
            </a:r>
          </a:p>
          <a:p>
            <a:r>
              <a:rPr lang="fr-FR" baseline="0" dirty="0">
                <a:sym typeface="Wingdings" panose="05000000000000000000" pitchFamily="2" charset="2"/>
              </a:rPr>
              <a:t>4 – Environnement de tests à la demande – Utilisation du cloud comme accélérateur de la démarche </a:t>
            </a:r>
            <a:r>
              <a:rPr lang="fr-FR" baseline="0" dirty="0" err="1">
                <a:sym typeface="Wingdings" panose="05000000000000000000" pitchFamily="2" charset="2"/>
              </a:rPr>
              <a:t>DevOps</a:t>
            </a:r>
            <a:endParaRPr lang="fr-FR" baseline="0" dirty="0">
              <a:sym typeface="Wingdings" panose="05000000000000000000" pitchFamily="2" charset="2"/>
            </a:endParaRPr>
          </a:p>
          <a:p>
            <a:r>
              <a:rPr lang="fr-FR" baseline="0" dirty="0">
                <a:sym typeface="Wingdings" panose="05000000000000000000" pitchFamily="2" charset="2"/>
              </a:rPr>
              <a:t>5 – Mise en place de pattern d’architecture permettant le déploiement sans arrêt de service </a:t>
            </a:r>
          </a:p>
          <a:p>
            <a:r>
              <a:rPr lang="fr-FR" baseline="0" dirty="0">
                <a:sym typeface="Wingdings" panose="05000000000000000000" pitchFamily="2" charset="2"/>
              </a:rPr>
              <a:t>6 – Monitoring technique et fonctionnelle à tous les étages et remontés d’indicateurs au sein des </a:t>
            </a:r>
            <a:r>
              <a:rPr lang="fr-FR" baseline="0" dirty="0" err="1">
                <a:sym typeface="Wingdings" panose="05000000000000000000" pitchFamily="2" charset="2"/>
              </a:rPr>
              <a:t>backlogs</a:t>
            </a:r>
            <a:r>
              <a:rPr lang="fr-FR" baseline="0" dirty="0">
                <a:sym typeface="Wingdings" panose="05000000000000000000" pitchFamily="2" charset="2"/>
              </a:rPr>
              <a:t> produits</a:t>
            </a:r>
          </a:p>
          <a:p>
            <a:r>
              <a:rPr lang="fr-FR" baseline="0" dirty="0">
                <a:sym typeface="Wingdings" panose="05000000000000000000" pitchFamily="2" charset="2"/>
              </a:rPr>
              <a:t> </a:t>
            </a:r>
          </a:p>
          <a:p>
            <a:endParaRPr lang="fr-FR" baseline="0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658547-D2D3-4495-B61E-FD874EE3FB9A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67588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658547-D2D3-4495-B61E-FD874EE3FB9A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40001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 sz="1000" b="1" dirty="0">
                <a:solidFill>
                  <a:srgbClr val="004993"/>
                </a:solidFill>
                <a:latin typeface="Franklin Gothic Book"/>
              </a:rPr>
              <a:t>Objectif de la séquence :</a:t>
            </a:r>
          </a:p>
          <a:p>
            <a:pPr marL="180975" lvl="1" indent="-180975">
              <a:buClr>
                <a:srgbClr val="004993"/>
              </a:buClr>
              <a:buSzPct val="70000"/>
              <a:buFont typeface="Wingdings" pitchFamily="2" charset="2"/>
              <a:buChar char="n"/>
            </a:pPr>
            <a:r>
              <a:rPr lang="fr-FR" sz="1000" dirty="0" err="1">
                <a:solidFill>
                  <a:srgbClr val="787878"/>
                </a:solidFill>
                <a:latin typeface="Franklin Gothic Book"/>
              </a:rPr>
              <a:t>xxxxx</a:t>
            </a:r>
            <a:endParaRPr lang="fr-FR" sz="1000" dirty="0">
              <a:solidFill>
                <a:srgbClr val="787878"/>
              </a:solidFill>
              <a:latin typeface="Franklin Gothic Book"/>
            </a:endParaRPr>
          </a:p>
          <a:p>
            <a:pPr marL="180975" lvl="1" indent="-180975">
              <a:buClr>
                <a:srgbClr val="004993"/>
              </a:buClr>
              <a:buSzPct val="70000"/>
              <a:buFont typeface="Wingdings" pitchFamily="2" charset="2"/>
              <a:buChar char="n"/>
            </a:pPr>
            <a:endParaRPr lang="fr-FR" sz="1000" dirty="0">
              <a:solidFill>
                <a:srgbClr val="787878"/>
              </a:solidFill>
              <a:latin typeface="Franklin Gothic Book"/>
            </a:endParaRPr>
          </a:p>
          <a:p>
            <a:pPr lvl="0"/>
            <a:r>
              <a:rPr lang="fr-FR" sz="1000" b="1" dirty="0">
                <a:solidFill>
                  <a:srgbClr val="004993"/>
                </a:solidFill>
                <a:latin typeface="Franklin Gothic Book"/>
              </a:rPr>
              <a:t>Durée de la séquence :</a:t>
            </a:r>
          </a:p>
          <a:p>
            <a:pPr marL="180975" lvl="1" indent="-180975">
              <a:buClr>
                <a:srgbClr val="004993"/>
              </a:buClr>
              <a:buSzPct val="70000"/>
              <a:buFont typeface="Wingdings" pitchFamily="2" charset="2"/>
              <a:buChar char="n"/>
            </a:pPr>
            <a:r>
              <a:rPr lang="fr-FR" sz="1000" dirty="0" err="1">
                <a:solidFill>
                  <a:srgbClr val="787878"/>
                </a:solidFill>
                <a:latin typeface="Franklin Gothic Book"/>
              </a:rPr>
              <a:t>xxxxx</a:t>
            </a:r>
            <a:endParaRPr lang="fr-FR" sz="1000" dirty="0">
              <a:solidFill>
                <a:srgbClr val="787878"/>
              </a:solidFill>
              <a:latin typeface="Franklin Gothic Book"/>
            </a:endParaRPr>
          </a:p>
          <a:p>
            <a:endParaRPr lang="fr-FR" dirty="0"/>
          </a:p>
          <a:p>
            <a:pPr lvl="0">
              <a:defRPr/>
            </a:pPr>
            <a:r>
              <a:rPr lang="fr-FR" sz="1000" dirty="0">
                <a:solidFill>
                  <a:srgbClr val="004993"/>
                </a:solidFill>
                <a:latin typeface="Franklin Gothic Demi"/>
              </a:rPr>
              <a:t>Documents et supports utilisés :</a:t>
            </a:r>
          </a:p>
          <a:p>
            <a:pPr marL="180975" lvl="1" indent="-180975">
              <a:buClr>
                <a:srgbClr val="004993"/>
              </a:buClr>
              <a:buSzPct val="70000"/>
              <a:buFont typeface="Wingdings" pitchFamily="2" charset="2"/>
              <a:buChar char="n"/>
              <a:defRPr/>
            </a:pPr>
            <a:r>
              <a:rPr lang="fr-FR" sz="1000" dirty="0">
                <a:solidFill>
                  <a:srgbClr val="787878"/>
                </a:solidFill>
                <a:latin typeface="Franklin Gothic Book"/>
              </a:rPr>
              <a:t>…</a:t>
            </a:r>
          </a:p>
          <a:p>
            <a:pPr marL="180975" lvl="1" indent="-180975">
              <a:buClr>
                <a:srgbClr val="004993"/>
              </a:buClr>
              <a:buSzPct val="70000"/>
              <a:buFont typeface="Wingdings" pitchFamily="2" charset="2"/>
              <a:buChar char="n"/>
              <a:defRPr/>
            </a:pPr>
            <a:endParaRPr lang="fr-FR" sz="1000" dirty="0">
              <a:solidFill>
                <a:srgbClr val="787878"/>
              </a:solidFill>
              <a:latin typeface="Franklin Gothic Book"/>
            </a:endParaRPr>
          </a:p>
          <a:p>
            <a:pPr lvl="0">
              <a:defRPr/>
            </a:pPr>
            <a:r>
              <a:rPr lang="fr-FR" sz="1000" dirty="0">
                <a:solidFill>
                  <a:srgbClr val="004993"/>
                </a:solidFill>
                <a:latin typeface="Franklin Gothic Demi"/>
              </a:rPr>
              <a:t>Documents à remettre aux participants :</a:t>
            </a:r>
          </a:p>
          <a:p>
            <a:pPr marL="180975" lvl="1" indent="-180975">
              <a:buClr>
                <a:srgbClr val="004993"/>
              </a:buClr>
              <a:buSzPct val="70000"/>
              <a:buFont typeface="Wingdings" pitchFamily="2" charset="2"/>
              <a:buChar char="n"/>
              <a:defRPr/>
            </a:pPr>
            <a:r>
              <a:rPr lang="fr-FR" sz="1000" dirty="0">
                <a:solidFill>
                  <a:srgbClr val="787878"/>
                </a:solidFill>
                <a:latin typeface="Franklin Gothic Book"/>
              </a:rPr>
              <a:t>…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658547-D2D3-4495-B61E-FD874EE3FB9A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83676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Voici le modèle global : Je vais</a:t>
            </a:r>
            <a:r>
              <a:rPr lang="fr-FR" baseline="0" dirty="0"/>
              <a:t> l’expliquer pas à pas. Une fois que l’on a posé le modèle FT, on a défini le cadre de référence du modèle de </a:t>
            </a:r>
            <a:r>
              <a:rPr lang="fr-FR" baseline="0" dirty="0" err="1"/>
              <a:t>delivery</a:t>
            </a:r>
            <a:r>
              <a:rPr lang="fr-FR" baseline="0" dirty="0"/>
              <a:t> vers lequel nous devons tendre </a:t>
            </a:r>
          </a:p>
          <a:p>
            <a:r>
              <a:rPr lang="fr-FR" baseline="0" dirty="0"/>
              <a:t>1 – </a:t>
            </a:r>
            <a:r>
              <a:rPr lang="fr-FR" baseline="0" dirty="0" err="1"/>
              <a:t>Backlog</a:t>
            </a:r>
            <a:r>
              <a:rPr lang="fr-FR" baseline="0" dirty="0"/>
              <a:t> commun - Travail sur la qualité du </a:t>
            </a:r>
            <a:r>
              <a:rPr lang="fr-FR" baseline="0" dirty="0" err="1"/>
              <a:t>Backlog</a:t>
            </a:r>
            <a:r>
              <a:rPr lang="fr-FR" baseline="0" dirty="0"/>
              <a:t> – Co-construction des User Story (pratique 3 amigos)– Intégration des tâches des OPS dans JIRA </a:t>
            </a:r>
            <a:r>
              <a:rPr lang="fr-FR" baseline="0" dirty="0">
                <a:sym typeface="Wingdings" panose="05000000000000000000" pitchFamily="2" charset="2"/>
              </a:rPr>
              <a:t> Amélioration qualité et de la compréhension des US et suivi des tâches des OPS </a:t>
            </a:r>
            <a:endParaRPr lang="fr-FR" baseline="0" dirty="0"/>
          </a:p>
          <a:p>
            <a:r>
              <a:rPr lang="fr-FR" baseline="0" dirty="0"/>
              <a:t>2 – Environnement de travail commun Dev et </a:t>
            </a:r>
            <a:r>
              <a:rPr lang="fr-FR" baseline="0" dirty="0" err="1"/>
              <a:t>Ops</a:t>
            </a:r>
            <a:r>
              <a:rPr lang="fr-FR" baseline="0" dirty="0"/>
              <a:t> – Outil commun - Partage de sources – GIT VSTS – pull </a:t>
            </a:r>
            <a:r>
              <a:rPr lang="fr-FR" baseline="0" dirty="0" err="1"/>
              <a:t>request</a:t>
            </a:r>
            <a:r>
              <a:rPr lang="fr-FR" baseline="0" dirty="0"/>
              <a:t> </a:t>
            </a:r>
            <a:r>
              <a:rPr lang="fr-FR" baseline="0" dirty="0">
                <a:sym typeface="Wingdings" panose="05000000000000000000" pitchFamily="2" charset="2"/>
              </a:rPr>
              <a:t>  Meilleure collaboration</a:t>
            </a:r>
          </a:p>
          <a:p>
            <a:r>
              <a:rPr lang="fr-FR" baseline="0" dirty="0">
                <a:sym typeface="Wingdings" panose="05000000000000000000" pitchFamily="2" charset="2"/>
              </a:rPr>
              <a:t>3 – Instrumentation des </a:t>
            </a:r>
            <a:r>
              <a:rPr lang="fr-FR" baseline="0" dirty="0" err="1">
                <a:sym typeface="Wingdings" panose="05000000000000000000" pitchFamily="2" charset="2"/>
              </a:rPr>
              <a:t>Builds</a:t>
            </a:r>
            <a:r>
              <a:rPr lang="fr-FR" baseline="0" dirty="0">
                <a:sym typeface="Wingdings" panose="05000000000000000000" pitchFamily="2" charset="2"/>
              </a:rPr>
              <a:t> avec des outils de contrôle de la qualité et de la sécurité (TU, Sonar, </a:t>
            </a:r>
            <a:r>
              <a:rPr lang="fr-FR" baseline="0" dirty="0" err="1">
                <a:sym typeface="Wingdings" panose="05000000000000000000" pitchFamily="2" charset="2"/>
              </a:rPr>
              <a:t>Lifecycle</a:t>
            </a:r>
            <a:r>
              <a:rPr lang="fr-FR" baseline="0" dirty="0">
                <a:sym typeface="Wingdings" panose="05000000000000000000" pitchFamily="2" charset="2"/>
              </a:rPr>
              <a:t>, </a:t>
            </a:r>
            <a:r>
              <a:rPr lang="fr-FR" baseline="0" dirty="0" err="1">
                <a:sym typeface="Wingdings" panose="05000000000000000000" pitchFamily="2" charset="2"/>
              </a:rPr>
              <a:t>CheckMarx</a:t>
            </a:r>
            <a:r>
              <a:rPr lang="fr-FR" baseline="0" dirty="0">
                <a:sym typeface="Wingdings" panose="05000000000000000000" pitchFamily="2" charset="2"/>
              </a:rPr>
              <a:t>)  Détection des défauts avant déploiement</a:t>
            </a:r>
          </a:p>
          <a:p>
            <a:r>
              <a:rPr lang="fr-FR" baseline="0" dirty="0">
                <a:sym typeface="Wingdings" panose="05000000000000000000" pitchFamily="2" charset="2"/>
              </a:rPr>
              <a:t>4 – Environnement de tests à la demande – Utilisation du cloud comme accélérateur de la démarche </a:t>
            </a:r>
            <a:r>
              <a:rPr lang="fr-FR" baseline="0" dirty="0" err="1">
                <a:sym typeface="Wingdings" panose="05000000000000000000" pitchFamily="2" charset="2"/>
              </a:rPr>
              <a:t>DevOps</a:t>
            </a:r>
            <a:endParaRPr lang="fr-FR" baseline="0" dirty="0">
              <a:sym typeface="Wingdings" panose="05000000000000000000" pitchFamily="2" charset="2"/>
            </a:endParaRPr>
          </a:p>
          <a:p>
            <a:r>
              <a:rPr lang="fr-FR" baseline="0" dirty="0">
                <a:sym typeface="Wingdings" panose="05000000000000000000" pitchFamily="2" charset="2"/>
              </a:rPr>
              <a:t>5 – Mise en place de pattern d’architecture permettant le déploiement sans arrêt de service </a:t>
            </a:r>
          </a:p>
          <a:p>
            <a:r>
              <a:rPr lang="fr-FR" baseline="0" dirty="0">
                <a:sym typeface="Wingdings" panose="05000000000000000000" pitchFamily="2" charset="2"/>
              </a:rPr>
              <a:t>6 – Monitoring technique et fonctionnelle à tous les étages et remontés d’indicateurs au sein des </a:t>
            </a:r>
            <a:r>
              <a:rPr lang="fr-FR" baseline="0" dirty="0" err="1">
                <a:sym typeface="Wingdings" panose="05000000000000000000" pitchFamily="2" charset="2"/>
              </a:rPr>
              <a:t>backlogs</a:t>
            </a:r>
            <a:r>
              <a:rPr lang="fr-FR" baseline="0" dirty="0">
                <a:sym typeface="Wingdings" panose="05000000000000000000" pitchFamily="2" charset="2"/>
              </a:rPr>
              <a:t> produits</a:t>
            </a:r>
          </a:p>
          <a:p>
            <a:r>
              <a:rPr lang="fr-FR" baseline="0" dirty="0">
                <a:sym typeface="Wingdings" panose="05000000000000000000" pitchFamily="2" charset="2"/>
              </a:rPr>
              <a:t> </a:t>
            </a:r>
          </a:p>
          <a:p>
            <a:endParaRPr lang="fr-FR" baseline="0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658547-D2D3-4495-B61E-FD874EE3FB9A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67224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658547-D2D3-4495-B61E-FD874EE3FB9A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43487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fr-FR" sz="1000" dirty="0">
                <a:solidFill>
                  <a:srgbClr val="004993"/>
                </a:solidFill>
                <a:latin typeface="Franklin Gothic Demi"/>
              </a:rPr>
              <a:t>Conseils d’animation :</a:t>
            </a:r>
          </a:p>
          <a:p>
            <a:pPr marL="180975" lvl="1" indent="-180975">
              <a:buClr>
                <a:srgbClr val="004993"/>
              </a:buClr>
              <a:buSzPct val="70000"/>
              <a:buFont typeface="Wingdings" pitchFamily="2" charset="2"/>
              <a:buChar char="n"/>
              <a:defRPr/>
            </a:pPr>
            <a:r>
              <a:rPr lang="fr-FR" sz="1000" dirty="0">
                <a:solidFill>
                  <a:srgbClr val="787878"/>
                </a:solidFill>
                <a:latin typeface="Franklin Gothic Book"/>
              </a:rPr>
              <a:t>…</a:t>
            </a:r>
          </a:p>
          <a:p>
            <a:pPr marL="180975" lvl="1" indent="-180975">
              <a:buClr>
                <a:srgbClr val="004993"/>
              </a:buClr>
              <a:buSzPct val="70000"/>
              <a:buFont typeface="Wingdings" pitchFamily="2" charset="2"/>
              <a:buChar char="n"/>
              <a:defRPr/>
            </a:pPr>
            <a:endParaRPr lang="fr-FR" sz="1000" dirty="0">
              <a:solidFill>
                <a:srgbClr val="787878"/>
              </a:solidFill>
              <a:latin typeface="Franklin Gothic Book"/>
            </a:endParaRPr>
          </a:p>
          <a:p>
            <a:pPr lvl="0">
              <a:defRPr/>
            </a:pPr>
            <a:r>
              <a:rPr lang="fr-FR" sz="1000" dirty="0">
                <a:solidFill>
                  <a:srgbClr val="004993"/>
                </a:solidFill>
                <a:latin typeface="Franklin Gothic Demi"/>
              </a:rPr>
              <a:t>Messages clés :</a:t>
            </a:r>
          </a:p>
          <a:p>
            <a:pPr marL="180975" lvl="1" indent="-180975">
              <a:buClr>
                <a:srgbClr val="004993"/>
              </a:buClr>
              <a:buSzPct val="70000"/>
              <a:buFont typeface="Wingdings" pitchFamily="2" charset="2"/>
              <a:buChar char="n"/>
              <a:defRPr/>
            </a:pPr>
            <a:r>
              <a:rPr lang="fr-FR" sz="1000" dirty="0">
                <a:solidFill>
                  <a:srgbClr val="787878"/>
                </a:solidFill>
                <a:latin typeface="Franklin Gothic Book"/>
              </a:rPr>
              <a:t>…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658547-D2D3-4495-B61E-FD874EE3FB9A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74297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fr-FR" baseline="0" dirty="0"/>
              <a:t>Démarche en 6 étapes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dirty="0"/>
              <a:t>1 mois pour choisir</a:t>
            </a:r>
            <a:r>
              <a:rPr lang="fr-FR" baseline="0" dirty="0"/>
              <a:t> les pratiques, définir la matrice de maturité et définir les </a:t>
            </a:r>
            <a:r>
              <a:rPr lang="fr-FR" baseline="0" dirty="0" err="1"/>
              <a:t>KPIs</a:t>
            </a:r>
            <a:r>
              <a:rPr lang="fr-FR" baseline="0" dirty="0"/>
              <a:t> et la gouvernance.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fr-FR" baseline="0" dirty="0"/>
          </a:p>
          <a:p>
            <a:r>
              <a:rPr lang="fr-FR" dirty="0"/>
              <a:t>- Choix des pratiques</a:t>
            </a:r>
            <a:r>
              <a:rPr lang="fr-FR" baseline="0" dirty="0"/>
              <a:t> sur 4 domaines : Agile,  </a:t>
            </a:r>
            <a:r>
              <a:rPr lang="fr-FR" baseline="0" dirty="0" err="1"/>
              <a:t>Crafts</a:t>
            </a:r>
            <a:r>
              <a:rPr lang="fr-FR" baseline="0" dirty="0"/>
              <a:t>, </a:t>
            </a:r>
            <a:r>
              <a:rPr lang="fr-FR" baseline="0" dirty="0" err="1"/>
              <a:t>Testing</a:t>
            </a:r>
            <a:r>
              <a:rPr lang="fr-FR" baseline="0" dirty="0"/>
              <a:t> et </a:t>
            </a:r>
            <a:r>
              <a:rPr lang="fr-FR" baseline="0" dirty="0" err="1"/>
              <a:t>Ops</a:t>
            </a:r>
            <a:r>
              <a:rPr lang="fr-FR" baseline="0" dirty="0"/>
              <a:t>. Automatisation des déploiements seul ne permette pas d’atteindre notre objectif de </a:t>
            </a:r>
            <a:r>
              <a:rPr lang="fr-FR" baseline="0" dirty="0" err="1"/>
              <a:t>delivery</a:t>
            </a:r>
            <a:r>
              <a:rPr lang="fr-FR" baseline="0" dirty="0"/>
              <a:t> – Nécessité de couvrir les aspects qualité du </a:t>
            </a:r>
            <a:r>
              <a:rPr lang="fr-FR" baseline="0" dirty="0" err="1"/>
              <a:t>backlog</a:t>
            </a:r>
            <a:r>
              <a:rPr lang="fr-FR" baseline="0" dirty="0"/>
              <a:t> et qualité logicielle</a:t>
            </a:r>
          </a:p>
          <a:p>
            <a:r>
              <a:rPr lang="fr-FR" baseline="0" dirty="0"/>
              <a:t>Certaines équipes sur Lille avait déjà expérimenté pratiques </a:t>
            </a:r>
            <a:r>
              <a:rPr lang="fr-FR" baseline="0" dirty="0" err="1"/>
              <a:t>Crafts</a:t>
            </a:r>
            <a:r>
              <a:rPr lang="fr-FR" baseline="0" dirty="0"/>
              <a:t> : Revue de code collective, BDD / TDD, 3 Amigos et Automatisation des Releases. Nous nous sommes fortement appuyés sur eux comme relais pour porter ces pratiques dans les tribus pilotes.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fr-FR" baseline="0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fr-FR" baseline="0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/>
              <a:t>6 mois pour amener les 4 tribus au niveau de maturité « </a:t>
            </a:r>
            <a:r>
              <a:rPr lang="fr-FR" baseline="0" dirty="0" err="1"/>
              <a:t>FullSet</a:t>
            </a:r>
            <a:r>
              <a:rPr lang="fr-FR" baseline="0" dirty="0"/>
              <a:t> » et établir un bilan en vue de généraliser les pratiques et outils jugés efficaces par les équipes de </a:t>
            </a:r>
            <a:r>
              <a:rPr lang="fr-FR" baseline="0" dirty="0" err="1"/>
              <a:t>delivery</a:t>
            </a:r>
            <a:r>
              <a:rPr lang="fr-FR" baseline="0" dirty="0"/>
              <a:t> </a:t>
            </a:r>
            <a:r>
              <a:rPr lang="fr-FR" baseline="0" dirty="0">
                <a:sym typeface="Wingdings" panose="05000000000000000000" pitchFamily="2" charset="2"/>
              </a:rPr>
              <a:t> Très Challengent !</a:t>
            </a:r>
            <a:endParaRPr lang="fr-FR" baseline="0" dirty="0"/>
          </a:p>
          <a:p>
            <a:pPr marL="171450" indent="-171450">
              <a:buFontTx/>
              <a:buChar char="-"/>
            </a:pPr>
            <a:endParaRPr lang="fr-FR" baseline="0" dirty="0"/>
          </a:p>
          <a:p>
            <a:pPr marL="171450" indent="-171450">
              <a:buFontTx/>
              <a:buChar char="-"/>
            </a:pPr>
            <a:endParaRPr lang="fr-FR" baseline="0" dirty="0"/>
          </a:p>
          <a:p>
            <a:pPr marL="171450" indent="-171450">
              <a:buFontTx/>
              <a:buChar char="-"/>
            </a:pPr>
            <a:r>
              <a:rPr lang="fr-FR" baseline="0" dirty="0"/>
              <a:t>Définition des </a:t>
            </a:r>
            <a:r>
              <a:rPr lang="fr-FR" baseline="0" dirty="0" err="1"/>
              <a:t>Kpis</a:t>
            </a:r>
            <a:r>
              <a:rPr lang="fr-FR" baseline="0" dirty="0"/>
              <a:t> les plus pertinents et d’une gouvernance pour suivre l’avancer du déploiement</a:t>
            </a:r>
          </a:p>
          <a:p>
            <a:r>
              <a:rPr lang="fr-FR" baseline="0" dirty="0"/>
              <a:t>   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658547-D2D3-4495-B61E-FD874EE3FB9A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800468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fr-FR" sz="1000" dirty="0">
                <a:solidFill>
                  <a:srgbClr val="004993"/>
                </a:solidFill>
                <a:latin typeface="Franklin Gothic Demi"/>
              </a:rPr>
              <a:t>Conseils d’animation :</a:t>
            </a:r>
          </a:p>
          <a:p>
            <a:pPr marL="180975" lvl="1" indent="-180975">
              <a:buClr>
                <a:srgbClr val="004993"/>
              </a:buClr>
              <a:buSzPct val="70000"/>
              <a:buFont typeface="Wingdings" pitchFamily="2" charset="2"/>
              <a:buChar char="n"/>
              <a:defRPr/>
            </a:pPr>
            <a:r>
              <a:rPr lang="fr-FR" sz="1000" dirty="0">
                <a:solidFill>
                  <a:srgbClr val="787878"/>
                </a:solidFill>
                <a:latin typeface="Franklin Gothic Book"/>
              </a:rPr>
              <a:t>…</a:t>
            </a:r>
          </a:p>
          <a:p>
            <a:pPr marL="180975" lvl="1" indent="-180975">
              <a:buClr>
                <a:srgbClr val="004993"/>
              </a:buClr>
              <a:buSzPct val="70000"/>
              <a:buFont typeface="Wingdings" pitchFamily="2" charset="2"/>
              <a:buChar char="n"/>
              <a:defRPr/>
            </a:pPr>
            <a:endParaRPr lang="fr-FR" sz="1000" dirty="0">
              <a:solidFill>
                <a:srgbClr val="787878"/>
              </a:solidFill>
              <a:latin typeface="Franklin Gothic Book"/>
            </a:endParaRPr>
          </a:p>
          <a:p>
            <a:pPr lvl="0">
              <a:defRPr/>
            </a:pPr>
            <a:r>
              <a:rPr lang="fr-FR" sz="1000" dirty="0">
                <a:solidFill>
                  <a:srgbClr val="004993"/>
                </a:solidFill>
                <a:latin typeface="Franklin Gothic Demi"/>
              </a:rPr>
              <a:t>Messages clés :</a:t>
            </a:r>
          </a:p>
          <a:p>
            <a:pPr marL="180975" lvl="1" indent="-180975">
              <a:buClr>
                <a:srgbClr val="004993"/>
              </a:buClr>
              <a:buSzPct val="70000"/>
              <a:buFont typeface="Wingdings" pitchFamily="2" charset="2"/>
              <a:buChar char="n"/>
              <a:defRPr/>
            </a:pPr>
            <a:r>
              <a:rPr lang="fr-FR" sz="1000" dirty="0">
                <a:solidFill>
                  <a:srgbClr val="787878"/>
                </a:solidFill>
                <a:latin typeface="Franklin Gothic Book"/>
              </a:rPr>
              <a:t>…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658547-D2D3-4495-B61E-FD874EE3FB9A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71652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fr-FR" sz="1000" dirty="0">
                <a:solidFill>
                  <a:srgbClr val="004993"/>
                </a:solidFill>
                <a:latin typeface="Franklin Gothic Demi"/>
              </a:rPr>
              <a:t>Conseils d’animation :</a:t>
            </a:r>
          </a:p>
          <a:p>
            <a:pPr marL="180975" lvl="1" indent="-180975">
              <a:buClr>
                <a:srgbClr val="004993"/>
              </a:buClr>
              <a:buSzPct val="70000"/>
              <a:buFont typeface="Wingdings" pitchFamily="2" charset="2"/>
              <a:buChar char="n"/>
              <a:defRPr/>
            </a:pPr>
            <a:r>
              <a:rPr lang="fr-FR" sz="1000" dirty="0">
                <a:solidFill>
                  <a:srgbClr val="787878"/>
                </a:solidFill>
                <a:latin typeface="Franklin Gothic Book"/>
              </a:rPr>
              <a:t>…</a:t>
            </a:r>
          </a:p>
          <a:p>
            <a:pPr marL="180975" lvl="1" indent="-180975">
              <a:buClr>
                <a:srgbClr val="004993"/>
              </a:buClr>
              <a:buSzPct val="70000"/>
              <a:buFont typeface="Wingdings" pitchFamily="2" charset="2"/>
              <a:buChar char="n"/>
              <a:defRPr/>
            </a:pPr>
            <a:endParaRPr lang="fr-FR" sz="1000" dirty="0">
              <a:solidFill>
                <a:srgbClr val="787878"/>
              </a:solidFill>
              <a:latin typeface="Franklin Gothic Book"/>
            </a:endParaRPr>
          </a:p>
          <a:p>
            <a:pPr lvl="0">
              <a:defRPr/>
            </a:pPr>
            <a:r>
              <a:rPr lang="fr-FR" sz="1000" dirty="0">
                <a:solidFill>
                  <a:srgbClr val="004993"/>
                </a:solidFill>
                <a:latin typeface="Franklin Gothic Demi"/>
              </a:rPr>
              <a:t>Messages clés :</a:t>
            </a:r>
          </a:p>
          <a:p>
            <a:pPr marL="180975" lvl="1" indent="-180975">
              <a:buClr>
                <a:srgbClr val="004993"/>
              </a:buClr>
              <a:buSzPct val="70000"/>
              <a:buFont typeface="Wingdings" pitchFamily="2" charset="2"/>
              <a:buChar char="n"/>
              <a:defRPr/>
            </a:pPr>
            <a:r>
              <a:rPr lang="fr-FR" sz="1000" dirty="0">
                <a:solidFill>
                  <a:srgbClr val="787878"/>
                </a:solidFill>
                <a:latin typeface="Franklin Gothic Book"/>
              </a:rPr>
              <a:t>…</a:t>
            </a:r>
          </a:p>
          <a:p>
            <a:pPr lvl="0"/>
            <a:endParaRPr lang="fr-FR" sz="1000" dirty="0">
              <a:solidFill>
                <a:srgbClr val="004993"/>
              </a:solidFill>
              <a:latin typeface="Franklin Gothic Book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658547-D2D3-4495-B61E-FD874EE3FB9A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31573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 sz="1000" b="1" dirty="0">
                <a:solidFill>
                  <a:srgbClr val="004993"/>
                </a:solidFill>
                <a:latin typeface="Franklin Gothic Book"/>
              </a:rPr>
              <a:t>Objectif de la séquence :</a:t>
            </a:r>
          </a:p>
          <a:p>
            <a:pPr marL="180975" lvl="1" indent="-180975">
              <a:buClr>
                <a:srgbClr val="004993"/>
              </a:buClr>
              <a:buSzPct val="70000"/>
              <a:buFont typeface="Wingdings" pitchFamily="2" charset="2"/>
              <a:buChar char="n"/>
            </a:pPr>
            <a:r>
              <a:rPr lang="fr-FR" sz="1000" dirty="0" err="1">
                <a:solidFill>
                  <a:srgbClr val="787878"/>
                </a:solidFill>
                <a:latin typeface="Franklin Gothic Book"/>
              </a:rPr>
              <a:t>xxxxx</a:t>
            </a:r>
            <a:endParaRPr lang="fr-FR" sz="1000" dirty="0">
              <a:solidFill>
                <a:srgbClr val="787878"/>
              </a:solidFill>
              <a:latin typeface="Franklin Gothic Book"/>
            </a:endParaRPr>
          </a:p>
          <a:p>
            <a:pPr marL="180975" lvl="1" indent="-180975">
              <a:buClr>
                <a:srgbClr val="004993"/>
              </a:buClr>
              <a:buSzPct val="70000"/>
              <a:buFont typeface="Wingdings" pitchFamily="2" charset="2"/>
              <a:buChar char="n"/>
            </a:pPr>
            <a:endParaRPr lang="fr-FR" sz="1000" dirty="0">
              <a:solidFill>
                <a:srgbClr val="787878"/>
              </a:solidFill>
              <a:latin typeface="Franklin Gothic Book"/>
            </a:endParaRPr>
          </a:p>
          <a:p>
            <a:pPr lvl="0"/>
            <a:r>
              <a:rPr lang="fr-FR" sz="1000" b="1" dirty="0">
                <a:solidFill>
                  <a:srgbClr val="004993"/>
                </a:solidFill>
                <a:latin typeface="Franklin Gothic Book"/>
              </a:rPr>
              <a:t>Durée de la séquence :</a:t>
            </a:r>
          </a:p>
          <a:p>
            <a:pPr marL="180975" lvl="1" indent="-180975">
              <a:buClr>
                <a:srgbClr val="004993"/>
              </a:buClr>
              <a:buSzPct val="70000"/>
              <a:buFont typeface="Wingdings" pitchFamily="2" charset="2"/>
              <a:buChar char="n"/>
            </a:pPr>
            <a:r>
              <a:rPr lang="fr-FR" sz="1000" dirty="0" err="1">
                <a:solidFill>
                  <a:srgbClr val="787878"/>
                </a:solidFill>
                <a:latin typeface="Franklin Gothic Book"/>
              </a:rPr>
              <a:t>xxxxx</a:t>
            </a:r>
            <a:endParaRPr lang="fr-FR" sz="1000" dirty="0">
              <a:solidFill>
                <a:srgbClr val="787878"/>
              </a:solidFill>
              <a:latin typeface="Franklin Gothic Book"/>
            </a:endParaRPr>
          </a:p>
          <a:p>
            <a:endParaRPr lang="fr-FR" dirty="0"/>
          </a:p>
          <a:p>
            <a:pPr lvl="0">
              <a:defRPr/>
            </a:pPr>
            <a:r>
              <a:rPr lang="fr-FR" sz="1000" dirty="0">
                <a:solidFill>
                  <a:srgbClr val="004993"/>
                </a:solidFill>
                <a:latin typeface="Franklin Gothic Demi"/>
              </a:rPr>
              <a:t>Documents et supports utilisés :</a:t>
            </a:r>
          </a:p>
          <a:p>
            <a:pPr marL="180975" lvl="1" indent="-180975">
              <a:buClr>
                <a:srgbClr val="004993"/>
              </a:buClr>
              <a:buSzPct val="70000"/>
              <a:buFont typeface="Wingdings" pitchFamily="2" charset="2"/>
              <a:buChar char="n"/>
              <a:defRPr/>
            </a:pPr>
            <a:r>
              <a:rPr lang="fr-FR" sz="1000" dirty="0">
                <a:solidFill>
                  <a:srgbClr val="787878"/>
                </a:solidFill>
                <a:latin typeface="Franklin Gothic Book"/>
              </a:rPr>
              <a:t>…</a:t>
            </a:r>
          </a:p>
          <a:p>
            <a:pPr marL="180975" lvl="1" indent="-180975">
              <a:buClr>
                <a:srgbClr val="004993"/>
              </a:buClr>
              <a:buSzPct val="70000"/>
              <a:buFont typeface="Wingdings" pitchFamily="2" charset="2"/>
              <a:buChar char="n"/>
              <a:defRPr/>
            </a:pPr>
            <a:endParaRPr lang="fr-FR" sz="1000" dirty="0">
              <a:solidFill>
                <a:srgbClr val="787878"/>
              </a:solidFill>
              <a:latin typeface="Franklin Gothic Book"/>
            </a:endParaRPr>
          </a:p>
          <a:p>
            <a:pPr lvl="0">
              <a:defRPr/>
            </a:pPr>
            <a:r>
              <a:rPr lang="fr-FR" sz="1000" dirty="0">
                <a:solidFill>
                  <a:srgbClr val="004993"/>
                </a:solidFill>
                <a:latin typeface="Franklin Gothic Demi"/>
              </a:rPr>
              <a:t>Documents à remettre aux participants :</a:t>
            </a:r>
          </a:p>
          <a:p>
            <a:pPr marL="180975" lvl="1" indent="-180975">
              <a:buClr>
                <a:srgbClr val="004993"/>
              </a:buClr>
              <a:buSzPct val="70000"/>
              <a:buFont typeface="Wingdings" pitchFamily="2" charset="2"/>
              <a:buChar char="n"/>
              <a:defRPr/>
            </a:pPr>
            <a:r>
              <a:rPr lang="fr-FR" sz="1000" dirty="0">
                <a:solidFill>
                  <a:srgbClr val="787878"/>
                </a:solidFill>
                <a:latin typeface="Franklin Gothic Book"/>
              </a:rPr>
              <a:t>…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658547-D2D3-4495-B61E-FD874EE3FB9A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74254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fr-FR" sz="1000" dirty="0">
                <a:solidFill>
                  <a:srgbClr val="004993"/>
                </a:solidFill>
                <a:latin typeface="Franklin Gothic Demi"/>
              </a:rPr>
              <a:t>Conseils d’animation :</a:t>
            </a:r>
          </a:p>
          <a:p>
            <a:pPr marL="180975" lvl="1" indent="-180975">
              <a:buClr>
                <a:srgbClr val="004993"/>
              </a:buClr>
              <a:buSzPct val="70000"/>
              <a:buFont typeface="Wingdings" pitchFamily="2" charset="2"/>
              <a:buChar char="n"/>
              <a:defRPr/>
            </a:pPr>
            <a:r>
              <a:rPr lang="fr-FR" sz="1000" dirty="0">
                <a:solidFill>
                  <a:srgbClr val="787878"/>
                </a:solidFill>
                <a:latin typeface="Franklin Gothic Book"/>
              </a:rPr>
              <a:t>…</a:t>
            </a:r>
          </a:p>
          <a:p>
            <a:pPr marL="180975" lvl="1" indent="-180975">
              <a:buClr>
                <a:srgbClr val="004993"/>
              </a:buClr>
              <a:buSzPct val="70000"/>
              <a:buFont typeface="Wingdings" pitchFamily="2" charset="2"/>
              <a:buChar char="n"/>
              <a:defRPr/>
            </a:pPr>
            <a:endParaRPr lang="fr-FR" sz="1000" dirty="0">
              <a:solidFill>
                <a:srgbClr val="787878"/>
              </a:solidFill>
              <a:latin typeface="Franklin Gothic Book"/>
            </a:endParaRPr>
          </a:p>
          <a:p>
            <a:pPr lvl="0">
              <a:defRPr/>
            </a:pPr>
            <a:r>
              <a:rPr lang="fr-FR" sz="1000" dirty="0">
                <a:solidFill>
                  <a:srgbClr val="004993"/>
                </a:solidFill>
                <a:latin typeface="Franklin Gothic Demi"/>
              </a:rPr>
              <a:t>Messages clés :</a:t>
            </a:r>
          </a:p>
          <a:p>
            <a:pPr marL="180975" lvl="1" indent="-180975">
              <a:buClr>
                <a:srgbClr val="004993"/>
              </a:buClr>
              <a:buSzPct val="70000"/>
              <a:buFont typeface="Wingdings" pitchFamily="2" charset="2"/>
              <a:buChar char="n"/>
              <a:defRPr/>
            </a:pPr>
            <a:r>
              <a:rPr lang="fr-FR" sz="1000" dirty="0">
                <a:solidFill>
                  <a:srgbClr val="787878"/>
                </a:solidFill>
                <a:latin typeface="Franklin Gothic Book"/>
              </a:rPr>
              <a:t>…</a:t>
            </a:r>
          </a:p>
          <a:p>
            <a:pPr lvl="0"/>
            <a:endParaRPr lang="fr-FR" sz="1000" dirty="0">
              <a:solidFill>
                <a:srgbClr val="004993"/>
              </a:solidFill>
              <a:latin typeface="Franklin Gothic Book"/>
            </a:endParaRPr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658547-D2D3-4495-B61E-FD874EE3FB9A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34393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fr-FR" sz="1000" dirty="0">
                <a:solidFill>
                  <a:srgbClr val="004993"/>
                </a:solidFill>
                <a:latin typeface="Franklin Gothic Demi"/>
              </a:rPr>
              <a:t>Conseils d’animation :</a:t>
            </a:r>
          </a:p>
          <a:p>
            <a:pPr marL="180975" lvl="1" indent="-180975">
              <a:buClr>
                <a:srgbClr val="004993"/>
              </a:buClr>
              <a:buSzPct val="70000"/>
              <a:buFont typeface="Wingdings" pitchFamily="2" charset="2"/>
              <a:buChar char="n"/>
              <a:defRPr/>
            </a:pPr>
            <a:r>
              <a:rPr lang="fr-FR" sz="1000" dirty="0">
                <a:solidFill>
                  <a:srgbClr val="787878"/>
                </a:solidFill>
                <a:latin typeface="Franklin Gothic Book"/>
              </a:rPr>
              <a:t>…</a:t>
            </a:r>
          </a:p>
          <a:p>
            <a:pPr marL="180975" lvl="1" indent="-180975">
              <a:buClr>
                <a:srgbClr val="004993"/>
              </a:buClr>
              <a:buSzPct val="70000"/>
              <a:buFont typeface="Wingdings" pitchFamily="2" charset="2"/>
              <a:buChar char="n"/>
              <a:defRPr/>
            </a:pPr>
            <a:endParaRPr lang="fr-FR" sz="1000" dirty="0">
              <a:solidFill>
                <a:srgbClr val="787878"/>
              </a:solidFill>
              <a:latin typeface="Franklin Gothic Book"/>
            </a:endParaRPr>
          </a:p>
          <a:p>
            <a:pPr lvl="0">
              <a:defRPr/>
            </a:pPr>
            <a:r>
              <a:rPr lang="fr-FR" sz="1000" dirty="0">
                <a:solidFill>
                  <a:srgbClr val="004993"/>
                </a:solidFill>
                <a:latin typeface="Franklin Gothic Demi"/>
              </a:rPr>
              <a:t>Messages clés :</a:t>
            </a:r>
          </a:p>
          <a:p>
            <a:pPr marL="180975" lvl="1" indent="-180975">
              <a:buClr>
                <a:srgbClr val="004993"/>
              </a:buClr>
              <a:buSzPct val="70000"/>
              <a:buFont typeface="Wingdings" pitchFamily="2" charset="2"/>
              <a:buChar char="n"/>
              <a:defRPr/>
            </a:pPr>
            <a:r>
              <a:rPr lang="fr-FR" sz="1000" dirty="0">
                <a:solidFill>
                  <a:srgbClr val="787878"/>
                </a:solidFill>
                <a:latin typeface="Franklin Gothic Book"/>
              </a:rPr>
              <a:t>…</a:t>
            </a:r>
          </a:p>
          <a:p>
            <a:pPr lvl="0"/>
            <a:endParaRPr lang="fr-FR" sz="1000" dirty="0">
              <a:solidFill>
                <a:srgbClr val="004993"/>
              </a:solidFill>
              <a:latin typeface="Franklin Gothic Book"/>
            </a:endParaRPr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658547-D2D3-4495-B61E-FD874EE3FB9A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4392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 sz="1000" b="1" dirty="0">
                <a:solidFill>
                  <a:srgbClr val="004993"/>
                </a:solidFill>
                <a:latin typeface="Franklin Gothic Book"/>
              </a:rPr>
              <a:t>Objectif de la séquence :</a:t>
            </a:r>
          </a:p>
          <a:p>
            <a:pPr marL="180975" lvl="1" indent="-180975">
              <a:buClr>
                <a:srgbClr val="004993"/>
              </a:buClr>
              <a:buSzPct val="70000"/>
              <a:buFont typeface="Wingdings" pitchFamily="2" charset="2"/>
              <a:buChar char="n"/>
            </a:pPr>
            <a:r>
              <a:rPr lang="fr-FR" sz="1000" dirty="0" err="1">
                <a:solidFill>
                  <a:srgbClr val="787878"/>
                </a:solidFill>
                <a:latin typeface="Franklin Gothic Book"/>
              </a:rPr>
              <a:t>xxxxx</a:t>
            </a:r>
            <a:endParaRPr lang="fr-FR" sz="1000" dirty="0">
              <a:solidFill>
                <a:srgbClr val="787878"/>
              </a:solidFill>
              <a:latin typeface="Franklin Gothic Book"/>
            </a:endParaRPr>
          </a:p>
          <a:p>
            <a:pPr marL="180975" lvl="1" indent="-180975">
              <a:buClr>
                <a:srgbClr val="004993"/>
              </a:buClr>
              <a:buSzPct val="70000"/>
              <a:buFont typeface="Wingdings" pitchFamily="2" charset="2"/>
              <a:buChar char="n"/>
            </a:pPr>
            <a:endParaRPr lang="fr-FR" sz="1000" dirty="0">
              <a:solidFill>
                <a:srgbClr val="787878"/>
              </a:solidFill>
              <a:latin typeface="Franklin Gothic Book"/>
            </a:endParaRPr>
          </a:p>
          <a:p>
            <a:pPr lvl="0"/>
            <a:r>
              <a:rPr lang="fr-FR" sz="1000" b="1" dirty="0">
                <a:solidFill>
                  <a:srgbClr val="004993"/>
                </a:solidFill>
                <a:latin typeface="Franklin Gothic Book"/>
              </a:rPr>
              <a:t>Durée de la séquence :</a:t>
            </a:r>
          </a:p>
          <a:p>
            <a:pPr marL="180975" lvl="1" indent="-180975">
              <a:buClr>
                <a:srgbClr val="004993"/>
              </a:buClr>
              <a:buSzPct val="70000"/>
              <a:buFont typeface="Wingdings" pitchFamily="2" charset="2"/>
              <a:buChar char="n"/>
            </a:pPr>
            <a:r>
              <a:rPr lang="fr-FR" sz="1000" dirty="0" err="1">
                <a:solidFill>
                  <a:srgbClr val="787878"/>
                </a:solidFill>
                <a:latin typeface="Franklin Gothic Book"/>
              </a:rPr>
              <a:t>xxxxx</a:t>
            </a:r>
            <a:endParaRPr lang="fr-FR" sz="1000" dirty="0">
              <a:solidFill>
                <a:srgbClr val="787878"/>
              </a:solidFill>
              <a:latin typeface="Franklin Gothic Book"/>
            </a:endParaRPr>
          </a:p>
          <a:p>
            <a:endParaRPr lang="fr-FR" dirty="0"/>
          </a:p>
          <a:p>
            <a:pPr lvl="0">
              <a:defRPr/>
            </a:pPr>
            <a:r>
              <a:rPr lang="fr-FR" sz="1000" dirty="0">
                <a:solidFill>
                  <a:srgbClr val="004993"/>
                </a:solidFill>
                <a:latin typeface="Franklin Gothic Demi"/>
              </a:rPr>
              <a:t>Documents et supports utilisés :</a:t>
            </a:r>
          </a:p>
          <a:p>
            <a:pPr marL="180975" lvl="1" indent="-180975">
              <a:buClr>
                <a:srgbClr val="004993"/>
              </a:buClr>
              <a:buSzPct val="70000"/>
              <a:buFont typeface="Wingdings" pitchFamily="2" charset="2"/>
              <a:buChar char="n"/>
              <a:defRPr/>
            </a:pPr>
            <a:r>
              <a:rPr lang="fr-FR" sz="1000" dirty="0">
                <a:solidFill>
                  <a:srgbClr val="787878"/>
                </a:solidFill>
                <a:latin typeface="Franklin Gothic Book"/>
              </a:rPr>
              <a:t>…</a:t>
            </a:r>
          </a:p>
          <a:p>
            <a:pPr marL="180975" lvl="1" indent="-180975">
              <a:buClr>
                <a:srgbClr val="004993"/>
              </a:buClr>
              <a:buSzPct val="70000"/>
              <a:buFont typeface="Wingdings" pitchFamily="2" charset="2"/>
              <a:buChar char="n"/>
              <a:defRPr/>
            </a:pPr>
            <a:endParaRPr lang="fr-FR" sz="1000" dirty="0">
              <a:solidFill>
                <a:srgbClr val="787878"/>
              </a:solidFill>
              <a:latin typeface="Franklin Gothic Book"/>
            </a:endParaRPr>
          </a:p>
          <a:p>
            <a:pPr lvl="0">
              <a:defRPr/>
            </a:pPr>
            <a:r>
              <a:rPr lang="fr-FR" sz="1000" dirty="0">
                <a:solidFill>
                  <a:srgbClr val="004993"/>
                </a:solidFill>
                <a:latin typeface="Franklin Gothic Demi"/>
              </a:rPr>
              <a:t>Documents à remettre aux participants :</a:t>
            </a:r>
          </a:p>
          <a:p>
            <a:pPr marL="180975" lvl="1" indent="-180975">
              <a:buClr>
                <a:srgbClr val="004993"/>
              </a:buClr>
              <a:buSzPct val="70000"/>
              <a:buFont typeface="Wingdings" pitchFamily="2" charset="2"/>
              <a:buChar char="n"/>
              <a:defRPr/>
            </a:pPr>
            <a:r>
              <a:rPr lang="fr-FR" sz="1000" dirty="0">
                <a:solidFill>
                  <a:srgbClr val="787878"/>
                </a:solidFill>
                <a:latin typeface="Franklin Gothic Book"/>
              </a:rPr>
              <a:t>…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658547-D2D3-4495-B61E-FD874EE3FB9A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85918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Voici le modèle global : Je vais</a:t>
            </a:r>
            <a:r>
              <a:rPr lang="fr-FR" baseline="0" dirty="0"/>
              <a:t> l’expliquer pas à pas. Une fois que l’on a posé le modèle FT, on a défini le cadre de référence du modèle de </a:t>
            </a:r>
            <a:r>
              <a:rPr lang="fr-FR" baseline="0" dirty="0" err="1"/>
              <a:t>delivery</a:t>
            </a:r>
            <a:r>
              <a:rPr lang="fr-FR" baseline="0" dirty="0"/>
              <a:t> vers lequel nous devons tendre </a:t>
            </a:r>
          </a:p>
          <a:p>
            <a:r>
              <a:rPr lang="fr-FR" baseline="0" dirty="0"/>
              <a:t>1 – </a:t>
            </a:r>
            <a:r>
              <a:rPr lang="fr-FR" baseline="0" dirty="0" err="1"/>
              <a:t>Backlog</a:t>
            </a:r>
            <a:r>
              <a:rPr lang="fr-FR" baseline="0" dirty="0"/>
              <a:t> commun - Travail sur la qualité du </a:t>
            </a:r>
            <a:r>
              <a:rPr lang="fr-FR" baseline="0" dirty="0" err="1"/>
              <a:t>Backlog</a:t>
            </a:r>
            <a:r>
              <a:rPr lang="fr-FR" baseline="0" dirty="0"/>
              <a:t> – Co-construction des User Story (pratique 3 amigos)– Intégration des tâches des OPS dans JIRA </a:t>
            </a:r>
            <a:r>
              <a:rPr lang="fr-FR" baseline="0" dirty="0">
                <a:sym typeface="Wingdings" panose="05000000000000000000" pitchFamily="2" charset="2"/>
              </a:rPr>
              <a:t> Amélioration qualité et de la compréhension des US et suivi des tâches des OPS </a:t>
            </a:r>
            <a:endParaRPr lang="fr-FR" baseline="0" dirty="0"/>
          </a:p>
          <a:p>
            <a:r>
              <a:rPr lang="fr-FR" baseline="0" dirty="0"/>
              <a:t>2 – Environnement de travail commun Dev et </a:t>
            </a:r>
            <a:r>
              <a:rPr lang="fr-FR" baseline="0" dirty="0" err="1"/>
              <a:t>Ops</a:t>
            </a:r>
            <a:r>
              <a:rPr lang="fr-FR" baseline="0" dirty="0"/>
              <a:t> – Outil commun - Partage de sources – GIT VSTS – pull </a:t>
            </a:r>
            <a:r>
              <a:rPr lang="fr-FR" baseline="0" dirty="0" err="1"/>
              <a:t>request</a:t>
            </a:r>
            <a:r>
              <a:rPr lang="fr-FR" baseline="0" dirty="0"/>
              <a:t> </a:t>
            </a:r>
            <a:r>
              <a:rPr lang="fr-FR" baseline="0" dirty="0">
                <a:sym typeface="Wingdings" panose="05000000000000000000" pitchFamily="2" charset="2"/>
              </a:rPr>
              <a:t>  Meilleure collaboration</a:t>
            </a:r>
          </a:p>
          <a:p>
            <a:r>
              <a:rPr lang="fr-FR" baseline="0" dirty="0">
                <a:sym typeface="Wingdings" panose="05000000000000000000" pitchFamily="2" charset="2"/>
              </a:rPr>
              <a:t>3 – Instrumentation des </a:t>
            </a:r>
            <a:r>
              <a:rPr lang="fr-FR" baseline="0" dirty="0" err="1">
                <a:sym typeface="Wingdings" panose="05000000000000000000" pitchFamily="2" charset="2"/>
              </a:rPr>
              <a:t>Builds</a:t>
            </a:r>
            <a:r>
              <a:rPr lang="fr-FR" baseline="0" dirty="0">
                <a:sym typeface="Wingdings" panose="05000000000000000000" pitchFamily="2" charset="2"/>
              </a:rPr>
              <a:t> avec des outils de contrôle de la qualité et de la sécurité (TU, Sonar, </a:t>
            </a:r>
            <a:r>
              <a:rPr lang="fr-FR" baseline="0" dirty="0" err="1">
                <a:sym typeface="Wingdings" panose="05000000000000000000" pitchFamily="2" charset="2"/>
              </a:rPr>
              <a:t>Lifecycle</a:t>
            </a:r>
            <a:r>
              <a:rPr lang="fr-FR" baseline="0" dirty="0">
                <a:sym typeface="Wingdings" panose="05000000000000000000" pitchFamily="2" charset="2"/>
              </a:rPr>
              <a:t>, </a:t>
            </a:r>
            <a:r>
              <a:rPr lang="fr-FR" baseline="0" dirty="0" err="1">
                <a:sym typeface="Wingdings" panose="05000000000000000000" pitchFamily="2" charset="2"/>
              </a:rPr>
              <a:t>CheckMarx</a:t>
            </a:r>
            <a:r>
              <a:rPr lang="fr-FR" baseline="0" dirty="0">
                <a:sym typeface="Wingdings" panose="05000000000000000000" pitchFamily="2" charset="2"/>
              </a:rPr>
              <a:t>)  Détection des défauts avant déploiement</a:t>
            </a:r>
          </a:p>
          <a:p>
            <a:r>
              <a:rPr lang="fr-FR" baseline="0" dirty="0">
                <a:sym typeface="Wingdings" panose="05000000000000000000" pitchFamily="2" charset="2"/>
              </a:rPr>
              <a:t>4 – Environnement de tests à la demande – Utilisation du cloud comme accélérateur de la démarche </a:t>
            </a:r>
            <a:r>
              <a:rPr lang="fr-FR" baseline="0" dirty="0" err="1">
                <a:sym typeface="Wingdings" panose="05000000000000000000" pitchFamily="2" charset="2"/>
              </a:rPr>
              <a:t>DevOps</a:t>
            </a:r>
            <a:endParaRPr lang="fr-FR" baseline="0" dirty="0">
              <a:sym typeface="Wingdings" panose="05000000000000000000" pitchFamily="2" charset="2"/>
            </a:endParaRPr>
          </a:p>
          <a:p>
            <a:r>
              <a:rPr lang="fr-FR" baseline="0" dirty="0">
                <a:sym typeface="Wingdings" panose="05000000000000000000" pitchFamily="2" charset="2"/>
              </a:rPr>
              <a:t>5 – Mise en place de pattern d’architecture permettant le déploiement sans arrêt de service </a:t>
            </a:r>
          </a:p>
          <a:p>
            <a:r>
              <a:rPr lang="fr-FR" baseline="0" dirty="0">
                <a:sym typeface="Wingdings" panose="05000000000000000000" pitchFamily="2" charset="2"/>
              </a:rPr>
              <a:t>6 – Monitoring technique et fonctionnelle à tous les étages et remontés d’indicateurs au sein des </a:t>
            </a:r>
            <a:r>
              <a:rPr lang="fr-FR" baseline="0" dirty="0" err="1">
                <a:sym typeface="Wingdings" panose="05000000000000000000" pitchFamily="2" charset="2"/>
              </a:rPr>
              <a:t>backlogs</a:t>
            </a:r>
            <a:r>
              <a:rPr lang="fr-FR" baseline="0" dirty="0">
                <a:sym typeface="Wingdings" panose="05000000000000000000" pitchFamily="2" charset="2"/>
              </a:rPr>
              <a:t> produits</a:t>
            </a:r>
          </a:p>
          <a:p>
            <a:r>
              <a:rPr lang="fr-FR" baseline="0" dirty="0">
                <a:sym typeface="Wingdings" panose="05000000000000000000" pitchFamily="2" charset="2"/>
              </a:rPr>
              <a:t> </a:t>
            </a:r>
          </a:p>
          <a:p>
            <a:endParaRPr lang="fr-FR" baseline="0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658547-D2D3-4495-B61E-FD874EE3FB9A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0851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Voici le modèle global : Je vais</a:t>
            </a:r>
            <a:r>
              <a:rPr lang="fr-FR" baseline="0" dirty="0"/>
              <a:t> l’expliquer pas à pas. Une fois que l’on a posé le modèle FT, on a défini le cadre de référence du modèle de </a:t>
            </a:r>
            <a:r>
              <a:rPr lang="fr-FR" baseline="0" dirty="0" err="1"/>
              <a:t>delivery</a:t>
            </a:r>
            <a:r>
              <a:rPr lang="fr-FR" baseline="0" dirty="0"/>
              <a:t> vers lequel nous devons tendre </a:t>
            </a:r>
          </a:p>
          <a:p>
            <a:r>
              <a:rPr lang="fr-FR" baseline="0" dirty="0"/>
              <a:t>1 – </a:t>
            </a:r>
            <a:r>
              <a:rPr lang="fr-FR" baseline="0" dirty="0" err="1"/>
              <a:t>Backlog</a:t>
            </a:r>
            <a:r>
              <a:rPr lang="fr-FR" baseline="0" dirty="0"/>
              <a:t> commun - Travail sur la qualité du </a:t>
            </a:r>
            <a:r>
              <a:rPr lang="fr-FR" baseline="0" dirty="0" err="1"/>
              <a:t>Backlog</a:t>
            </a:r>
            <a:r>
              <a:rPr lang="fr-FR" baseline="0" dirty="0"/>
              <a:t> – Co-construction des User Story (pratique 3 amigos)– Intégration des tâches des OPS dans JIRA </a:t>
            </a:r>
            <a:r>
              <a:rPr lang="fr-FR" baseline="0" dirty="0">
                <a:sym typeface="Wingdings" panose="05000000000000000000" pitchFamily="2" charset="2"/>
              </a:rPr>
              <a:t> Amélioration qualité et de la compréhension des US et suivi des tâches des OPS </a:t>
            </a:r>
            <a:endParaRPr lang="fr-FR" baseline="0" dirty="0"/>
          </a:p>
          <a:p>
            <a:r>
              <a:rPr lang="fr-FR" baseline="0" dirty="0"/>
              <a:t>2 – Environnement de travail commun Dev et </a:t>
            </a:r>
            <a:r>
              <a:rPr lang="fr-FR" baseline="0" dirty="0" err="1"/>
              <a:t>Ops</a:t>
            </a:r>
            <a:r>
              <a:rPr lang="fr-FR" baseline="0" dirty="0"/>
              <a:t> – Outil commun - Partage de sources – GIT VSTS – pull </a:t>
            </a:r>
            <a:r>
              <a:rPr lang="fr-FR" baseline="0" dirty="0" err="1"/>
              <a:t>request</a:t>
            </a:r>
            <a:r>
              <a:rPr lang="fr-FR" baseline="0" dirty="0"/>
              <a:t> </a:t>
            </a:r>
            <a:r>
              <a:rPr lang="fr-FR" baseline="0" dirty="0">
                <a:sym typeface="Wingdings" panose="05000000000000000000" pitchFamily="2" charset="2"/>
              </a:rPr>
              <a:t>  Meilleure collaboration</a:t>
            </a:r>
          </a:p>
          <a:p>
            <a:r>
              <a:rPr lang="fr-FR" baseline="0" dirty="0">
                <a:sym typeface="Wingdings" panose="05000000000000000000" pitchFamily="2" charset="2"/>
              </a:rPr>
              <a:t>3 – Instrumentation des </a:t>
            </a:r>
            <a:r>
              <a:rPr lang="fr-FR" baseline="0" dirty="0" err="1">
                <a:sym typeface="Wingdings" panose="05000000000000000000" pitchFamily="2" charset="2"/>
              </a:rPr>
              <a:t>Builds</a:t>
            </a:r>
            <a:r>
              <a:rPr lang="fr-FR" baseline="0" dirty="0">
                <a:sym typeface="Wingdings" panose="05000000000000000000" pitchFamily="2" charset="2"/>
              </a:rPr>
              <a:t> avec des outils de contrôle de la qualité et de la sécurité (TU, Sonar, </a:t>
            </a:r>
            <a:r>
              <a:rPr lang="fr-FR" baseline="0" dirty="0" err="1">
                <a:sym typeface="Wingdings" panose="05000000000000000000" pitchFamily="2" charset="2"/>
              </a:rPr>
              <a:t>Lifecycle</a:t>
            </a:r>
            <a:r>
              <a:rPr lang="fr-FR" baseline="0" dirty="0">
                <a:sym typeface="Wingdings" panose="05000000000000000000" pitchFamily="2" charset="2"/>
              </a:rPr>
              <a:t>, </a:t>
            </a:r>
            <a:r>
              <a:rPr lang="fr-FR" baseline="0" dirty="0" err="1">
                <a:sym typeface="Wingdings" panose="05000000000000000000" pitchFamily="2" charset="2"/>
              </a:rPr>
              <a:t>CheckMarx</a:t>
            </a:r>
            <a:r>
              <a:rPr lang="fr-FR" baseline="0" dirty="0">
                <a:sym typeface="Wingdings" panose="05000000000000000000" pitchFamily="2" charset="2"/>
              </a:rPr>
              <a:t>)  Détection des défauts avant déploiement</a:t>
            </a:r>
          </a:p>
          <a:p>
            <a:r>
              <a:rPr lang="fr-FR" baseline="0" dirty="0">
                <a:sym typeface="Wingdings" panose="05000000000000000000" pitchFamily="2" charset="2"/>
              </a:rPr>
              <a:t>4 – Environnement de tests à la demande – Utilisation du cloud comme accélérateur de la démarche </a:t>
            </a:r>
            <a:r>
              <a:rPr lang="fr-FR" baseline="0" dirty="0" err="1">
                <a:sym typeface="Wingdings" panose="05000000000000000000" pitchFamily="2" charset="2"/>
              </a:rPr>
              <a:t>DevOps</a:t>
            </a:r>
            <a:endParaRPr lang="fr-FR" baseline="0" dirty="0">
              <a:sym typeface="Wingdings" panose="05000000000000000000" pitchFamily="2" charset="2"/>
            </a:endParaRPr>
          </a:p>
          <a:p>
            <a:r>
              <a:rPr lang="fr-FR" baseline="0" dirty="0">
                <a:sym typeface="Wingdings" panose="05000000000000000000" pitchFamily="2" charset="2"/>
              </a:rPr>
              <a:t>5 – Mise en place de pattern d’architecture permettant le déploiement sans arrêt de service </a:t>
            </a:r>
          </a:p>
          <a:p>
            <a:r>
              <a:rPr lang="fr-FR" baseline="0" dirty="0">
                <a:sym typeface="Wingdings" panose="05000000000000000000" pitchFamily="2" charset="2"/>
              </a:rPr>
              <a:t>6 – Monitoring technique et fonctionnelle à tous les étages et remontés d’indicateurs au sein des </a:t>
            </a:r>
            <a:r>
              <a:rPr lang="fr-FR" baseline="0" dirty="0" err="1">
                <a:sym typeface="Wingdings" panose="05000000000000000000" pitchFamily="2" charset="2"/>
              </a:rPr>
              <a:t>backlogs</a:t>
            </a:r>
            <a:r>
              <a:rPr lang="fr-FR" baseline="0" dirty="0">
                <a:sym typeface="Wingdings" panose="05000000000000000000" pitchFamily="2" charset="2"/>
              </a:rPr>
              <a:t> produits</a:t>
            </a:r>
          </a:p>
          <a:p>
            <a:r>
              <a:rPr lang="fr-FR" baseline="0" dirty="0">
                <a:sym typeface="Wingdings" panose="05000000000000000000" pitchFamily="2" charset="2"/>
              </a:rPr>
              <a:t> </a:t>
            </a:r>
          </a:p>
          <a:p>
            <a:endParaRPr lang="fr-FR" baseline="0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658547-D2D3-4495-B61E-FD874EE3FB9A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9684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Voici le modèle global : Je vais</a:t>
            </a:r>
            <a:r>
              <a:rPr lang="fr-FR" baseline="0" dirty="0"/>
              <a:t> l’expliquer pas à pas. Une fois que l’on a posé le modèle FT, on a défini le cadre de référence du modèle de </a:t>
            </a:r>
            <a:r>
              <a:rPr lang="fr-FR" baseline="0" dirty="0" err="1"/>
              <a:t>delivery</a:t>
            </a:r>
            <a:r>
              <a:rPr lang="fr-FR" baseline="0" dirty="0"/>
              <a:t> vers lequel nous devons tendre </a:t>
            </a:r>
          </a:p>
          <a:p>
            <a:r>
              <a:rPr lang="fr-FR" baseline="0" dirty="0"/>
              <a:t>1 – </a:t>
            </a:r>
            <a:r>
              <a:rPr lang="fr-FR" baseline="0" dirty="0" err="1"/>
              <a:t>Backlog</a:t>
            </a:r>
            <a:r>
              <a:rPr lang="fr-FR" baseline="0" dirty="0"/>
              <a:t> commun - Travail sur la qualité du </a:t>
            </a:r>
            <a:r>
              <a:rPr lang="fr-FR" baseline="0" dirty="0" err="1"/>
              <a:t>Backlog</a:t>
            </a:r>
            <a:r>
              <a:rPr lang="fr-FR" baseline="0" dirty="0"/>
              <a:t> – Co-construction des User Story (pratique 3 amigos)– Intégration des tâches des OPS dans JIRA </a:t>
            </a:r>
            <a:r>
              <a:rPr lang="fr-FR" baseline="0" dirty="0">
                <a:sym typeface="Wingdings" panose="05000000000000000000" pitchFamily="2" charset="2"/>
              </a:rPr>
              <a:t> Amélioration qualité et de la compréhension des US et suivi des tâches des OPS </a:t>
            </a:r>
            <a:endParaRPr lang="fr-FR" baseline="0" dirty="0"/>
          </a:p>
          <a:p>
            <a:r>
              <a:rPr lang="fr-FR" baseline="0" dirty="0"/>
              <a:t>2 – Environnement de travail commun Dev et </a:t>
            </a:r>
            <a:r>
              <a:rPr lang="fr-FR" baseline="0" dirty="0" err="1"/>
              <a:t>Ops</a:t>
            </a:r>
            <a:r>
              <a:rPr lang="fr-FR" baseline="0" dirty="0"/>
              <a:t> – Outil commun - Partage de sources – GIT VSTS – pull </a:t>
            </a:r>
            <a:r>
              <a:rPr lang="fr-FR" baseline="0" dirty="0" err="1"/>
              <a:t>request</a:t>
            </a:r>
            <a:r>
              <a:rPr lang="fr-FR" baseline="0" dirty="0"/>
              <a:t> </a:t>
            </a:r>
            <a:r>
              <a:rPr lang="fr-FR" baseline="0" dirty="0">
                <a:sym typeface="Wingdings" panose="05000000000000000000" pitchFamily="2" charset="2"/>
              </a:rPr>
              <a:t>  Meilleure collaboration</a:t>
            </a:r>
          </a:p>
          <a:p>
            <a:r>
              <a:rPr lang="fr-FR" baseline="0" dirty="0">
                <a:sym typeface="Wingdings" panose="05000000000000000000" pitchFamily="2" charset="2"/>
              </a:rPr>
              <a:t>3 – Instrumentation des </a:t>
            </a:r>
            <a:r>
              <a:rPr lang="fr-FR" baseline="0" dirty="0" err="1">
                <a:sym typeface="Wingdings" panose="05000000000000000000" pitchFamily="2" charset="2"/>
              </a:rPr>
              <a:t>Builds</a:t>
            </a:r>
            <a:r>
              <a:rPr lang="fr-FR" baseline="0" dirty="0">
                <a:sym typeface="Wingdings" panose="05000000000000000000" pitchFamily="2" charset="2"/>
              </a:rPr>
              <a:t> avec des outils de contrôle de la qualité et de la sécurité (TU, Sonar, </a:t>
            </a:r>
            <a:r>
              <a:rPr lang="fr-FR" baseline="0" dirty="0" err="1">
                <a:sym typeface="Wingdings" panose="05000000000000000000" pitchFamily="2" charset="2"/>
              </a:rPr>
              <a:t>Lifecycle</a:t>
            </a:r>
            <a:r>
              <a:rPr lang="fr-FR" baseline="0" dirty="0">
                <a:sym typeface="Wingdings" panose="05000000000000000000" pitchFamily="2" charset="2"/>
              </a:rPr>
              <a:t>, </a:t>
            </a:r>
            <a:r>
              <a:rPr lang="fr-FR" baseline="0" dirty="0" err="1">
                <a:sym typeface="Wingdings" panose="05000000000000000000" pitchFamily="2" charset="2"/>
              </a:rPr>
              <a:t>CheckMarx</a:t>
            </a:r>
            <a:r>
              <a:rPr lang="fr-FR" baseline="0" dirty="0">
                <a:sym typeface="Wingdings" panose="05000000000000000000" pitchFamily="2" charset="2"/>
              </a:rPr>
              <a:t>)  Détection des défauts avant déploiement</a:t>
            </a:r>
          </a:p>
          <a:p>
            <a:r>
              <a:rPr lang="fr-FR" baseline="0" dirty="0">
                <a:sym typeface="Wingdings" panose="05000000000000000000" pitchFamily="2" charset="2"/>
              </a:rPr>
              <a:t>4 – Environnement de tests à la demande – Utilisation du cloud comme accélérateur de la démarche </a:t>
            </a:r>
            <a:r>
              <a:rPr lang="fr-FR" baseline="0" dirty="0" err="1">
                <a:sym typeface="Wingdings" panose="05000000000000000000" pitchFamily="2" charset="2"/>
              </a:rPr>
              <a:t>DevOps</a:t>
            </a:r>
            <a:endParaRPr lang="fr-FR" baseline="0" dirty="0">
              <a:sym typeface="Wingdings" panose="05000000000000000000" pitchFamily="2" charset="2"/>
            </a:endParaRPr>
          </a:p>
          <a:p>
            <a:r>
              <a:rPr lang="fr-FR" baseline="0" dirty="0">
                <a:sym typeface="Wingdings" panose="05000000000000000000" pitchFamily="2" charset="2"/>
              </a:rPr>
              <a:t>5 – Mise en place de pattern d’architecture permettant le déploiement sans arrêt de service </a:t>
            </a:r>
          </a:p>
          <a:p>
            <a:r>
              <a:rPr lang="fr-FR" baseline="0" dirty="0">
                <a:sym typeface="Wingdings" panose="05000000000000000000" pitchFamily="2" charset="2"/>
              </a:rPr>
              <a:t>6 – Monitoring technique et fonctionnelle à tous les étages et remontés d’indicateurs au sein des </a:t>
            </a:r>
            <a:r>
              <a:rPr lang="fr-FR" baseline="0" dirty="0" err="1">
                <a:sym typeface="Wingdings" panose="05000000000000000000" pitchFamily="2" charset="2"/>
              </a:rPr>
              <a:t>backlogs</a:t>
            </a:r>
            <a:r>
              <a:rPr lang="fr-FR" baseline="0" dirty="0">
                <a:sym typeface="Wingdings" panose="05000000000000000000" pitchFamily="2" charset="2"/>
              </a:rPr>
              <a:t> produits</a:t>
            </a:r>
          </a:p>
          <a:p>
            <a:r>
              <a:rPr lang="fr-FR" baseline="0" dirty="0">
                <a:sym typeface="Wingdings" panose="05000000000000000000" pitchFamily="2" charset="2"/>
              </a:rPr>
              <a:t> </a:t>
            </a:r>
          </a:p>
          <a:p>
            <a:endParaRPr lang="fr-FR" baseline="0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658547-D2D3-4495-B61E-FD874EE3FB9A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04997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ce réservé pour une image  1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904413" cy="6534000"/>
          </a:xfrm>
          <a:solidFill>
            <a:schemeClr val="tx2"/>
          </a:solidFill>
        </p:spPr>
        <p:txBody>
          <a:bodyPr bIns="1080000" anchor="ctr">
            <a:noAutofit/>
          </a:bodyPr>
          <a:lstStyle>
            <a:lvl1pPr marL="0" indent="0" algn="ctr">
              <a:buNone/>
              <a:defRPr sz="2000" b="1" i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200" y="5165733"/>
            <a:ext cx="9903600" cy="1368000"/>
          </a:xfrm>
          <a:blipFill dpi="0" rotWithShape="1">
            <a:blip r:embed="rId2"/>
            <a:srcRect/>
            <a:tile tx="0" ty="0" sx="100000" sy="100000" flip="none" algn="br"/>
          </a:blipFill>
          <a:effectLst>
            <a:outerShdw dist="31750" dir="16200000" rotWithShape="0">
              <a:prstClr val="black">
                <a:alpha val="30000"/>
              </a:prstClr>
            </a:outerShdw>
          </a:effectLst>
        </p:spPr>
        <p:txBody>
          <a:bodyPr lIns="414000" rIns="1080000" bIns="36000"/>
          <a:lstStyle>
            <a:lvl1pPr>
              <a:lnSpc>
                <a:spcPct val="90000"/>
              </a:lnSpc>
              <a:defRPr sz="3000" baseline="0">
                <a:solidFill>
                  <a:schemeClr val="bg1"/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16" name="Espace réservé du texte 15"/>
          <p:cNvSpPr>
            <a:spLocks noGrp="1"/>
          </p:cNvSpPr>
          <p:nvPr>
            <p:ph type="body" sz="quarter" idx="11" hasCustomPrompt="1"/>
          </p:nvPr>
        </p:nvSpPr>
        <p:spPr>
          <a:xfrm>
            <a:off x="8622802" y="4719666"/>
            <a:ext cx="1283198" cy="447609"/>
          </a:xfrm>
          <a:solidFill>
            <a:schemeClr val="accent1"/>
          </a:solidFill>
          <a:effectLst/>
        </p:spPr>
        <p:txBody>
          <a:bodyPr wrap="none" lIns="144000" tIns="36000" rIns="414000" bIns="72000" anchor="ctr" anchorCtr="0">
            <a:spAutoFit/>
          </a:bodyPr>
          <a:lstStyle>
            <a:lvl1pPr marL="0" indent="0" algn="r">
              <a:buNone/>
              <a:defRPr sz="2200" b="1" i="1" spc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fr-FR" dirty="0"/>
              <a:t>Durée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1200" y="6534000"/>
            <a:ext cx="9903600" cy="324000"/>
          </a:xfrm>
          <a:prstGeom prst="rect">
            <a:avLst/>
          </a:prstGeom>
          <a:solidFill>
            <a:srgbClr val="2828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14000" tIns="36000" rIns="0" bIns="72000" rtlCol="0" anchor="ctr"/>
          <a:lstStyle/>
          <a:p>
            <a:pPr algn="l"/>
            <a:r>
              <a:rPr lang="fr-FR" sz="1000" dirty="0">
                <a:solidFill>
                  <a:schemeClr val="tx2">
                    <a:lumMod val="75000"/>
                  </a:schemeClr>
                </a:solidFill>
              </a:rPr>
              <a:t>Une</a:t>
            </a:r>
            <a:r>
              <a:rPr lang="fr-FR" sz="1000" baseline="0" dirty="0">
                <a:solidFill>
                  <a:schemeClr val="tx2">
                    <a:lumMod val="75000"/>
                  </a:schemeClr>
                </a:solidFill>
              </a:rPr>
              <a:t> réalisation de la Direction de la Formation 2017</a:t>
            </a:r>
            <a:endParaRPr lang="fr-FR" sz="1000" b="1" i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3" name="Rectangle 22"/>
          <p:cNvSpPr/>
          <p:nvPr userDrawn="1"/>
        </p:nvSpPr>
        <p:spPr>
          <a:xfrm>
            <a:off x="4953000" y="6534000"/>
            <a:ext cx="4953000" cy="324000"/>
          </a:xfrm>
          <a:prstGeom prst="rect">
            <a:avLst/>
          </a:prstGeom>
          <a:solidFill>
            <a:srgbClr val="2828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14000" tIns="36000" rIns="414000" bIns="72000" rtlCol="0" anchor="ctr"/>
          <a:lstStyle/>
          <a:p>
            <a:pPr algn="r"/>
            <a:r>
              <a:rPr lang="fr-FR" sz="1000" b="1" i="1" baseline="0" dirty="0">
                <a:solidFill>
                  <a:schemeClr val="tx2">
                    <a:lumMod val="75000"/>
                  </a:schemeClr>
                </a:solidFill>
              </a:rPr>
              <a:t>Modèle présentiel version 1.0.1</a:t>
            </a:r>
            <a:endParaRPr lang="fr-FR" sz="1000" b="1" i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7498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4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accel="40000" decel="6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6" grpId="0" animBg="1">
        <p:tmplLst>
          <p:tmpl>
            <p:tnLst>
              <p:par>
                <p:cTn presetID="2" presetClass="entr" presetSubtype="2" accel="40000" decel="6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 + Consig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texte 7"/>
          <p:cNvSpPr>
            <a:spLocks noGrp="1"/>
          </p:cNvSpPr>
          <p:nvPr>
            <p:ph type="body" sz="quarter" idx="13" hasCustomPrompt="1"/>
          </p:nvPr>
        </p:nvSpPr>
        <p:spPr>
          <a:xfrm>
            <a:off x="1200" y="794766"/>
            <a:ext cx="9903600" cy="378000"/>
          </a:xfrm>
          <a:solidFill>
            <a:schemeClr val="tx1"/>
          </a:solidFill>
        </p:spPr>
        <p:txBody>
          <a:bodyPr lIns="414000" tIns="36000" rIns="414000" bIns="36000" anchor="ctr" anchorCtr="0"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Modifier le style du sous-titre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17600" y="2682000"/>
            <a:ext cx="4375150" cy="1642121"/>
          </a:xfrm>
          <a:solidFill>
            <a:schemeClr val="bg1"/>
          </a:solidFill>
          <a:effectLst>
            <a:outerShdw dist="31750" dir="2700000" algn="tl" rotWithShape="0">
              <a:prstClr val="black">
                <a:alpha val="15000"/>
              </a:prstClr>
            </a:outerShdw>
          </a:effectLst>
        </p:spPr>
        <p:txBody>
          <a:bodyPr lIns="216000" tIns="216000" rIns="216000" bIns="25200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14354" y="2682000"/>
            <a:ext cx="4375150" cy="1642121"/>
          </a:xfrm>
          <a:solidFill>
            <a:schemeClr val="bg1"/>
          </a:solidFill>
          <a:effectLst>
            <a:outerShdw dist="31750" dir="2700000" algn="tl" rotWithShape="0">
              <a:prstClr val="black">
                <a:alpha val="15000"/>
              </a:prstClr>
            </a:outerShdw>
          </a:effectLst>
        </p:spPr>
        <p:txBody>
          <a:bodyPr lIns="216000" tIns="216000" rIns="216000" bIns="25200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A483B-339E-45E2-834D-6023C7F7710C}" type="datetime1">
              <a:rPr lang="fr-FR" smtClean="0"/>
              <a:t>27/12/2017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Modèle de présentiel v1.0.1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A89DF-0C55-4EB9-B33C-819B5A50E194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Espace réservé du contenu 2"/>
          <p:cNvSpPr>
            <a:spLocks noGrp="1"/>
          </p:cNvSpPr>
          <p:nvPr>
            <p:ph idx="14"/>
          </p:nvPr>
        </p:nvSpPr>
        <p:spPr>
          <a:xfrm>
            <a:off x="417000" y="1440000"/>
            <a:ext cx="9072000" cy="1261884"/>
          </a:xfrm>
        </p:spPr>
        <p:txBody>
          <a:bodyPr lIns="0" rIns="0"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221917005"/>
      </p:ext>
    </p:extLst>
  </p:cSld>
  <p:clrMapOvr>
    <a:masterClrMapping/>
  </p:clrMapOvr>
  <p:transition spd="med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 2 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u texte 7"/>
          <p:cNvSpPr>
            <a:spLocks noGrp="1"/>
          </p:cNvSpPr>
          <p:nvPr>
            <p:ph type="body" sz="quarter" idx="13" hasCustomPrompt="1"/>
          </p:nvPr>
        </p:nvSpPr>
        <p:spPr>
          <a:xfrm>
            <a:off x="1200" y="794766"/>
            <a:ext cx="9903600" cy="378000"/>
          </a:xfrm>
          <a:solidFill>
            <a:schemeClr val="tx1"/>
          </a:solidFill>
        </p:spPr>
        <p:txBody>
          <a:bodyPr lIns="414000" tIns="36000" rIns="414000" bIns="36000" anchor="ctr" anchorCtr="0"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Modifier le style du sous-titre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17600" y="1440000"/>
            <a:ext cx="4374000" cy="504000"/>
          </a:xfrm>
          <a:solidFill>
            <a:schemeClr val="accent3"/>
          </a:solidFill>
          <a:effectLst>
            <a:outerShdw dist="31750" dir="2700000" algn="tl" rotWithShape="0">
              <a:prstClr val="black">
                <a:alpha val="15000"/>
              </a:prstClr>
            </a:outerShdw>
          </a:effectLst>
        </p:spPr>
        <p:txBody>
          <a:bodyPr lIns="216000" tIns="216000" rIns="216000" bIns="216000" anchor="ctr">
            <a:noAutofit/>
          </a:bodyPr>
          <a:lstStyle>
            <a:lvl1pPr marL="0" indent="0">
              <a:lnSpc>
                <a:spcPct val="90000"/>
              </a:lnSpc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17600" y="1936800"/>
            <a:ext cx="4374000" cy="4284000"/>
          </a:xfrm>
          <a:solidFill>
            <a:schemeClr val="bg1"/>
          </a:solidFill>
          <a:effectLst>
            <a:outerShdw dist="31750" dir="2700000" algn="tl" rotWithShape="0">
              <a:prstClr val="black">
                <a:alpha val="15000"/>
              </a:prstClr>
            </a:outerShdw>
          </a:effectLst>
        </p:spPr>
        <p:txBody>
          <a:bodyPr lIns="216000" tIns="216000" rIns="216000" bIns="252000">
            <a:noAutofit/>
          </a:bodyPr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5115600" y="1440000"/>
            <a:ext cx="4374000" cy="504000"/>
          </a:xfrm>
          <a:solidFill>
            <a:schemeClr val="accent5"/>
          </a:solidFill>
          <a:effectLst>
            <a:outerShdw dist="31750" dir="2700000" algn="tl" rotWithShape="0">
              <a:prstClr val="black">
                <a:alpha val="15000"/>
              </a:prstClr>
            </a:outerShdw>
          </a:effectLst>
        </p:spPr>
        <p:txBody>
          <a:bodyPr lIns="216000" tIns="216000" rIns="216000" bIns="216000" anchor="ctr">
            <a:noAutofit/>
          </a:bodyPr>
          <a:lstStyle>
            <a:lvl1pPr marL="0" indent="0">
              <a:lnSpc>
                <a:spcPct val="90000"/>
              </a:lnSpc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5115600" y="1936800"/>
            <a:ext cx="4374000" cy="4284000"/>
          </a:xfrm>
          <a:solidFill>
            <a:schemeClr val="bg1"/>
          </a:solidFill>
          <a:effectLst>
            <a:outerShdw dist="31750" dir="2700000" algn="tl" rotWithShape="0">
              <a:prstClr val="black">
                <a:alpha val="15000"/>
              </a:prstClr>
            </a:outerShdw>
          </a:effectLst>
        </p:spPr>
        <p:txBody>
          <a:bodyPr lIns="216000" tIns="216000" rIns="216000" bIns="252000">
            <a:noAutofit/>
          </a:bodyPr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BA173-71A8-45B2-A2F2-C63616F4A6B9}" type="datetime1">
              <a:rPr lang="fr-FR" smtClean="0"/>
              <a:t>27/12/2017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Modèle de présentiel v1.0.1</a:t>
            </a: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A89DF-0C55-4EB9-B33C-819B5A50E1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0072426"/>
      </p:ext>
    </p:extLst>
  </p:cSld>
  <p:clrMapOvr>
    <a:masterClrMapping/>
  </p:clrMapOvr>
  <p:transition spd="med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 2 colonnes + Consig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u texte 7"/>
          <p:cNvSpPr>
            <a:spLocks noGrp="1"/>
          </p:cNvSpPr>
          <p:nvPr>
            <p:ph type="body" sz="quarter" idx="13" hasCustomPrompt="1"/>
          </p:nvPr>
        </p:nvSpPr>
        <p:spPr>
          <a:xfrm>
            <a:off x="1200" y="794766"/>
            <a:ext cx="9903600" cy="378000"/>
          </a:xfrm>
          <a:solidFill>
            <a:schemeClr val="tx1"/>
          </a:solidFill>
        </p:spPr>
        <p:txBody>
          <a:bodyPr lIns="414000" tIns="36000" rIns="414000" bIns="36000" anchor="ctr" anchorCtr="0"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Modifier le style du sous-titre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17600" y="2680648"/>
            <a:ext cx="4374000" cy="504000"/>
          </a:xfrm>
          <a:solidFill>
            <a:schemeClr val="accent3"/>
          </a:solidFill>
          <a:effectLst>
            <a:outerShdw dist="31750" dir="2700000" algn="tl" rotWithShape="0">
              <a:prstClr val="black">
                <a:alpha val="15000"/>
              </a:prstClr>
            </a:outerShdw>
          </a:effectLst>
        </p:spPr>
        <p:txBody>
          <a:bodyPr lIns="216000" tIns="216000" rIns="216000" bIns="216000" anchor="ctr">
            <a:noAutofit/>
          </a:bodyPr>
          <a:lstStyle>
            <a:lvl1pPr marL="0" indent="0">
              <a:lnSpc>
                <a:spcPct val="90000"/>
              </a:lnSpc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17600" y="3177448"/>
            <a:ext cx="4374000" cy="1642121"/>
          </a:xfrm>
          <a:solidFill>
            <a:schemeClr val="bg1"/>
          </a:solidFill>
          <a:effectLst>
            <a:outerShdw dist="31750" dir="2700000" algn="tl" rotWithShape="0">
              <a:prstClr val="black">
                <a:alpha val="15000"/>
              </a:prstClr>
            </a:outerShdw>
          </a:effectLst>
        </p:spPr>
        <p:txBody>
          <a:bodyPr lIns="216000" tIns="216000" rIns="216000" bIns="252000">
            <a:spAutoFit/>
          </a:bodyPr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5115600" y="2680648"/>
            <a:ext cx="4374000" cy="504000"/>
          </a:xfrm>
          <a:solidFill>
            <a:schemeClr val="accent5"/>
          </a:solidFill>
          <a:effectLst>
            <a:outerShdw dist="31750" dir="2700000" algn="tl" rotWithShape="0">
              <a:prstClr val="black">
                <a:alpha val="15000"/>
              </a:prstClr>
            </a:outerShdw>
          </a:effectLst>
        </p:spPr>
        <p:txBody>
          <a:bodyPr lIns="216000" tIns="216000" rIns="216000" bIns="216000" anchor="ctr">
            <a:noAutofit/>
          </a:bodyPr>
          <a:lstStyle>
            <a:lvl1pPr marL="0" indent="0">
              <a:lnSpc>
                <a:spcPct val="90000"/>
              </a:lnSpc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5115600" y="3177448"/>
            <a:ext cx="4374000" cy="1611344"/>
          </a:xfrm>
          <a:solidFill>
            <a:schemeClr val="bg1"/>
          </a:solidFill>
          <a:effectLst>
            <a:outerShdw dist="31750" dir="2700000" algn="tl" rotWithShape="0">
              <a:prstClr val="black">
                <a:alpha val="15000"/>
              </a:prstClr>
            </a:outerShdw>
          </a:effectLst>
        </p:spPr>
        <p:txBody>
          <a:bodyPr lIns="216000" tIns="216000" rIns="216000" bIns="252000">
            <a:spAutoFit/>
          </a:bodyPr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6585F-9FFA-4503-9742-D5E2C8CC642A}" type="datetime1">
              <a:rPr lang="fr-FR" smtClean="0"/>
              <a:t>27/12/2017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Modèle de présentiel v1.0.1</a:t>
            </a: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A89DF-0C55-4EB9-B33C-819B5A50E194}" type="slidenum">
              <a:rPr lang="fr-FR" smtClean="0"/>
              <a:t>‹N°›</a:t>
            </a:fld>
            <a:endParaRPr lang="fr-FR"/>
          </a:p>
        </p:txBody>
      </p:sp>
      <p:sp>
        <p:nvSpPr>
          <p:cNvPr id="11" name="Espace réservé du contenu 2"/>
          <p:cNvSpPr>
            <a:spLocks noGrp="1"/>
          </p:cNvSpPr>
          <p:nvPr>
            <p:ph idx="14"/>
          </p:nvPr>
        </p:nvSpPr>
        <p:spPr>
          <a:xfrm>
            <a:off x="417000" y="1440000"/>
            <a:ext cx="9072000" cy="1261884"/>
          </a:xfrm>
        </p:spPr>
        <p:txBody>
          <a:bodyPr lIns="0" rIns="0"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238253370"/>
      </p:ext>
    </p:extLst>
  </p:cSld>
  <p:clrMapOvr>
    <a:masterClrMapping/>
  </p:clrMapOvr>
  <p:transition spd="med"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ois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texte 7"/>
          <p:cNvSpPr>
            <a:spLocks noGrp="1"/>
          </p:cNvSpPr>
          <p:nvPr>
            <p:ph type="body" sz="quarter" idx="13" hasCustomPrompt="1"/>
          </p:nvPr>
        </p:nvSpPr>
        <p:spPr>
          <a:xfrm>
            <a:off x="1200" y="794766"/>
            <a:ext cx="9903600" cy="378000"/>
          </a:xfrm>
          <a:solidFill>
            <a:schemeClr val="tx1"/>
          </a:solidFill>
        </p:spPr>
        <p:txBody>
          <a:bodyPr lIns="414000" tIns="36000" rIns="414000" bIns="36000" anchor="ctr" anchorCtr="0"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Modifier le style du sous-titre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17600" y="1440000"/>
            <a:ext cx="2808000" cy="1754084"/>
          </a:xfrm>
          <a:solidFill>
            <a:schemeClr val="bg1"/>
          </a:solidFill>
          <a:effectLst>
            <a:outerShdw dist="31750" dir="2700000" algn="tl" rotWithShape="0">
              <a:prstClr val="black">
                <a:alpha val="15000"/>
              </a:prstClr>
            </a:outerShdw>
          </a:effectLst>
        </p:spPr>
        <p:txBody>
          <a:bodyPr lIns="144000" tIns="180000" rIns="144000" bIns="21600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C4A2E-9C28-44C6-817B-2CD0A465DA71}" type="datetime1">
              <a:rPr lang="fr-FR" smtClean="0"/>
              <a:t>27/12/2017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Modèle de présentiel v1.0.1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A89DF-0C55-4EB9-B33C-819B5A50E194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Espace réservé du contenu 2"/>
          <p:cNvSpPr>
            <a:spLocks noGrp="1"/>
          </p:cNvSpPr>
          <p:nvPr>
            <p:ph sz="half" idx="14"/>
          </p:nvPr>
        </p:nvSpPr>
        <p:spPr>
          <a:xfrm>
            <a:off x="3549000" y="1440000"/>
            <a:ext cx="2808000" cy="1754084"/>
          </a:xfrm>
          <a:solidFill>
            <a:schemeClr val="bg1"/>
          </a:solidFill>
          <a:effectLst>
            <a:outerShdw dist="31750" dir="2700000" algn="tl" rotWithShape="0">
              <a:prstClr val="black">
                <a:alpha val="15000"/>
              </a:prstClr>
            </a:outerShdw>
          </a:effectLst>
        </p:spPr>
        <p:txBody>
          <a:bodyPr lIns="144000" tIns="180000" rIns="144000" bIns="21600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1" name="Espace réservé du contenu 2"/>
          <p:cNvSpPr>
            <a:spLocks noGrp="1"/>
          </p:cNvSpPr>
          <p:nvPr>
            <p:ph sz="half" idx="15"/>
          </p:nvPr>
        </p:nvSpPr>
        <p:spPr>
          <a:xfrm>
            <a:off x="6681504" y="1440000"/>
            <a:ext cx="2808000" cy="1754084"/>
          </a:xfrm>
          <a:solidFill>
            <a:schemeClr val="bg1"/>
          </a:solidFill>
          <a:effectLst>
            <a:outerShdw dist="31750" dir="2700000" algn="tl" rotWithShape="0">
              <a:prstClr val="black">
                <a:alpha val="15000"/>
              </a:prstClr>
            </a:outerShdw>
          </a:effectLst>
        </p:spPr>
        <p:txBody>
          <a:bodyPr lIns="144000" tIns="180000" rIns="144000" bIns="21600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745171122"/>
      </p:ext>
    </p:extLst>
  </p:cSld>
  <p:clrMapOvr>
    <a:masterClrMapping/>
  </p:clrMapOvr>
  <p:transition spd="med">
    <p:push dir="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ois contenus + Consig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texte 7"/>
          <p:cNvSpPr>
            <a:spLocks noGrp="1"/>
          </p:cNvSpPr>
          <p:nvPr>
            <p:ph type="body" sz="quarter" idx="13" hasCustomPrompt="1"/>
          </p:nvPr>
        </p:nvSpPr>
        <p:spPr>
          <a:xfrm>
            <a:off x="1200" y="794766"/>
            <a:ext cx="9903600" cy="378000"/>
          </a:xfrm>
          <a:solidFill>
            <a:schemeClr val="tx1"/>
          </a:solidFill>
        </p:spPr>
        <p:txBody>
          <a:bodyPr lIns="414000" tIns="36000" rIns="414000" bIns="36000" anchor="ctr" anchorCtr="0"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Modifier le style du sous-titre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17600" y="2682000"/>
            <a:ext cx="2808000" cy="1754084"/>
          </a:xfrm>
          <a:solidFill>
            <a:schemeClr val="bg1"/>
          </a:solidFill>
          <a:effectLst>
            <a:outerShdw dist="31750" dir="2700000" algn="tl" rotWithShape="0">
              <a:prstClr val="black">
                <a:alpha val="15000"/>
              </a:prstClr>
            </a:outerShdw>
          </a:effectLst>
        </p:spPr>
        <p:txBody>
          <a:bodyPr lIns="144000" tIns="180000" rIns="144000" bIns="21600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BFEFB-78EA-4BC0-8288-7BD6D1C5F6CD}" type="datetime1">
              <a:rPr lang="fr-FR" smtClean="0"/>
              <a:t>27/12/2017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Modèle de présentiel v1.0.1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A89DF-0C55-4EB9-B33C-819B5A50E194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Espace réservé du contenu 2"/>
          <p:cNvSpPr>
            <a:spLocks noGrp="1"/>
          </p:cNvSpPr>
          <p:nvPr>
            <p:ph sz="half" idx="14"/>
          </p:nvPr>
        </p:nvSpPr>
        <p:spPr>
          <a:xfrm>
            <a:off x="3549000" y="2682000"/>
            <a:ext cx="2808000" cy="1754084"/>
          </a:xfrm>
          <a:solidFill>
            <a:schemeClr val="bg1"/>
          </a:solidFill>
          <a:effectLst>
            <a:outerShdw dist="31750" dir="2700000" algn="tl" rotWithShape="0">
              <a:prstClr val="black">
                <a:alpha val="15000"/>
              </a:prstClr>
            </a:outerShdw>
          </a:effectLst>
        </p:spPr>
        <p:txBody>
          <a:bodyPr lIns="144000" tIns="180000" rIns="144000" bIns="21600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1" name="Espace réservé du contenu 2"/>
          <p:cNvSpPr>
            <a:spLocks noGrp="1"/>
          </p:cNvSpPr>
          <p:nvPr>
            <p:ph sz="half" idx="15"/>
          </p:nvPr>
        </p:nvSpPr>
        <p:spPr>
          <a:xfrm>
            <a:off x="6681504" y="2682000"/>
            <a:ext cx="2808000" cy="1754084"/>
          </a:xfrm>
          <a:solidFill>
            <a:schemeClr val="bg1"/>
          </a:solidFill>
          <a:effectLst>
            <a:outerShdw dist="31750" dir="2700000" algn="tl" rotWithShape="0">
              <a:prstClr val="black">
                <a:alpha val="15000"/>
              </a:prstClr>
            </a:outerShdw>
          </a:effectLst>
        </p:spPr>
        <p:txBody>
          <a:bodyPr lIns="144000" tIns="180000" rIns="144000" bIns="21600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0" name="Espace réservé du contenu 2"/>
          <p:cNvSpPr>
            <a:spLocks noGrp="1"/>
          </p:cNvSpPr>
          <p:nvPr>
            <p:ph idx="16"/>
          </p:nvPr>
        </p:nvSpPr>
        <p:spPr>
          <a:xfrm>
            <a:off x="417000" y="1440000"/>
            <a:ext cx="9072000" cy="1261884"/>
          </a:xfrm>
        </p:spPr>
        <p:txBody>
          <a:bodyPr lIns="0" rIns="0"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027020898"/>
      </p:ext>
    </p:extLst>
  </p:cSld>
  <p:clrMapOvr>
    <a:masterClrMapping/>
  </p:clrMapOvr>
  <p:transition spd="med">
    <p:push dir="u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 3 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u texte 7"/>
          <p:cNvSpPr>
            <a:spLocks noGrp="1"/>
          </p:cNvSpPr>
          <p:nvPr>
            <p:ph type="body" sz="quarter" idx="13" hasCustomPrompt="1"/>
          </p:nvPr>
        </p:nvSpPr>
        <p:spPr>
          <a:xfrm>
            <a:off x="1200" y="794766"/>
            <a:ext cx="9903600" cy="378000"/>
          </a:xfrm>
          <a:solidFill>
            <a:schemeClr val="tx1"/>
          </a:solidFill>
        </p:spPr>
        <p:txBody>
          <a:bodyPr lIns="414000" tIns="36000" rIns="414000" bIns="36000" anchor="ctr" anchorCtr="0"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Modifier le style du sous-titre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17600" y="1440000"/>
            <a:ext cx="2808000" cy="661308"/>
          </a:xfrm>
          <a:solidFill>
            <a:schemeClr val="accent3"/>
          </a:solidFill>
          <a:effectLst>
            <a:outerShdw dist="31750" dir="2700000" algn="tl" rotWithShape="0">
              <a:prstClr val="black">
                <a:alpha val="15000"/>
              </a:prstClr>
            </a:outerShdw>
          </a:effectLst>
        </p:spPr>
        <p:txBody>
          <a:bodyPr lIns="144000" tIns="108000" rIns="144000" bIns="108000" anchor="ctr">
            <a:noAutofit/>
          </a:bodyPr>
          <a:lstStyle>
            <a:lvl1pPr marL="0" indent="0">
              <a:lnSpc>
                <a:spcPct val="90000"/>
              </a:lnSpc>
              <a:buNone/>
              <a:defRPr sz="15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Modifiez les styles du texte du masque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A8B17-E056-479B-A5F3-C2BC5B4EC0FF}" type="datetime1">
              <a:rPr lang="fr-FR" smtClean="0"/>
              <a:t>27/12/2017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Modèle de présentiel v1.0.1</a:t>
            </a: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A89DF-0C55-4EB9-B33C-819B5A50E194}" type="slidenum">
              <a:rPr lang="fr-FR" smtClean="0"/>
              <a:t>‹N°›</a:t>
            </a:fld>
            <a:endParaRPr lang="fr-FR"/>
          </a:p>
        </p:txBody>
      </p:sp>
      <p:sp>
        <p:nvSpPr>
          <p:cNvPr id="11" name="Espace réservé du texte 2"/>
          <p:cNvSpPr>
            <a:spLocks noGrp="1"/>
          </p:cNvSpPr>
          <p:nvPr>
            <p:ph type="body" idx="14"/>
          </p:nvPr>
        </p:nvSpPr>
        <p:spPr>
          <a:xfrm>
            <a:off x="3549000" y="1440000"/>
            <a:ext cx="2808000" cy="661308"/>
          </a:xfrm>
          <a:solidFill>
            <a:schemeClr val="accent5"/>
          </a:solidFill>
          <a:effectLst>
            <a:outerShdw dist="31750" dir="2700000" algn="tl" rotWithShape="0">
              <a:prstClr val="black">
                <a:alpha val="15000"/>
              </a:prstClr>
            </a:outerShdw>
          </a:effectLst>
        </p:spPr>
        <p:txBody>
          <a:bodyPr lIns="144000" tIns="108000" rIns="144000" bIns="108000" anchor="ctr">
            <a:noAutofit/>
          </a:bodyPr>
          <a:lstStyle>
            <a:lvl1pPr marL="0" indent="0">
              <a:lnSpc>
                <a:spcPct val="90000"/>
              </a:lnSpc>
              <a:buNone/>
              <a:defRPr sz="15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Modifiez les styles du texte du masque</a:t>
            </a:r>
          </a:p>
        </p:txBody>
      </p:sp>
      <p:sp>
        <p:nvSpPr>
          <p:cNvPr id="14" name="Espace réservé du texte 2"/>
          <p:cNvSpPr>
            <a:spLocks noGrp="1"/>
          </p:cNvSpPr>
          <p:nvPr>
            <p:ph type="body" idx="17"/>
          </p:nvPr>
        </p:nvSpPr>
        <p:spPr>
          <a:xfrm>
            <a:off x="6681504" y="1440000"/>
            <a:ext cx="2808000" cy="661308"/>
          </a:xfrm>
          <a:solidFill>
            <a:schemeClr val="accent2"/>
          </a:solidFill>
          <a:effectLst>
            <a:outerShdw dist="31750" dir="2700000" algn="tl" rotWithShape="0">
              <a:prstClr val="black">
                <a:alpha val="15000"/>
              </a:prstClr>
            </a:outerShdw>
          </a:effectLst>
        </p:spPr>
        <p:txBody>
          <a:bodyPr lIns="144000" tIns="108000" rIns="144000" bIns="108000" anchor="ctr">
            <a:noAutofit/>
          </a:bodyPr>
          <a:lstStyle>
            <a:lvl1pPr marL="0" indent="0">
              <a:lnSpc>
                <a:spcPct val="90000"/>
              </a:lnSpc>
              <a:buNone/>
              <a:defRPr sz="15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17600" y="2098800"/>
            <a:ext cx="2808000" cy="4122000"/>
          </a:xfrm>
          <a:solidFill>
            <a:schemeClr val="bg1"/>
          </a:solidFill>
          <a:effectLst>
            <a:outerShdw dist="31750" dir="2700000" algn="tl" rotWithShape="0">
              <a:prstClr val="black">
                <a:alpha val="15000"/>
              </a:prstClr>
            </a:outerShdw>
          </a:effectLst>
        </p:spPr>
        <p:txBody>
          <a:bodyPr lIns="144000" tIns="144000" rIns="144000" bIns="180000">
            <a:noAutofit/>
          </a:bodyPr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2" name="Espace réservé du contenu 3"/>
          <p:cNvSpPr>
            <a:spLocks noGrp="1"/>
          </p:cNvSpPr>
          <p:nvPr>
            <p:ph sz="half" idx="15"/>
          </p:nvPr>
        </p:nvSpPr>
        <p:spPr>
          <a:xfrm>
            <a:off x="3549000" y="2098800"/>
            <a:ext cx="2808000" cy="4122000"/>
          </a:xfrm>
          <a:solidFill>
            <a:schemeClr val="bg1"/>
          </a:solidFill>
          <a:effectLst>
            <a:outerShdw dist="31750" dir="2700000" algn="tl" rotWithShape="0">
              <a:prstClr val="black">
                <a:alpha val="15000"/>
              </a:prstClr>
            </a:outerShdw>
          </a:effectLst>
        </p:spPr>
        <p:txBody>
          <a:bodyPr lIns="144000" tIns="144000" rIns="144000" bIns="180000">
            <a:noAutofit/>
          </a:bodyPr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5" name="Espace réservé du contenu 3"/>
          <p:cNvSpPr>
            <a:spLocks noGrp="1"/>
          </p:cNvSpPr>
          <p:nvPr>
            <p:ph sz="half" idx="18"/>
          </p:nvPr>
        </p:nvSpPr>
        <p:spPr>
          <a:xfrm>
            <a:off x="6681504" y="2098800"/>
            <a:ext cx="2808000" cy="4122000"/>
          </a:xfrm>
          <a:solidFill>
            <a:schemeClr val="bg1"/>
          </a:solidFill>
          <a:effectLst>
            <a:outerShdw dist="31750" dir="2700000" algn="tl" rotWithShape="0">
              <a:prstClr val="black">
                <a:alpha val="15000"/>
              </a:prstClr>
            </a:outerShdw>
          </a:effectLst>
        </p:spPr>
        <p:txBody>
          <a:bodyPr lIns="144000" tIns="144000" rIns="144000" bIns="180000">
            <a:noAutofit/>
          </a:bodyPr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4023579076"/>
      </p:ext>
    </p:extLst>
  </p:cSld>
  <p:clrMapOvr>
    <a:masterClrMapping/>
  </p:clrMapOvr>
  <p:transition spd="med">
    <p:push dir="u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 3 colonnes + Consig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u texte 7"/>
          <p:cNvSpPr>
            <a:spLocks noGrp="1"/>
          </p:cNvSpPr>
          <p:nvPr>
            <p:ph type="body" sz="quarter" idx="13" hasCustomPrompt="1"/>
          </p:nvPr>
        </p:nvSpPr>
        <p:spPr>
          <a:xfrm>
            <a:off x="1200" y="794766"/>
            <a:ext cx="9903600" cy="378000"/>
          </a:xfrm>
          <a:solidFill>
            <a:schemeClr val="tx1"/>
          </a:solidFill>
        </p:spPr>
        <p:txBody>
          <a:bodyPr lIns="414000" tIns="36000" rIns="414000" bIns="36000" anchor="ctr" anchorCtr="0"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Modifier le style du sous-titre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17600" y="2682000"/>
            <a:ext cx="2808000" cy="661308"/>
          </a:xfrm>
          <a:solidFill>
            <a:schemeClr val="accent3"/>
          </a:solidFill>
          <a:effectLst>
            <a:outerShdw dist="31750" dir="2700000" algn="tl" rotWithShape="0">
              <a:prstClr val="black">
                <a:alpha val="15000"/>
              </a:prstClr>
            </a:outerShdw>
          </a:effectLst>
        </p:spPr>
        <p:txBody>
          <a:bodyPr lIns="144000" tIns="108000" rIns="144000" bIns="108000" anchor="ctr">
            <a:noAutofit/>
          </a:bodyPr>
          <a:lstStyle>
            <a:lvl1pPr marL="0" indent="0">
              <a:lnSpc>
                <a:spcPct val="90000"/>
              </a:lnSpc>
              <a:buNone/>
              <a:defRPr sz="15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Modifiez les styles du texte du masque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EB8EA-B7AE-4C9A-AC10-5E852DBBC036}" type="datetime1">
              <a:rPr lang="fr-FR" smtClean="0"/>
              <a:t>27/12/2017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Modèle de présentiel v1.0.1</a:t>
            </a: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A89DF-0C55-4EB9-B33C-819B5A50E194}" type="slidenum">
              <a:rPr lang="fr-FR" smtClean="0"/>
              <a:t>‹N°›</a:t>
            </a:fld>
            <a:endParaRPr lang="fr-FR"/>
          </a:p>
        </p:txBody>
      </p:sp>
      <p:sp>
        <p:nvSpPr>
          <p:cNvPr id="11" name="Espace réservé du texte 2"/>
          <p:cNvSpPr>
            <a:spLocks noGrp="1"/>
          </p:cNvSpPr>
          <p:nvPr>
            <p:ph type="body" idx="14"/>
          </p:nvPr>
        </p:nvSpPr>
        <p:spPr>
          <a:xfrm>
            <a:off x="3549000" y="2682000"/>
            <a:ext cx="2808000" cy="661308"/>
          </a:xfrm>
          <a:solidFill>
            <a:schemeClr val="accent5"/>
          </a:solidFill>
          <a:effectLst>
            <a:outerShdw dist="31750" dir="2700000" algn="tl" rotWithShape="0">
              <a:prstClr val="black">
                <a:alpha val="15000"/>
              </a:prstClr>
            </a:outerShdw>
          </a:effectLst>
        </p:spPr>
        <p:txBody>
          <a:bodyPr lIns="144000" tIns="108000" rIns="144000" bIns="108000" anchor="ctr">
            <a:noAutofit/>
          </a:bodyPr>
          <a:lstStyle>
            <a:lvl1pPr marL="0" indent="0">
              <a:lnSpc>
                <a:spcPct val="90000"/>
              </a:lnSpc>
              <a:buNone/>
              <a:defRPr sz="15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Modifiez les styles du texte du masque</a:t>
            </a:r>
          </a:p>
        </p:txBody>
      </p:sp>
      <p:sp>
        <p:nvSpPr>
          <p:cNvPr id="14" name="Espace réservé du texte 2"/>
          <p:cNvSpPr>
            <a:spLocks noGrp="1"/>
          </p:cNvSpPr>
          <p:nvPr>
            <p:ph type="body" idx="17"/>
          </p:nvPr>
        </p:nvSpPr>
        <p:spPr>
          <a:xfrm>
            <a:off x="6681504" y="2682000"/>
            <a:ext cx="2808000" cy="661308"/>
          </a:xfrm>
          <a:solidFill>
            <a:schemeClr val="accent2"/>
          </a:solidFill>
          <a:effectLst>
            <a:outerShdw dist="31750" dir="2700000" algn="tl" rotWithShape="0">
              <a:prstClr val="black">
                <a:alpha val="15000"/>
              </a:prstClr>
            </a:outerShdw>
          </a:effectLst>
        </p:spPr>
        <p:txBody>
          <a:bodyPr lIns="144000" tIns="108000" rIns="144000" bIns="108000" anchor="ctr">
            <a:noAutofit/>
          </a:bodyPr>
          <a:lstStyle>
            <a:lvl1pPr marL="0" indent="0">
              <a:lnSpc>
                <a:spcPct val="90000"/>
              </a:lnSpc>
              <a:buNone/>
              <a:defRPr sz="15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17600" y="3351391"/>
            <a:ext cx="2808000" cy="1681381"/>
          </a:xfrm>
          <a:solidFill>
            <a:schemeClr val="bg1"/>
          </a:solidFill>
          <a:effectLst>
            <a:outerShdw dist="31750" dir="2700000" algn="tl" rotWithShape="0">
              <a:prstClr val="black">
                <a:alpha val="15000"/>
              </a:prstClr>
            </a:outerShdw>
          </a:effectLst>
        </p:spPr>
        <p:txBody>
          <a:bodyPr lIns="144000" tIns="144000" rIns="144000" bIns="180000">
            <a:spAutoFit/>
          </a:bodyPr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2" name="Espace réservé du contenu 3"/>
          <p:cNvSpPr>
            <a:spLocks noGrp="1"/>
          </p:cNvSpPr>
          <p:nvPr>
            <p:ph sz="half" idx="15"/>
          </p:nvPr>
        </p:nvSpPr>
        <p:spPr>
          <a:xfrm>
            <a:off x="3549000" y="3351391"/>
            <a:ext cx="2808000" cy="1681381"/>
          </a:xfrm>
          <a:solidFill>
            <a:schemeClr val="bg1"/>
          </a:solidFill>
          <a:effectLst>
            <a:outerShdw dist="31750" dir="2700000" algn="tl" rotWithShape="0">
              <a:prstClr val="black">
                <a:alpha val="15000"/>
              </a:prstClr>
            </a:outerShdw>
          </a:effectLst>
        </p:spPr>
        <p:txBody>
          <a:bodyPr lIns="144000" tIns="144000" rIns="144000" bIns="180000">
            <a:spAutoFit/>
          </a:bodyPr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5" name="Espace réservé du contenu 3"/>
          <p:cNvSpPr>
            <a:spLocks noGrp="1"/>
          </p:cNvSpPr>
          <p:nvPr>
            <p:ph sz="half" idx="18"/>
          </p:nvPr>
        </p:nvSpPr>
        <p:spPr>
          <a:xfrm>
            <a:off x="6681504" y="3351391"/>
            <a:ext cx="2808000" cy="1681381"/>
          </a:xfrm>
          <a:solidFill>
            <a:schemeClr val="bg1"/>
          </a:solidFill>
          <a:effectLst>
            <a:outerShdw dist="31750" dir="2700000" algn="tl" rotWithShape="0">
              <a:prstClr val="black">
                <a:alpha val="15000"/>
              </a:prstClr>
            </a:outerShdw>
          </a:effectLst>
        </p:spPr>
        <p:txBody>
          <a:bodyPr lIns="144000" tIns="144000" rIns="144000" bIns="180000">
            <a:spAutoFit/>
          </a:bodyPr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3" name="Espace réservé du contenu 2"/>
          <p:cNvSpPr>
            <a:spLocks noGrp="1"/>
          </p:cNvSpPr>
          <p:nvPr>
            <p:ph idx="19"/>
          </p:nvPr>
        </p:nvSpPr>
        <p:spPr>
          <a:xfrm>
            <a:off x="417000" y="1440000"/>
            <a:ext cx="9072000" cy="1261884"/>
          </a:xfrm>
        </p:spPr>
        <p:txBody>
          <a:bodyPr lIns="0" rIns="0"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202979280"/>
      </p:ext>
    </p:extLst>
  </p:cSld>
  <p:clrMapOvr>
    <a:masterClrMapping/>
  </p:clrMapOvr>
  <p:transition spd="med">
    <p:push dir="u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texte 7"/>
          <p:cNvSpPr>
            <a:spLocks noGrp="1"/>
          </p:cNvSpPr>
          <p:nvPr>
            <p:ph type="body" sz="quarter" idx="13" hasCustomPrompt="1"/>
          </p:nvPr>
        </p:nvSpPr>
        <p:spPr>
          <a:xfrm>
            <a:off x="1200" y="794766"/>
            <a:ext cx="9903600" cy="378000"/>
          </a:xfrm>
          <a:solidFill>
            <a:schemeClr val="tx1"/>
          </a:solidFill>
        </p:spPr>
        <p:txBody>
          <a:bodyPr lIns="414000" tIns="36000" rIns="414000" bIns="36000" anchor="ctr" anchorCtr="0"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Modifier le style du sous-titre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blipFill dpi="0" rotWithShape="1">
            <a:blip r:embed="rId2"/>
            <a:srcRect/>
            <a:stretch>
              <a:fillRect/>
            </a:stretch>
          </a:blipFill>
        </p:spPr>
        <p:txBody>
          <a:bodyPr rIns="2880000"/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417000" y="3426614"/>
            <a:ext cx="9072000" cy="523220"/>
          </a:xfrm>
        </p:spPr>
        <p:txBody>
          <a:bodyPr lIns="0" rIns="0" anchor="b"/>
          <a:lstStyle>
            <a:lvl1pPr marL="0" indent="0" algn="ctr">
              <a:buNone/>
              <a:defRPr sz="28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fr-FR" dirty="0"/>
              <a:t>Texte de la citation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7B1C5-8850-4379-A7B3-F738A51E5440}" type="datetime1">
              <a:rPr lang="fr-FR" smtClean="0"/>
              <a:t>27/12/2017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Modèle de présentiel v1.0.1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A89DF-0C55-4EB9-B33C-819B5A50E194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4" hasCustomPrompt="1"/>
          </p:nvPr>
        </p:nvSpPr>
        <p:spPr>
          <a:xfrm>
            <a:off x="4129528" y="4223732"/>
            <a:ext cx="1646953" cy="348248"/>
          </a:xfrm>
          <a:solidFill>
            <a:schemeClr val="accent4"/>
          </a:solidFill>
        </p:spPr>
        <p:txBody>
          <a:bodyPr wrap="none" lIns="144000" tIns="72000" rIns="144000" bIns="90000"/>
          <a:lstStyle>
            <a:lvl1pPr marL="0" indent="0" algn="ctr">
              <a:buNone/>
              <a:defRPr sz="1200" b="0" i="1"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lang="fr-FR" dirty="0"/>
              <a:t>Auteur de la citation</a:t>
            </a:r>
          </a:p>
        </p:txBody>
      </p:sp>
    </p:spTree>
    <p:extLst>
      <p:ext uri="{BB962C8B-B14F-4D97-AF65-F5344CB8AC3E}">
        <p14:creationId xmlns:p14="http://schemas.microsoft.com/office/powerpoint/2010/main" val="3540711550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82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iterate type="lt">
                    <p:tmPct val="4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et image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u texte 7"/>
          <p:cNvSpPr>
            <a:spLocks noGrp="1"/>
          </p:cNvSpPr>
          <p:nvPr>
            <p:ph type="body" sz="quarter" idx="13" hasCustomPrompt="1"/>
          </p:nvPr>
        </p:nvSpPr>
        <p:spPr>
          <a:xfrm>
            <a:off x="1200" y="794766"/>
            <a:ext cx="9903600" cy="378000"/>
          </a:xfrm>
          <a:solidFill>
            <a:schemeClr val="tx1"/>
          </a:solidFill>
        </p:spPr>
        <p:txBody>
          <a:bodyPr lIns="414000" tIns="36000" rIns="414000" bIns="36000" anchor="ctr" anchorCtr="0"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Modifier le style du sous-titre</a:t>
            </a:r>
          </a:p>
        </p:txBody>
      </p:sp>
      <p:sp>
        <p:nvSpPr>
          <p:cNvPr id="12" name="Espace réservé pour une image  11"/>
          <p:cNvSpPr>
            <a:spLocks noGrp="1"/>
          </p:cNvSpPr>
          <p:nvPr>
            <p:ph type="pic" sz="quarter" idx="14"/>
          </p:nvPr>
        </p:nvSpPr>
        <p:spPr>
          <a:xfrm>
            <a:off x="5116590" y="1440000"/>
            <a:ext cx="4374000" cy="4788000"/>
          </a:xfrm>
          <a:solidFill>
            <a:schemeClr val="tx2"/>
          </a:solidFill>
          <a:effectLst>
            <a:outerShdw dist="31750" dir="2700000" algn="tl" rotWithShape="0">
              <a:prstClr val="black">
                <a:alpha val="15000"/>
              </a:prstClr>
            </a:outerShdw>
          </a:effectLst>
        </p:spPr>
        <p:txBody>
          <a:bodyPr vert="horz" lIns="91440" tIns="45720" rIns="91440" bIns="1080000" rtlCol="0" anchor="ctr">
            <a:noAutofit/>
          </a:bodyPr>
          <a:lstStyle>
            <a:lvl1pPr marL="176213" indent="-176213" algn="ctr">
              <a:buNone/>
              <a:defRPr lang="fr-FR" sz="2000" b="1" i="1" dirty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marL="0" lvl="0" indent="0" algn="ctr"/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17600" y="1440000"/>
            <a:ext cx="4374000" cy="4788000"/>
          </a:xfrm>
          <a:noFill/>
          <a:effectLst/>
        </p:spPr>
        <p:txBody>
          <a:bodyPr lIns="0" tIns="0" rIns="0" bIns="0">
            <a:no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11E26-4ECC-411D-B38B-1F74A5626636}" type="datetime1">
              <a:rPr lang="fr-FR" smtClean="0"/>
              <a:t>27/12/2017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Modèle de présentiel v1.0.1</a:t>
            </a: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A89DF-0C55-4EB9-B33C-819B5A50E1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4287229"/>
      </p:ext>
    </p:extLst>
  </p:cSld>
  <p:clrMapOvr>
    <a:masterClrMapping/>
  </p:clrMapOvr>
  <p:transition spd="med">
    <p:push dir="u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et image (1-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space réservé pour une image  11"/>
          <p:cNvSpPr>
            <a:spLocks noGrp="1"/>
          </p:cNvSpPr>
          <p:nvPr>
            <p:ph type="pic" sz="quarter" idx="18"/>
          </p:nvPr>
        </p:nvSpPr>
        <p:spPr>
          <a:xfrm>
            <a:off x="5116590" y="1440000"/>
            <a:ext cx="2188800" cy="2394000"/>
          </a:xfrm>
          <a:solidFill>
            <a:schemeClr val="tx2"/>
          </a:solidFill>
          <a:effectLst/>
        </p:spPr>
        <p:txBody>
          <a:bodyPr vert="horz" lIns="91440" tIns="45720" rIns="91440" bIns="1080000" rtlCol="0" anchor="ctr">
            <a:noAutofit/>
          </a:bodyPr>
          <a:lstStyle>
            <a:lvl1pPr marL="176213" indent="-176213" algn="ctr">
              <a:buNone/>
              <a:defRPr lang="fr-FR" sz="1400" b="1" i="1" dirty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marL="0" lvl="0" indent="0" algn="ctr"/>
            <a:endParaRPr lang="fr-FR" dirty="0"/>
          </a:p>
        </p:txBody>
      </p:sp>
      <p:sp>
        <p:nvSpPr>
          <p:cNvPr id="10" name="Espace réservé du texte 7"/>
          <p:cNvSpPr>
            <a:spLocks noGrp="1"/>
          </p:cNvSpPr>
          <p:nvPr>
            <p:ph type="body" sz="quarter" idx="13" hasCustomPrompt="1"/>
          </p:nvPr>
        </p:nvSpPr>
        <p:spPr>
          <a:xfrm>
            <a:off x="1200" y="794766"/>
            <a:ext cx="9903600" cy="378000"/>
          </a:xfrm>
          <a:solidFill>
            <a:schemeClr val="tx1"/>
          </a:solidFill>
        </p:spPr>
        <p:txBody>
          <a:bodyPr lIns="414000" tIns="36000" rIns="414000" bIns="36000" anchor="ctr" anchorCtr="0"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Modifier le style du sous-titre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17600" y="1440000"/>
            <a:ext cx="4374000" cy="4788000"/>
          </a:xfrm>
          <a:noFill/>
          <a:effectLst/>
        </p:spPr>
        <p:txBody>
          <a:bodyPr lIns="0" tIns="0" rIns="0" bIns="0">
            <a:no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03963-5282-47FE-BE0C-7D0A19B92541}" type="datetime1">
              <a:rPr lang="fr-FR" smtClean="0"/>
              <a:t>27/12/2017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Modèle de présentiel v1.0.1</a:t>
            </a: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A89DF-0C55-4EB9-B33C-819B5A50E194}" type="slidenum">
              <a:rPr lang="fr-FR" smtClean="0"/>
              <a:t>‹N°›</a:t>
            </a:fld>
            <a:endParaRPr lang="fr-FR"/>
          </a:p>
        </p:txBody>
      </p:sp>
      <p:sp>
        <p:nvSpPr>
          <p:cNvPr id="11" name="Espace réservé pour une image  11"/>
          <p:cNvSpPr>
            <a:spLocks noGrp="1"/>
          </p:cNvSpPr>
          <p:nvPr>
            <p:ph type="pic" sz="quarter" idx="15"/>
          </p:nvPr>
        </p:nvSpPr>
        <p:spPr>
          <a:xfrm>
            <a:off x="7301790" y="1440000"/>
            <a:ext cx="2188800" cy="2394000"/>
          </a:xfrm>
          <a:solidFill>
            <a:schemeClr val="tx2"/>
          </a:solidFill>
          <a:effectLst>
            <a:outerShdw dist="31750" dir="2700000" algn="tl" rotWithShape="0">
              <a:prstClr val="black">
                <a:alpha val="15000"/>
              </a:prstClr>
            </a:outerShdw>
          </a:effectLst>
        </p:spPr>
        <p:txBody>
          <a:bodyPr vert="horz" lIns="91440" tIns="45720" rIns="91440" bIns="1080000" rtlCol="0" anchor="ctr">
            <a:noAutofit/>
          </a:bodyPr>
          <a:lstStyle>
            <a:lvl1pPr marL="176213" indent="-176213" algn="ctr">
              <a:buNone/>
              <a:defRPr lang="fr-FR" sz="1400" b="1" i="1" dirty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marL="0" lvl="0" indent="0" algn="ctr"/>
            <a:endParaRPr lang="fr-FR" dirty="0"/>
          </a:p>
        </p:txBody>
      </p:sp>
      <p:sp>
        <p:nvSpPr>
          <p:cNvPr id="14" name="Espace réservé pour une image  11"/>
          <p:cNvSpPr>
            <a:spLocks noGrp="1"/>
          </p:cNvSpPr>
          <p:nvPr>
            <p:ph type="pic" sz="quarter" idx="17"/>
          </p:nvPr>
        </p:nvSpPr>
        <p:spPr>
          <a:xfrm>
            <a:off x="5116590" y="3834000"/>
            <a:ext cx="2188800" cy="2394000"/>
          </a:xfrm>
          <a:solidFill>
            <a:schemeClr val="tx2"/>
          </a:solidFill>
          <a:effectLst>
            <a:outerShdw dist="31750" dir="2700000" algn="tl" rotWithShape="0">
              <a:prstClr val="black">
                <a:alpha val="15000"/>
              </a:prstClr>
            </a:outerShdw>
          </a:effectLst>
        </p:spPr>
        <p:txBody>
          <a:bodyPr vert="horz" lIns="91440" tIns="45720" rIns="91440" bIns="1080000" rtlCol="0" anchor="ctr">
            <a:noAutofit/>
          </a:bodyPr>
          <a:lstStyle>
            <a:lvl1pPr marL="176213" indent="-176213" algn="ctr">
              <a:buNone/>
              <a:defRPr lang="fr-FR" sz="1400" b="1" i="1" dirty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marL="0" lvl="0" indent="0" algn="ctr"/>
            <a:endParaRPr lang="fr-FR" dirty="0"/>
          </a:p>
        </p:txBody>
      </p:sp>
      <p:sp>
        <p:nvSpPr>
          <p:cNvPr id="13" name="Espace réservé pour une image  11"/>
          <p:cNvSpPr>
            <a:spLocks noGrp="1"/>
          </p:cNvSpPr>
          <p:nvPr>
            <p:ph type="pic" sz="quarter" idx="16"/>
          </p:nvPr>
        </p:nvSpPr>
        <p:spPr>
          <a:xfrm>
            <a:off x="7301790" y="3834000"/>
            <a:ext cx="2188800" cy="2394000"/>
          </a:xfrm>
          <a:solidFill>
            <a:schemeClr val="tx2"/>
          </a:solidFill>
          <a:effectLst>
            <a:outerShdw dist="31750" dir="2700000" algn="tl" rotWithShape="0">
              <a:prstClr val="black">
                <a:alpha val="15000"/>
              </a:prstClr>
            </a:outerShdw>
          </a:effectLst>
        </p:spPr>
        <p:txBody>
          <a:bodyPr vert="horz" lIns="91440" tIns="45720" rIns="91440" bIns="1080000" rtlCol="0" anchor="ctr">
            <a:noAutofit/>
          </a:bodyPr>
          <a:lstStyle>
            <a:lvl1pPr marL="176213" indent="-176213" algn="ctr">
              <a:buNone/>
              <a:defRPr lang="fr-FR" sz="1400" b="1" i="1" dirty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marL="0" lvl="0" indent="0"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43963214"/>
      </p:ext>
    </p:extLst>
  </p:cSld>
  <p:clrMapOvr>
    <a:masterClrMapping/>
  </p:clrMapOvr>
  <p:transition spd="med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gram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texte 7"/>
          <p:cNvSpPr>
            <a:spLocks noGrp="1"/>
          </p:cNvSpPr>
          <p:nvPr>
            <p:ph type="body" sz="quarter" idx="13" hasCustomPrompt="1"/>
          </p:nvPr>
        </p:nvSpPr>
        <p:spPr>
          <a:xfrm>
            <a:off x="1200" y="794766"/>
            <a:ext cx="9903600" cy="378000"/>
          </a:xfrm>
          <a:solidFill>
            <a:schemeClr val="tx1"/>
          </a:solidFill>
        </p:spPr>
        <p:txBody>
          <a:bodyPr lIns="414000" tIns="36000" rIns="414000" bIns="36000" anchor="ctr" anchorCtr="0"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Modifier le style du sous-titre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417600" y="1440000"/>
            <a:ext cx="9072000" cy="478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3175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 userDrawn="1"/>
        </p:nvSpPr>
        <p:spPr>
          <a:xfrm>
            <a:off x="417600" y="1440000"/>
            <a:ext cx="4536000" cy="239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B2E4B-023F-4427-9815-A50339BE3FD0}" type="datetime1">
              <a:rPr lang="fr-FR" smtClean="0"/>
              <a:t>27/12/2017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Modèle de présentiel v1.0.1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A89DF-0C55-4EB9-B33C-819B5A50E194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5" name="Rectangle 14"/>
          <p:cNvSpPr/>
          <p:nvPr userDrawn="1"/>
        </p:nvSpPr>
        <p:spPr>
          <a:xfrm>
            <a:off x="4953600" y="3834000"/>
            <a:ext cx="4536000" cy="2394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Freeform 17"/>
          <p:cNvSpPr>
            <a:spLocks noEditPoints="1"/>
          </p:cNvSpPr>
          <p:nvPr userDrawn="1"/>
        </p:nvSpPr>
        <p:spPr bwMode="auto">
          <a:xfrm>
            <a:off x="875961" y="2186851"/>
            <a:ext cx="900298" cy="900298"/>
          </a:xfrm>
          <a:custGeom>
            <a:avLst/>
            <a:gdLst>
              <a:gd name="T0" fmla="*/ 200 w 208"/>
              <a:gd name="T1" fmla="*/ 64 h 208"/>
              <a:gd name="T2" fmla="*/ 208 w 208"/>
              <a:gd name="T3" fmla="*/ 104 h 208"/>
              <a:gd name="T4" fmla="*/ 204 w 208"/>
              <a:gd name="T5" fmla="*/ 130 h 208"/>
              <a:gd name="T6" fmla="*/ 194 w 208"/>
              <a:gd name="T7" fmla="*/ 156 h 208"/>
              <a:gd name="T8" fmla="*/ 168 w 208"/>
              <a:gd name="T9" fmla="*/ 186 h 208"/>
              <a:gd name="T10" fmla="*/ 144 w 208"/>
              <a:gd name="T11" fmla="*/ 200 h 208"/>
              <a:gd name="T12" fmla="*/ 104 w 208"/>
              <a:gd name="T13" fmla="*/ 208 h 208"/>
              <a:gd name="T14" fmla="*/ 76 w 208"/>
              <a:gd name="T15" fmla="*/ 204 h 208"/>
              <a:gd name="T16" fmla="*/ 52 w 208"/>
              <a:gd name="T17" fmla="*/ 194 h 208"/>
              <a:gd name="T18" fmla="*/ 22 w 208"/>
              <a:gd name="T19" fmla="*/ 166 h 208"/>
              <a:gd name="T20" fmla="*/ 8 w 208"/>
              <a:gd name="T21" fmla="*/ 144 h 208"/>
              <a:gd name="T22" fmla="*/ 0 w 208"/>
              <a:gd name="T23" fmla="*/ 104 h 208"/>
              <a:gd name="T24" fmla="*/ 4 w 208"/>
              <a:gd name="T25" fmla="*/ 76 h 208"/>
              <a:gd name="T26" fmla="*/ 14 w 208"/>
              <a:gd name="T27" fmla="*/ 52 h 208"/>
              <a:gd name="T28" fmla="*/ 40 w 208"/>
              <a:gd name="T29" fmla="*/ 22 h 208"/>
              <a:gd name="T30" fmla="*/ 64 w 208"/>
              <a:gd name="T31" fmla="*/ 8 h 208"/>
              <a:gd name="T32" fmla="*/ 104 w 208"/>
              <a:gd name="T33" fmla="*/ 0 h 208"/>
              <a:gd name="T34" fmla="*/ 130 w 208"/>
              <a:gd name="T35" fmla="*/ 4 h 208"/>
              <a:gd name="T36" fmla="*/ 156 w 208"/>
              <a:gd name="T37" fmla="*/ 14 h 208"/>
              <a:gd name="T38" fmla="*/ 186 w 208"/>
              <a:gd name="T39" fmla="*/ 40 h 208"/>
              <a:gd name="T40" fmla="*/ 168 w 208"/>
              <a:gd name="T41" fmla="*/ 140 h 208"/>
              <a:gd name="T42" fmla="*/ 174 w 208"/>
              <a:gd name="T43" fmla="*/ 122 h 208"/>
              <a:gd name="T44" fmla="*/ 178 w 208"/>
              <a:gd name="T45" fmla="*/ 104 h 208"/>
              <a:gd name="T46" fmla="*/ 172 w 208"/>
              <a:gd name="T47" fmla="*/ 76 h 208"/>
              <a:gd name="T48" fmla="*/ 162 w 208"/>
              <a:gd name="T49" fmla="*/ 58 h 208"/>
              <a:gd name="T50" fmla="*/ 140 w 208"/>
              <a:gd name="T51" fmla="*/ 40 h 208"/>
              <a:gd name="T52" fmla="*/ 122 w 208"/>
              <a:gd name="T53" fmla="*/ 32 h 208"/>
              <a:gd name="T54" fmla="*/ 104 w 208"/>
              <a:gd name="T55" fmla="*/ 30 h 208"/>
              <a:gd name="T56" fmla="*/ 76 w 208"/>
              <a:gd name="T57" fmla="*/ 36 h 208"/>
              <a:gd name="T58" fmla="*/ 58 w 208"/>
              <a:gd name="T59" fmla="*/ 46 h 208"/>
              <a:gd name="T60" fmla="*/ 40 w 208"/>
              <a:gd name="T61" fmla="*/ 66 h 208"/>
              <a:gd name="T62" fmla="*/ 32 w 208"/>
              <a:gd name="T63" fmla="*/ 84 h 208"/>
              <a:gd name="T64" fmla="*/ 30 w 208"/>
              <a:gd name="T65" fmla="*/ 104 h 208"/>
              <a:gd name="T66" fmla="*/ 36 w 208"/>
              <a:gd name="T67" fmla="*/ 132 h 208"/>
              <a:gd name="T68" fmla="*/ 46 w 208"/>
              <a:gd name="T69" fmla="*/ 148 h 208"/>
              <a:gd name="T70" fmla="*/ 66 w 208"/>
              <a:gd name="T71" fmla="*/ 166 h 208"/>
              <a:gd name="T72" fmla="*/ 84 w 208"/>
              <a:gd name="T73" fmla="*/ 174 h 208"/>
              <a:gd name="T74" fmla="*/ 104 w 208"/>
              <a:gd name="T75" fmla="*/ 176 h 208"/>
              <a:gd name="T76" fmla="*/ 132 w 208"/>
              <a:gd name="T77" fmla="*/ 172 h 208"/>
              <a:gd name="T78" fmla="*/ 148 w 208"/>
              <a:gd name="T79" fmla="*/ 162 h 208"/>
              <a:gd name="T80" fmla="*/ 168 w 208"/>
              <a:gd name="T81" fmla="*/ 140 h 208"/>
              <a:gd name="T82" fmla="*/ 120 w 208"/>
              <a:gd name="T83" fmla="*/ 116 h 208"/>
              <a:gd name="T84" fmla="*/ 120 w 208"/>
              <a:gd name="T85" fmla="*/ 120 h 208"/>
              <a:gd name="T86" fmla="*/ 74 w 208"/>
              <a:gd name="T87" fmla="*/ 120 h 208"/>
              <a:gd name="T88" fmla="*/ 70 w 208"/>
              <a:gd name="T89" fmla="*/ 116 h 208"/>
              <a:gd name="T90" fmla="*/ 70 w 208"/>
              <a:gd name="T91" fmla="*/ 104 h 208"/>
              <a:gd name="T92" fmla="*/ 104 w 208"/>
              <a:gd name="T93" fmla="*/ 104 h 208"/>
              <a:gd name="T94" fmla="*/ 104 w 208"/>
              <a:gd name="T95" fmla="*/ 52 h 208"/>
              <a:gd name="T96" fmla="*/ 116 w 208"/>
              <a:gd name="T97" fmla="*/ 52 h 208"/>
              <a:gd name="T98" fmla="*/ 120 w 208"/>
              <a:gd name="T99" fmla="*/ 52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08" h="208">
                <a:moveTo>
                  <a:pt x="194" y="52"/>
                </a:moveTo>
                <a:lnTo>
                  <a:pt x="194" y="52"/>
                </a:lnTo>
                <a:lnTo>
                  <a:pt x="200" y="64"/>
                </a:lnTo>
                <a:lnTo>
                  <a:pt x="204" y="76"/>
                </a:lnTo>
                <a:lnTo>
                  <a:pt x="206" y="90"/>
                </a:lnTo>
                <a:lnTo>
                  <a:pt x="208" y="104"/>
                </a:lnTo>
                <a:lnTo>
                  <a:pt x="208" y="104"/>
                </a:lnTo>
                <a:lnTo>
                  <a:pt x="206" y="118"/>
                </a:lnTo>
                <a:lnTo>
                  <a:pt x="204" y="130"/>
                </a:lnTo>
                <a:lnTo>
                  <a:pt x="200" y="144"/>
                </a:lnTo>
                <a:lnTo>
                  <a:pt x="194" y="156"/>
                </a:lnTo>
                <a:lnTo>
                  <a:pt x="194" y="156"/>
                </a:lnTo>
                <a:lnTo>
                  <a:pt x="186" y="166"/>
                </a:lnTo>
                <a:lnTo>
                  <a:pt x="178" y="176"/>
                </a:lnTo>
                <a:lnTo>
                  <a:pt x="168" y="186"/>
                </a:lnTo>
                <a:lnTo>
                  <a:pt x="156" y="194"/>
                </a:lnTo>
                <a:lnTo>
                  <a:pt x="156" y="194"/>
                </a:lnTo>
                <a:lnTo>
                  <a:pt x="144" y="200"/>
                </a:lnTo>
                <a:lnTo>
                  <a:pt x="130" y="204"/>
                </a:lnTo>
                <a:lnTo>
                  <a:pt x="118" y="206"/>
                </a:lnTo>
                <a:lnTo>
                  <a:pt x="104" y="208"/>
                </a:lnTo>
                <a:lnTo>
                  <a:pt x="104" y="208"/>
                </a:lnTo>
                <a:lnTo>
                  <a:pt x="90" y="206"/>
                </a:lnTo>
                <a:lnTo>
                  <a:pt x="76" y="204"/>
                </a:lnTo>
                <a:lnTo>
                  <a:pt x="64" y="200"/>
                </a:lnTo>
                <a:lnTo>
                  <a:pt x="52" y="194"/>
                </a:lnTo>
                <a:lnTo>
                  <a:pt x="52" y="194"/>
                </a:lnTo>
                <a:lnTo>
                  <a:pt x="40" y="186"/>
                </a:lnTo>
                <a:lnTo>
                  <a:pt x="30" y="176"/>
                </a:lnTo>
                <a:lnTo>
                  <a:pt x="22" y="166"/>
                </a:lnTo>
                <a:lnTo>
                  <a:pt x="14" y="156"/>
                </a:lnTo>
                <a:lnTo>
                  <a:pt x="14" y="156"/>
                </a:lnTo>
                <a:lnTo>
                  <a:pt x="8" y="144"/>
                </a:lnTo>
                <a:lnTo>
                  <a:pt x="4" y="130"/>
                </a:lnTo>
                <a:lnTo>
                  <a:pt x="0" y="118"/>
                </a:lnTo>
                <a:lnTo>
                  <a:pt x="0" y="104"/>
                </a:lnTo>
                <a:lnTo>
                  <a:pt x="0" y="104"/>
                </a:lnTo>
                <a:lnTo>
                  <a:pt x="0" y="90"/>
                </a:lnTo>
                <a:lnTo>
                  <a:pt x="4" y="76"/>
                </a:lnTo>
                <a:lnTo>
                  <a:pt x="8" y="64"/>
                </a:lnTo>
                <a:lnTo>
                  <a:pt x="14" y="52"/>
                </a:lnTo>
                <a:lnTo>
                  <a:pt x="14" y="52"/>
                </a:lnTo>
                <a:lnTo>
                  <a:pt x="22" y="40"/>
                </a:lnTo>
                <a:lnTo>
                  <a:pt x="30" y="30"/>
                </a:lnTo>
                <a:lnTo>
                  <a:pt x="40" y="22"/>
                </a:lnTo>
                <a:lnTo>
                  <a:pt x="52" y="14"/>
                </a:lnTo>
                <a:lnTo>
                  <a:pt x="52" y="14"/>
                </a:lnTo>
                <a:lnTo>
                  <a:pt x="64" y="8"/>
                </a:lnTo>
                <a:lnTo>
                  <a:pt x="76" y="4"/>
                </a:lnTo>
                <a:lnTo>
                  <a:pt x="90" y="0"/>
                </a:lnTo>
                <a:lnTo>
                  <a:pt x="104" y="0"/>
                </a:lnTo>
                <a:lnTo>
                  <a:pt x="104" y="0"/>
                </a:lnTo>
                <a:lnTo>
                  <a:pt x="118" y="0"/>
                </a:lnTo>
                <a:lnTo>
                  <a:pt x="130" y="4"/>
                </a:lnTo>
                <a:lnTo>
                  <a:pt x="144" y="8"/>
                </a:lnTo>
                <a:lnTo>
                  <a:pt x="156" y="14"/>
                </a:lnTo>
                <a:lnTo>
                  <a:pt x="156" y="14"/>
                </a:lnTo>
                <a:lnTo>
                  <a:pt x="168" y="22"/>
                </a:lnTo>
                <a:lnTo>
                  <a:pt x="178" y="30"/>
                </a:lnTo>
                <a:lnTo>
                  <a:pt x="186" y="40"/>
                </a:lnTo>
                <a:lnTo>
                  <a:pt x="194" y="52"/>
                </a:lnTo>
                <a:lnTo>
                  <a:pt x="194" y="52"/>
                </a:lnTo>
                <a:close/>
                <a:moveTo>
                  <a:pt x="168" y="140"/>
                </a:moveTo>
                <a:lnTo>
                  <a:pt x="168" y="140"/>
                </a:lnTo>
                <a:lnTo>
                  <a:pt x="172" y="132"/>
                </a:lnTo>
                <a:lnTo>
                  <a:pt x="174" y="122"/>
                </a:lnTo>
                <a:lnTo>
                  <a:pt x="176" y="114"/>
                </a:lnTo>
                <a:lnTo>
                  <a:pt x="178" y="104"/>
                </a:lnTo>
                <a:lnTo>
                  <a:pt x="178" y="104"/>
                </a:lnTo>
                <a:lnTo>
                  <a:pt x="176" y="94"/>
                </a:lnTo>
                <a:lnTo>
                  <a:pt x="174" y="84"/>
                </a:lnTo>
                <a:lnTo>
                  <a:pt x="172" y="76"/>
                </a:lnTo>
                <a:lnTo>
                  <a:pt x="168" y="66"/>
                </a:lnTo>
                <a:lnTo>
                  <a:pt x="168" y="66"/>
                </a:lnTo>
                <a:lnTo>
                  <a:pt x="162" y="58"/>
                </a:lnTo>
                <a:lnTo>
                  <a:pt x="156" y="52"/>
                </a:lnTo>
                <a:lnTo>
                  <a:pt x="148" y="46"/>
                </a:lnTo>
                <a:lnTo>
                  <a:pt x="140" y="40"/>
                </a:lnTo>
                <a:lnTo>
                  <a:pt x="140" y="40"/>
                </a:lnTo>
                <a:lnTo>
                  <a:pt x="132" y="36"/>
                </a:lnTo>
                <a:lnTo>
                  <a:pt x="122" y="32"/>
                </a:lnTo>
                <a:lnTo>
                  <a:pt x="114" y="30"/>
                </a:lnTo>
                <a:lnTo>
                  <a:pt x="104" y="30"/>
                </a:lnTo>
                <a:lnTo>
                  <a:pt x="104" y="30"/>
                </a:lnTo>
                <a:lnTo>
                  <a:pt x="94" y="30"/>
                </a:lnTo>
                <a:lnTo>
                  <a:pt x="84" y="32"/>
                </a:lnTo>
                <a:lnTo>
                  <a:pt x="76" y="36"/>
                </a:lnTo>
                <a:lnTo>
                  <a:pt x="66" y="40"/>
                </a:lnTo>
                <a:lnTo>
                  <a:pt x="66" y="40"/>
                </a:lnTo>
                <a:lnTo>
                  <a:pt x="58" y="46"/>
                </a:lnTo>
                <a:lnTo>
                  <a:pt x="52" y="52"/>
                </a:lnTo>
                <a:lnTo>
                  <a:pt x="46" y="58"/>
                </a:lnTo>
                <a:lnTo>
                  <a:pt x="40" y="66"/>
                </a:lnTo>
                <a:lnTo>
                  <a:pt x="40" y="66"/>
                </a:lnTo>
                <a:lnTo>
                  <a:pt x="36" y="76"/>
                </a:lnTo>
                <a:lnTo>
                  <a:pt x="32" y="84"/>
                </a:lnTo>
                <a:lnTo>
                  <a:pt x="30" y="94"/>
                </a:lnTo>
                <a:lnTo>
                  <a:pt x="30" y="104"/>
                </a:lnTo>
                <a:lnTo>
                  <a:pt x="30" y="104"/>
                </a:lnTo>
                <a:lnTo>
                  <a:pt x="30" y="114"/>
                </a:lnTo>
                <a:lnTo>
                  <a:pt x="32" y="122"/>
                </a:lnTo>
                <a:lnTo>
                  <a:pt x="36" y="132"/>
                </a:lnTo>
                <a:lnTo>
                  <a:pt x="40" y="140"/>
                </a:lnTo>
                <a:lnTo>
                  <a:pt x="40" y="140"/>
                </a:lnTo>
                <a:lnTo>
                  <a:pt x="46" y="148"/>
                </a:lnTo>
                <a:lnTo>
                  <a:pt x="52" y="156"/>
                </a:lnTo>
                <a:lnTo>
                  <a:pt x="58" y="162"/>
                </a:lnTo>
                <a:lnTo>
                  <a:pt x="66" y="166"/>
                </a:lnTo>
                <a:lnTo>
                  <a:pt x="66" y="166"/>
                </a:lnTo>
                <a:lnTo>
                  <a:pt x="76" y="172"/>
                </a:lnTo>
                <a:lnTo>
                  <a:pt x="84" y="174"/>
                </a:lnTo>
                <a:lnTo>
                  <a:pt x="94" y="176"/>
                </a:lnTo>
                <a:lnTo>
                  <a:pt x="104" y="176"/>
                </a:lnTo>
                <a:lnTo>
                  <a:pt x="104" y="176"/>
                </a:lnTo>
                <a:lnTo>
                  <a:pt x="114" y="176"/>
                </a:lnTo>
                <a:lnTo>
                  <a:pt x="122" y="174"/>
                </a:lnTo>
                <a:lnTo>
                  <a:pt x="132" y="172"/>
                </a:lnTo>
                <a:lnTo>
                  <a:pt x="140" y="166"/>
                </a:lnTo>
                <a:lnTo>
                  <a:pt x="140" y="166"/>
                </a:lnTo>
                <a:lnTo>
                  <a:pt x="148" y="162"/>
                </a:lnTo>
                <a:lnTo>
                  <a:pt x="156" y="156"/>
                </a:lnTo>
                <a:lnTo>
                  <a:pt x="162" y="148"/>
                </a:lnTo>
                <a:lnTo>
                  <a:pt x="168" y="140"/>
                </a:lnTo>
                <a:lnTo>
                  <a:pt x="168" y="140"/>
                </a:lnTo>
                <a:close/>
                <a:moveTo>
                  <a:pt x="120" y="56"/>
                </a:moveTo>
                <a:lnTo>
                  <a:pt x="120" y="116"/>
                </a:lnTo>
                <a:lnTo>
                  <a:pt x="120" y="116"/>
                </a:lnTo>
                <a:lnTo>
                  <a:pt x="120" y="120"/>
                </a:lnTo>
                <a:lnTo>
                  <a:pt x="120" y="120"/>
                </a:lnTo>
                <a:lnTo>
                  <a:pt x="116" y="120"/>
                </a:lnTo>
                <a:lnTo>
                  <a:pt x="74" y="120"/>
                </a:lnTo>
                <a:lnTo>
                  <a:pt x="74" y="120"/>
                </a:lnTo>
                <a:lnTo>
                  <a:pt x="70" y="120"/>
                </a:lnTo>
                <a:lnTo>
                  <a:pt x="70" y="120"/>
                </a:lnTo>
                <a:lnTo>
                  <a:pt x="70" y="116"/>
                </a:lnTo>
                <a:lnTo>
                  <a:pt x="70" y="108"/>
                </a:lnTo>
                <a:lnTo>
                  <a:pt x="70" y="108"/>
                </a:lnTo>
                <a:lnTo>
                  <a:pt x="70" y="104"/>
                </a:lnTo>
                <a:lnTo>
                  <a:pt x="70" y="104"/>
                </a:lnTo>
                <a:lnTo>
                  <a:pt x="74" y="104"/>
                </a:lnTo>
                <a:lnTo>
                  <a:pt x="104" y="104"/>
                </a:lnTo>
                <a:lnTo>
                  <a:pt x="104" y="56"/>
                </a:lnTo>
                <a:lnTo>
                  <a:pt x="104" y="56"/>
                </a:lnTo>
                <a:lnTo>
                  <a:pt x="104" y="52"/>
                </a:lnTo>
                <a:lnTo>
                  <a:pt x="104" y="52"/>
                </a:lnTo>
                <a:lnTo>
                  <a:pt x="108" y="52"/>
                </a:lnTo>
                <a:lnTo>
                  <a:pt x="116" y="52"/>
                </a:lnTo>
                <a:lnTo>
                  <a:pt x="116" y="52"/>
                </a:lnTo>
                <a:lnTo>
                  <a:pt x="120" y="52"/>
                </a:lnTo>
                <a:lnTo>
                  <a:pt x="120" y="52"/>
                </a:lnTo>
                <a:lnTo>
                  <a:pt x="120" y="56"/>
                </a:lnTo>
                <a:lnTo>
                  <a:pt x="120" y="5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9" name="Espace réservé du texte 18"/>
          <p:cNvSpPr>
            <a:spLocks noGrp="1"/>
          </p:cNvSpPr>
          <p:nvPr>
            <p:ph type="body" sz="quarter" idx="14" hasCustomPrompt="1"/>
          </p:nvPr>
        </p:nvSpPr>
        <p:spPr>
          <a:xfrm>
            <a:off x="2136192" y="2620849"/>
            <a:ext cx="2096728" cy="584775"/>
          </a:xfrm>
        </p:spPr>
        <p:txBody>
          <a:bodyPr wrap="none" lIns="0" rIns="0" anchor="ctr" anchorCtr="0"/>
          <a:lstStyle>
            <a:lvl1pPr marL="0" indent="0">
              <a:buNone/>
              <a:defRPr sz="3200" b="1" i="1" baseline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fr-FR" dirty="0"/>
              <a:t>00h à 00h00</a:t>
            </a:r>
          </a:p>
        </p:txBody>
      </p:sp>
      <p:sp>
        <p:nvSpPr>
          <p:cNvPr id="20" name="Rectangle 19"/>
          <p:cNvSpPr/>
          <p:nvPr userDrawn="1"/>
        </p:nvSpPr>
        <p:spPr>
          <a:xfrm>
            <a:off x="2136192" y="2111182"/>
            <a:ext cx="1872208" cy="504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200" b="1" dirty="0">
                <a:solidFill>
                  <a:schemeClr val="accent3"/>
                </a:solidFill>
                <a:latin typeface="Arial Black" panose="020B0A04020102020204" pitchFamily="34" charset="0"/>
              </a:rPr>
              <a:t>HORAIRES</a:t>
            </a:r>
          </a:p>
        </p:txBody>
      </p:sp>
      <p:grpSp>
        <p:nvGrpSpPr>
          <p:cNvPr id="22" name="Groupe 21"/>
          <p:cNvGrpSpPr/>
          <p:nvPr userDrawn="1"/>
        </p:nvGrpSpPr>
        <p:grpSpPr>
          <a:xfrm>
            <a:off x="5412763" y="2187149"/>
            <a:ext cx="900000" cy="900000"/>
            <a:chOff x="5412763" y="2187149"/>
            <a:chExt cx="900000" cy="900000"/>
          </a:xfrm>
        </p:grpSpPr>
        <p:sp>
          <p:nvSpPr>
            <p:cNvPr id="21" name="Ellipse 20"/>
            <p:cNvSpPr/>
            <p:nvPr userDrawn="1"/>
          </p:nvSpPr>
          <p:spPr>
            <a:xfrm>
              <a:off x="5412763" y="2187149"/>
              <a:ext cx="900000" cy="90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Freeform 57"/>
            <p:cNvSpPr>
              <a:spLocks noEditPoints="1"/>
            </p:cNvSpPr>
            <p:nvPr userDrawn="1"/>
          </p:nvSpPr>
          <p:spPr bwMode="auto">
            <a:xfrm>
              <a:off x="5673600" y="2439931"/>
              <a:ext cx="383133" cy="379449"/>
            </a:xfrm>
            <a:custGeom>
              <a:avLst/>
              <a:gdLst>
                <a:gd name="T0" fmla="*/ 86 w 208"/>
                <a:gd name="T1" fmla="*/ 8 h 206"/>
                <a:gd name="T2" fmla="*/ 86 w 208"/>
                <a:gd name="T3" fmla="*/ 198 h 206"/>
                <a:gd name="T4" fmla="*/ 86 w 208"/>
                <a:gd name="T5" fmla="*/ 198 h 206"/>
                <a:gd name="T6" fmla="*/ 86 w 208"/>
                <a:gd name="T7" fmla="*/ 202 h 206"/>
                <a:gd name="T8" fmla="*/ 84 w 208"/>
                <a:gd name="T9" fmla="*/ 204 h 206"/>
                <a:gd name="T10" fmla="*/ 84 w 208"/>
                <a:gd name="T11" fmla="*/ 204 h 206"/>
                <a:gd name="T12" fmla="*/ 82 w 208"/>
                <a:gd name="T13" fmla="*/ 206 h 206"/>
                <a:gd name="T14" fmla="*/ 78 w 208"/>
                <a:gd name="T15" fmla="*/ 206 h 206"/>
                <a:gd name="T16" fmla="*/ 10 w 208"/>
                <a:gd name="T17" fmla="*/ 206 h 206"/>
                <a:gd name="T18" fmla="*/ 10 w 208"/>
                <a:gd name="T19" fmla="*/ 206 h 206"/>
                <a:gd name="T20" fmla="*/ 6 w 208"/>
                <a:gd name="T21" fmla="*/ 206 h 206"/>
                <a:gd name="T22" fmla="*/ 2 w 208"/>
                <a:gd name="T23" fmla="*/ 204 h 206"/>
                <a:gd name="T24" fmla="*/ 2 w 208"/>
                <a:gd name="T25" fmla="*/ 204 h 206"/>
                <a:gd name="T26" fmla="*/ 2 w 208"/>
                <a:gd name="T27" fmla="*/ 202 h 206"/>
                <a:gd name="T28" fmla="*/ 0 w 208"/>
                <a:gd name="T29" fmla="*/ 198 h 206"/>
                <a:gd name="T30" fmla="*/ 0 w 208"/>
                <a:gd name="T31" fmla="*/ 8 h 206"/>
                <a:gd name="T32" fmla="*/ 0 w 208"/>
                <a:gd name="T33" fmla="*/ 8 h 206"/>
                <a:gd name="T34" fmla="*/ 2 w 208"/>
                <a:gd name="T35" fmla="*/ 4 h 206"/>
                <a:gd name="T36" fmla="*/ 2 w 208"/>
                <a:gd name="T37" fmla="*/ 2 h 206"/>
                <a:gd name="T38" fmla="*/ 2 w 208"/>
                <a:gd name="T39" fmla="*/ 2 h 206"/>
                <a:gd name="T40" fmla="*/ 6 w 208"/>
                <a:gd name="T41" fmla="*/ 0 h 206"/>
                <a:gd name="T42" fmla="*/ 10 w 208"/>
                <a:gd name="T43" fmla="*/ 0 h 206"/>
                <a:gd name="T44" fmla="*/ 78 w 208"/>
                <a:gd name="T45" fmla="*/ 0 h 206"/>
                <a:gd name="T46" fmla="*/ 78 w 208"/>
                <a:gd name="T47" fmla="*/ 0 h 206"/>
                <a:gd name="T48" fmla="*/ 82 w 208"/>
                <a:gd name="T49" fmla="*/ 0 h 206"/>
                <a:gd name="T50" fmla="*/ 84 w 208"/>
                <a:gd name="T51" fmla="*/ 2 h 206"/>
                <a:gd name="T52" fmla="*/ 84 w 208"/>
                <a:gd name="T53" fmla="*/ 2 h 206"/>
                <a:gd name="T54" fmla="*/ 86 w 208"/>
                <a:gd name="T55" fmla="*/ 4 h 206"/>
                <a:gd name="T56" fmla="*/ 86 w 208"/>
                <a:gd name="T57" fmla="*/ 8 h 206"/>
                <a:gd name="T58" fmla="*/ 86 w 208"/>
                <a:gd name="T59" fmla="*/ 8 h 206"/>
                <a:gd name="T60" fmla="*/ 208 w 208"/>
                <a:gd name="T61" fmla="*/ 8 h 206"/>
                <a:gd name="T62" fmla="*/ 208 w 208"/>
                <a:gd name="T63" fmla="*/ 198 h 206"/>
                <a:gd name="T64" fmla="*/ 208 w 208"/>
                <a:gd name="T65" fmla="*/ 198 h 206"/>
                <a:gd name="T66" fmla="*/ 208 w 208"/>
                <a:gd name="T67" fmla="*/ 202 h 206"/>
                <a:gd name="T68" fmla="*/ 206 w 208"/>
                <a:gd name="T69" fmla="*/ 204 h 206"/>
                <a:gd name="T70" fmla="*/ 206 w 208"/>
                <a:gd name="T71" fmla="*/ 204 h 206"/>
                <a:gd name="T72" fmla="*/ 202 w 208"/>
                <a:gd name="T73" fmla="*/ 206 h 206"/>
                <a:gd name="T74" fmla="*/ 200 w 208"/>
                <a:gd name="T75" fmla="*/ 206 h 206"/>
                <a:gd name="T76" fmla="*/ 130 w 208"/>
                <a:gd name="T77" fmla="*/ 206 h 206"/>
                <a:gd name="T78" fmla="*/ 130 w 208"/>
                <a:gd name="T79" fmla="*/ 206 h 206"/>
                <a:gd name="T80" fmla="*/ 126 w 208"/>
                <a:gd name="T81" fmla="*/ 206 h 206"/>
                <a:gd name="T82" fmla="*/ 124 w 208"/>
                <a:gd name="T83" fmla="*/ 204 h 206"/>
                <a:gd name="T84" fmla="*/ 124 w 208"/>
                <a:gd name="T85" fmla="*/ 204 h 206"/>
                <a:gd name="T86" fmla="*/ 122 w 208"/>
                <a:gd name="T87" fmla="*/ 202 h 206"/>
                <a:gd name="T88" fmla="*/ 122 w 208"/>
                <a:gd name="T89" fmla="*/ 198 h 206"/>
                <a:gd name="T90" fmla="*/ 122 w 208"/>
                <a:gd name="T91" fmla="*/ 8 h 206"/>
                <a:gd name="T92" fmla="*/ 122 w 208"/>
                <a:gd name="T93" fmla="*/ 8 h 206"/>
                <a:gd name="T94" fmla="*/ 122 w 208"/>
                <a:gd name="T95" fmla="*/ 4 h 206"/>
                <a:gd name="T96" fmla="*/ 124 w 208"/>
                <a:gd name="T97" fmla="*/ 2 h 206"/>
                <a:gd name="T98" fmla="*/ 124 w 208"/>
                <a:gd name="T99" fmla="*/ 2 h 206"/>
                <a:gd name="T100" fmla="*/ 126 w 208"/>
                <a:gd name="T101" fmla="*/ 0 h 206"/>
                <a:gd name="T102" fmla="*/ 130 w 208"/>
                <a:gd name="T103" fmla="*/ 0 h 206"/>
                <a:gd name="T104" fmla="*/ 200 w 208"/>
                <a:gd name="T105" fmla="*/ 0 h 206"/>
                <a:gd name="T106" fmla="*/ 200 w 208"/>
                <a:gd name="T107" fmla="*/ 0 h 206"/>
                <a:gd name="T108" fmla="*/ 202 w 208"/>
                <a:gd name="T109" fmla="*/ 0 h 206"/>
                <a:gd name="T110" fmla="*/ 206 w 208"/>
                <a:gd name="T111" fmla="*/ 2 h 206"/>
                <a:gd name="T112" fmla="*/ 206 w 208"/>
                <a:gd name="T113" fmla="*/ 2 h 206"/>
                <a:gd name="T114" fmla="*/ 208 w 208"/>
                <a:gd name="T115" fmla="*/ 4 h 206"/>
                <a:gd name="T116" fmla="*/ 208 w 208"/>
                <a:gd name="T117" fmla="*/ 8 h 206"/>
                <a:gd name="T118" fmla="*/ 208 w 208"/>
                <a:gd name="T119" fmla="*/ 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08" h="206">
                  <a:moveTo>
                    <a:pt x="86" y="8"/>
                  </a:moveTo>
                  <a:lnTo>
                    <a:pt x="86" y="198"/>
                  </a:lnTo>
                  <a:lnTo>
                    <a:pt x="86" y="198"/>
                  </a:lnTo>
                  <a:lnTo>
                    <a:pt x="86" y="202"/>
                  </a:lnTo>
                  <a:lnTo>
                    <a:pt x="84" y="204"/>
                  </a:lnTo>
                  <a:lnTo>
                    <a:pt x="84" y="204"/>
                  </a:lnTo>
                  <a:lnTo>
                    <a:pt x="82" y="206"/>
                  </a:lnTo>
                  <a:lnTo>
                    <a:pt x="78" y="206"/>
                  </a:lnTo>
                  <a:lnTo>
                    <a:pt x="10" y="206"/>
                  </a:lnTo>
                  <a:lnTo>
                    <a:pt x="10" y="206"/>
                  </a:lnTo>
                  <a:lnTo>
                    <a:pt x="6" y="206"/>
                  </a:lnTo>
                  <a:lnTo>
                    <a:pt x="2" y="204"/>
                  </a:lnTo>
                  <a:lnTo>
                    <a:pt x="2" y="204"/>
                  </a:lnTo>
                  <a:lnTo>
                    <a:pt x="2" y="202"/>
                  </a:lnTo>
                  <a:lnTo>
                    <a:pt x="0" y="198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4"/>
                  </a:lnTo>
                  <a:lnTo>
                    <a:pt x="2" y="2"/>
                  </a:lnTo>
                  <a:lnTo>
                    <a:pt x="2" y="2"/>
                  </a:lnTo>
                  <a:lnTo>
                    <a:pt x="6" y="0"/>
                  </a:lnTo>
                  <a:lnTo>
                    <a:pt x="10" y="0"/>
                  </a:lnTo>
                  <a:lnTo>
                    <a:pt x="78" y="0"/>
                  </a:lnTo>
                  <a:lnTo>
                    <a:pt x="78" y="0"/>
                  </a:lnTo>
                  <a:lnTo>
                    <a:pt x="82" y="0"/>
                  </a:lnTo>
                  <a:lnTo>
                    <a:pt x="84" y="2"/>
                  </a:lnTo>
                  <a:lnTo>
                    <a:pt x="84" y="2"/>
                  </a:lnTo>
                  <a:lnTo>
                    <a:pt x="86" y="4"/>
                  </a:lnTo>
                  <a:lnTo>
                    <a:pt x="86" y="8"/>
                  </a:lnTo>
                  <a:lnTo>
                    <a:pt x="86" y="8"/>
                  </a:lnTo>
                  <a:close/>
                  <a:moveTo>
                    <a:pt x="208" y="8"/>
                  </a:moveTo>
                  <a:lnTo>
                    <a:pt x="208" y="198"/>
                  </a:lnTo>
                  <a:lnTo>
                    <a:pt x="208" y="198"/>
                  </a:lnTo>
                  <a:lnTo>
                    <a:pt x="208" y="202"/>
                  </a:lnTo>
                  <a:lnTo>
                    <a:pt x="206" y="204"/>
                  </a:lnTo>
                  <a:lnTo>
                    <a:pt x="206" y="204"/>
                  </a:lnTo>
                  <a:lnTo>
                    <a:pt x="202" y="206"/>
                  </a:lnTo>
                  <a:lnTo>
                    <a:pt x="200" y="206"/>
                  </a:lnTo>
                  <a:lnTo>
                    <a:pt x="130" y="206"/>
                  </a:lnTo>
                  <a:lnTo>
                    <a:pt x="130" y="206"/>
                  </a:lnTo>
                  <a:lnTo>
                    <a:pt x="126" y="206"/>
                  </a:lnTo>
                  <a:lnTo>
                    <a:pt x="124" y="204"/>
                  </a:lnTo>
                  <a:lnTo>
                    <a:pt x="124" y="204"/>
                  </a:lnTo>
                  <a:lnTo>
                    <a:pt x="122" y="202"/>
                  </a:lnTo>
                  <a:lnTo>
                    <a:pt x="122" y="198"/>
                  </a:lnTo>
                  <a:lnTo>
                    <a:pt x="122" y="8"/>
                  </a:lnTo>
                  <a:lnTo>
                    <a:pt x="122" y="8"/>
                  </a:lnTo>
                  <a:lnTo>
                    <a:pt x="122" y="4"/>
                  </a:lnTo>
                  <a:lnTo>
                    <a:pt x="124" y="2"/>
                  </a:lnTo>
                  <a:lnTo>
                    <a:pt x="124" y="2"/>
                  </a:lnTo>
                  <a:lnTo>
                    <a:pt x="126" y="0"/>
                  </a:lnTo>
                  <a:lnTo>
                    <a:pt x="130" y="0"/>
                  </a:lnTo>
                  <a:lnTo>
                    <a:pt x="200" y="0"/>
                  </a:lnTo>
                  <a:lnTo>
                    <a:pt x="200" y="0"/>
                  </a:lnTo>
                  <a:lnTo>
                    <a:pt x="202" y="0"/>
                  </a:lnTo>
                  <a:lnTo>
                    <a:pt x="206" y="2"/>
                  </a:lnTo>
                  <a:lnTo>
                    <a:pt x="206" y="2"/>
                  </a:lnTo>
                  <a:lnTo>
                    <a:pt x="208" y="4"/>
                  </a:lnTo>
                  <a:lnTo>
                    <a:pt x="208" y="8"/>
                  </a:lnTo>
                  <a:lnTo>
                    <a:pt x="208" y="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23" name="Rectangle 22"/>
          <p:cNvSpPr/>
          <p:nvPr userDrawn="1"/>
        </p:nvSpPr>
        <p:spPr>
          <a:xfrm>
            <a:off x="6666247" y="2111182"/>
            <a:ext cx="1374708" cy="5041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200" b="1" dirty="0">
                <a:solidFill>
                  <a:schemeClr val="bg1"/>
                </a:solidFill>
                <a:latin typeface="Arial Black" panose="020B0A04020102020204" pitchFamily="34" charset="0"/>
              </a:rPr>
              <a:t>PAUSE</a:t>
            </a:r>
          </a:p>
        </p:txBody>
      </p:sp>
      <p:sp>
        <p:nvSpPr>
          <p:cNvPr id="24" name="Espace réservé du texte 18"/>
          <p:cNvSpPr>
            <a:spLocks noGrp="1"/>
          </p:cNvSpPr>
          <p:nvPr>
            <p:ph type="body" sz="quarter" idx="15" hasCustomPrompt="1"/>
          </p:nvPr>
        </p:nvSpPr>
        <p:spPr>
          <a:xfrm>
            <a:off x="6666247" y="2620849"/>
            <a:ext cx="1857881" cy="584775"/>
          </a:xfrm>
        </p:spPr>
        <p:txBody>
          <a:bodyPr wrap="none" lIns="0" rIns="0" anchor="ctr" anchorCtr="0"/>
          <a:lstStyle>
            <a:lvl1pPr marL="0" indent="0">
              <a:buNone/>
              <a:defRPr sz="3200" b="1" i="1" baseline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fr-FR" dirty="0"/>
              <a:t>00 minutes</a:t>
            </a:r>
          </a:p>
        </p:txBody>
      </p:sp>
      <p:sp>
        <p:nvSpPr>
          <p:cNvPr id="25" name="Espace réservé du texte 18"/>
          <p:cNvSpPr>
            <a:spLocks noGrp="1"/>
          </p:cNvSpPr>
          <p:nvPr>
            <p:ph type="body" sz="quarter" idx="16" hasCustomPrompt="1"/>
          </p:nvPr>
        </p:nvSpPr>
        <p:spPr>
          <a:xfrm>
            <a:off x="6666247" y="3157746"/>
            <a:ext cx="1949252" cy="246221"/>
          </a:xfrm>
        </p:spPr>
        <p:txBody>
          <a:bodyPr wrap="none" lIns="0" tIns="0" rIns="0" bIns="0" anchor="t" anchorCtr="0"/>
          <a:lstStyle>
            <a:lvl1pPr marL="0" indent="0">
              <a:buNone/>
              <a:defRPr sz="1600" b="0" i="1" baseline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fr-FR" dirty="0"/>
              <a:t>le matin &amp; l’après-midi</a:t>
            </a:r>
          </a:p>
        </p:txBody>
      </p:sp>
      <p:sp>
        <p:nvSpPr>
          <p:cNvPr id="27" name="Espace réservé du texte 18"/>
          <p:cNvSpPr>
            <a:spLocks noGrp="1"/>
          </p:cNvSpPr>
          <p:nvPr>
            <p:ph type="body" sz="quarter" idx="17" hasCustomPrompt="1"/>
          </p:nvPr>
        </p:nvSpPr>
        <p:spPr>
          <a:xfrm>
            <a:off x="2136192" y="5011712"/>
            <a:ext cx="1493999" cy="584775"/>
          </a:xfrm>
        </p:spPr>
        <p:txBody>
          <a:bodyPr wrap="none" lIns="0" rIns="0" anchor="ctr" anchorCtr="0"/>
          <a:lstStyle>
            <a:lvl1pPr marL="0" indent="0">
              <a:buNone/>
              <a:defRPr sz="3200" b="1" i="1" baseline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fr-FR" dirty="0"/>
              <a:t>00 heure</a:t>
            </a:r>
          </a:p>
        </p:txBody>
      </p:sp>
      <p:sp>
        <p:nvSpPr>
          <p:cNvPr id="28" name="Rectangle 27"/>
          <p:cNvSpPr/>
          <p:nvPr userDrawn="1"/>
        </p:nvSpPr>
        <p:spPr>
          <a:xfrm>
            <a:off x="2136192" y="4502045"/>
            <a:ext cx="1952712" cy="5041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200" b="1" dirty="0">
                <a:solidFill>
                  <a:schemeClr val="bg1"/>
                </a:solidFill>
                <a:latin typeface="Arial Black" panose="020B0A04020102020204" pitchFamily="34" charset="0"/>
              </a:rPr>
              <a:t>DÉJEUNER</a:t>
            </a:r>
          </a:p>
        </p:txBody>
      </p:sp>
      <p:sp>
        <p:nvSpPr>
          <p:cNvPr id="32" name="Rectangle 31"/>
          <p:cNvSpPr/>
          <p:nvPr userDrawn="1"/>
        </p:nvSpPr>
        <p:spPr>
          <a:xfrm>
            <a:off x="6666247" y="4598215"/>
            <a:ext cx="1590732" cy="504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200" b="1" dirty="0">
                <a:solidFill>
                  <a:schemeClr val="accent5"/>
                </a:solidFill>
                <a:latin typeface="Arial Black" panose="020B0A04020102020204" pitchFamily="34" charset="0"/>
              </a:rPr>
              <a:t>FEUILLE</a:t>
            </a:r>
          </a:p>
        </p:txBody>
      </p:sp>
      <p:sp>
        <p:nvSpPr>
          <p:cNvPr id="36" name="Freeform 17"/>
          <p:cNvSpPr>
            <a:spLocks noEditPoints="1"/>
          </p:cNvSpPr>
          <p:nvPr userDrawn="1"/>
        </p:nvSpPr>
        <p:spPr bwMode="auto">
          <a:xfrm>
            <a:off x="974530" y="4586868"/>
            <a:ext cx="699658" cy="891144"/>
          </a:xfrm>
          <a:custGeom>
            <a:avLst/>
            <a:gdLst>
              <a:gd name="T0" fmla="*/ 86 w 190"/>
              <a:gd name="T1" fmla="*/ 94 h 242"/>
              <a:gd name="T2" fmla="*/ 80 w 190"/>
              <a:gd name="T3" fmla="*/ 110 h 242"/>
              <a:gd name="T4" fmla="*/ 68 w 190"/>
              <a:gd name="T5" fmla="*/ 224 h 242"/>
              <a:gd name="T6" fmla="*/ 64 w 190"/>
              <a:gd name="T7" fmla="*/ 236 h 242"/>
              <a:gd name="T8" fmla="*/ 52 w 190"/>
              <a:gd name="T9" fmla="*/ 242 h 242"/>
              <a:gd name="T10" fmla="*/ 28 w 190"/>
              <a:gd name="T11" fmla="*/ 240 h 242"/>
              <a:gd name="T12" fmla="*/ 18 w 190"/>
              <a:gd name="T13" fmla="*/ 232 h 242"/>
              <a:gd name="T14" fmla="*/ 16 w 190"/>
              <a:gd name="T15" fmla="*/ 120 h 242"/>
              <a:gd name="T16" fmla="*/ 4 w 190"/>
              <a:gd name="T17" fmla="*/ 110 h 242"/>
              <a:gd name="T18" fmla="*/ 0 w 190"/>
              <a:gd name="T19" fmla="*/ 8 h 242"/>
              <a:gd name="T20" fmla="*/ 2 w 190"/>
              <a:gd name="T21" fmla="*/ 2 h 242"/>
              <a:gd name="T22" fmla="*/ 8 w 190"/>
              <a:gd name="T23" fmla="*/ 0 h 242"/>
              <a:gd name="T24" fmla="*/ 14 w 190"/>
              <a:gd name="T25" fmla="*/ 2 h 242"/>
              <a:gd name="T26" fmla="*/ 16 w 190"/>
              <a:gd name="T27" fmla="*/ 8 h 242"/>
              <a:gd name="T28" fmla="*/ 18 w 190"/>
              <a:gd name="T29" fmla="*/ 68 h 242"/>
              <a:gd name="T30" fmla="*/ 22 w 190"/>
              <a:gd name="T31" fmla="*/ 72 h 242"/>
              <a:gd name="T32" fmla="*/ 28 w 190"/>
              <a:gd name="T33" fmla="*/ 72 h 242"/>
              <a:gd name="T34" fmla="*/ 34 w 190"/>
              <a:gd name="T35" fmla="*/ 68 h 242"/>
              <a:gd name="T36" fmla="*/ 34 w 190"/>
              <a:gd name="T37" fmla="*/ 8 h 242"/>
              <a:gd name="T38" fmla="*/ 36 w 190"/>
              <a:gd name="T39" fmla="*/ 2 h 242"/>
              <a:gd name="T40" fmla="*/ 42 w 190"/>
              <a:gd name="T41" fmla="*/ 0 h 242"/>
              <a:gd name="T42" fmla="*/ 48 w 190"/>
              <a:gd name="T43" fmla="*/ 2 h 242"/>
              <a:gd name="T44" fmla="*/ 52 w 190"/>
              <a:gd name="T45" fmla="*/ 64 h 242"/>
              <a:gd name="T46" fmla="*/ 54 w 190"/>
              <a:gd name="T47" fmla="*/ 70 h 242"/>
              <a:gd name="T48" fmla="*/ 60 w 190"/>
              <a:gd name="T49" fmla="*/ 74 h 242"/>
              <a:gd name="T50" fmla="*/ 66 w 190"/>
              <a:gd name="T51" fmla="*/ 70 h 242"/>
              <a:gd name="T52" fmla="*/ 68 w 190"/>
              <a:gd name="T53" fmla="*/ 64 h 242"/>
              <a:gd name="T54" fmla="*/ 68 w 190"/>
              <a:gd name="T55" fmla="*/ 6 h 242"/>
              <a:gd name="T56" fmla="*/ 74 w 190"/>
              <a:gd name="T57" fmla="*/ 0 h 242"/>
              <a:gd name="T58" fmla="*/ 80 w 190"/>
              <a:gd name="T59" fmla="*/ 0 h 242"/>
              <a:gd name="T60" fmla="*/ 84 w 190"/>
              <a:gd name="T61" fmla="*/ 6 h 242"/>
              <a:gd name="T62" fmla="*/ 190 w 190"/>
              <a:gd name="T63" fmla="*/ 8 h 242"/>
              <a:gd name="T64" fmla="*/ 188 w 190"/>
              <a:gd name="T65" fmla="*/ 232 h 242"/>
              <a:gd name="T66" fmla="*/ 178 w 190"/>
              <a:gd name="T67" fmla="*/ 240 h 242"/>
              <a:gd name="T68" fmla="*/ 154 w 190"/>
              <a:gd name="T69" fmla="*/ 242 h 242"/>
              <a:gd name="T70" fmla="*/ 142 w 190"/>
              <a:gd name="T71" fmla="*/ 236 h 242"/>
              <a:gd name="T72" fmla="*/ 138 w 190"/>
              <a:gd name="T73" fmla="*/ 156 h 242"/>
              <a:gd name="T74" fmla="*/ 104 w 190"/>
              <a:gd name="T75" fmla="*/ 154 h 242"/>
              <a:gd name="T76" fmla="*/ 102 w 190"/>
              <a:gd name="T77" fmla="*/ 42 h 242"/>
              <a:gd name="T78" fmla="*/ 106 w 190"/>
              <a:gd name="T79" fmla="*/ 26 h 242"/>
              <a:gd name="T80" fmla="*/ 116 w 190"/>
              <a:gd name="T81" fmla="*/ 12 h 242"/>
              <a:gd name="T82" fmla="*/ 138 w 190"/>
              <a:gd name="T83" fmla="*/ 0 h 242"/>
              <a:gd name="T84" fmla="*/ 180 w 190"/>
              <a:gd name="T85" fmla="*/ 0 h 242"/>
              <a:gd name="T86" fmla="*/ 186 w 190"/>
              <a:gd name="T87" fmla="*/ 2 h 242"/>
              <a:gd name="T88" fmla="*/ 190 w 190"/>
              <a:gd name="T89" fmla="*/ 8 h 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90" h="242">
                <a:moveTo>
                  <a:pt x="86" y="8"/>
                </a:moveTo>
                <a:lnTo>
                  <a:pt x="86" y="94"/>
                </a:lnTo>
                <a:lnTo>
                  <a:pt x="86" y="94"/>
                </a:lnTo>
                <a:lnTo>
                  <a:pt x="84" y="102"/>
                </a:lnTo>
                <a:lnTo>
                  <a:pt x="80" y="110"/>
                </a:lnTo>
                <a:lnTo>
                  <a:pt x="80" y="110"/>
                </a:lnTo>
                <a:lnTo>
                  <a:pt x="76" y="116"/>
                </a:lnTo>
                <a:lnTo>
                  <a:pt x="68" y="120"/>
                </a:lnTo>
                <a:lnTo>
                  <a:pt x="68" y="224"/>
                </a:lnTo>
                <a:lnTo>
                  <a:pt x="68" y="224"/>
                </a:lnTo>
                <a:lnTo>
                  <a:pt x="68" y="232"/>
                </a:lnTo>
                <a:lnTo>
                  <a:pt x="64" y="236"/>
                </a:lnTo>
                <a:lnTo>
                  <a:pt x="64" y="236"/>
                </a:lnTo>
                <a:lnTo>
                  <a:pt x="58" y="240"/>
                </a:lnTo>
                <a:lnTo>
                  <a:pt x="52" y="242"/>
                </a:lnTo>
                <a:lnTo>
                  <a:pt x="34" y="242"/>
                </a:lnTo>
                <a:lnTo>
                  <a:pt x="34" y="242"/>
                </a:lnTo>
                <a:lnTo>
                  <a:pt x="28" y="240"/>
                </a:lnTo>
                <a:lnTo>
                  <a:pt x="22" y="236"/>
                </a:lnTo>
                <a:lnTo>
                  <a:pt x="22" y="236"/>
                </a:lnTo>
                <a:lnTo>
                  <a:pt x="18" y="232"/>
                </a:lnTo>
                <a:lnTo>
                  <a:pt x="16" y="224"/>
                </a:lnTo>
                <a:lnTo>
                  <a:pt x="16" y="120"/>
                </a:lnTo>
                <a:lnTo>
                  <a:pt x="16" y="120"/>
                </a:lnTo>
                <a:lnTo>
                  <a:pt x="10" y="116"/>
                </a:lnTo>
                <a:lnTo>
                  <a:pt x="4" y="110"/>
                </a:lnTo>
                <a:lnTo>
                  <a:pt x="4" y="110"/>
                </a:lnTo>
                <a:lnTo>
                  <a:pt x="0" y="102"/>
                </a:lnTo>
                <a:lnTo>
                  <a:pt x="0" y="94"/>
                </a:lnTo>
                <a:lnTo>
                  <a:pt x="0" y="8"/>
                </a:lnTo>
                <a:lnTo>
                  <a:pt x="0" y="8"/>
                </a:lnTo>
                <a:lnTo>
                  <a:pt x="0" y="6"/>
                </a:lnTo>
                <a:lnTo>
                  <a:pt x="2" y="2"/>
                </a:lnTo>
                <a:lnTo>
                  <a:pt x="2" y="2"/>
                </a:lnTo>
                <a:lnTo>
                  <a:pt x="4" y="0"/>
                </a:lnTo>
                <a:lnTo>
                  <a:pt x="8" y="0"/>
                </a:lnTo>
                <a:lnTo>
                  <a:pt x="8" y="0"/>
                </a:lnTo>
                <a:lnTo>
                  <a:pt x="12" y="0"/>
                </a:lnTo>
                <a:lnTo>
                  <a:pt x="14" y="2"/>
                </a:lnTo>
                <a:lnTo>
                  <a:pt x="14" y="2"/>
                </a:lnTo>
                <a:lnTo>
                  <a:pt x="16" y="6"/>
                </a:lnTo>
                <a:lnTo>
                  <a:pt x="16" y="8"/>
                </a:lnTo>
                <a:lnTo>
                  <a:pt x="16" y="64"/>
                </a:lnTo>
                <a:lnTo>
                  <a:pt x="16" y="64"/>
                </a:lnTo>
                <a:lnTo>
                  <a:pt x="18" y="68"/>
                </a:lnTo>
                <a:lnTo>
                  <a:pt x="20" y="70"/>
                </a:lnTo>
                <a:lnTo>
                  <a:pt x="20" y="70"/>
                </a:lnTo>
                <a:lnTo>
                  <a:pt x="22" y="72"/>
                </a:lnTo>
                <a:lnTo>
                  <a:pt x="26" y="74"/>
                </a:lnTo>
                <a:lnTo>
                  <a:pt x="26" y="74"/>
                </a:lnTo>
                <a:lnTo>
                  <a:pt x="28" y="72"/>
                </a:lnTo>
                <a:lnTo>
                  <a:pt x="32" y="70"/>
                </a:lnTo>
                <a:lnTo>
                  <a:pt x="32" y="70"/>
                </a:lnTo>
                <a:lnTo>
                  <a:pt x="34" y="68"/>
                </a:lnTo>
                <a:lnTo>
                  <a:pt x="34" y="64"/>
                </a:lnTo>
                <a:lnTo>
                  <a:pt x="34" y="8"/>
                </a:lnTo>
                <a:lnTo>
                  <a:pt x="34" y="8"/>
                </a:lnTo>
                <a:lnTo>
                  <a:pt x="34" y="6"/>
                </a:lnTo>
                <a:lnTo>
                  <a:pt x="36" y="2"/>
                </a:lnTo>
                <a:lnTo>
                  <a:pt x="36" y="2"/>
                </a:lnTo>
                <a:lnTo>
                  <a:pt x="40" y="0"/>
                </a:lnTo>
                <a:lnTo>
                  <a:pt x="42" y="0"/>
                </a:lnTo>
                <a:lnTo>
                  <a:pt x="42" y="0"/>
                </a:lnTo>
                <a:lnTo>
                  <a:pt x="46" y="0"/>
                </a:lnTo>
                <a:lnTo>
                  <a:pt x="48" y="2"/>
                </a:lnTo>
                <a:lnTo>
                  <a:pt x="48" y="2"/>
                </a:lnTo>
                <a:lnTo>
                  <a:pt x="50" y="6"/>
                </a:lnTo>
                <a:lnTo>
                  <a:pt x="52" y="8"/>
                </a:lnTo>
                <a:lnTo>
                  <a:pt x="52" y="64"/>
                </a:lnTo>
                <a:lnTo>
                  <a:pt x="52" y="64"/>
                </a:lnTo>
                <a:lnTo>
                  <a:pt x="52" y="68"/>
                </a:lnTo>
                <a:lnTo>
                  <a:pt x="54" y="70"/>
                </a:lnTo>
                <a:lnTo>
                  <a:pt x="54" y="70"/>
                </a:lnTo>
                <a:lnTo>
                  <a:pt x="56" y="72"/>
                </a:lnTo>
                <a:lnTo>
                  <a:pt x="60" y="74"/>
                </a:lnTo>
                <a:lnTo>
                  <a:pt x="60" y="74"/>
                </a:lnTo>
                <a:lnTo>
                  <a:pt x="62" y="72"/>
                </a:lnTo>
                <a:lnTo>
                  <a:pt x="66" y="70"/>
                </a:lnTo>
                <a:lnTo>
                  <a:pt x="66" y="70"/>
                </a:lnTo>
                <a:lnTo>
                  <a:pt x="68" y="68"/>
                </a:lnTo>
                <a:lnTo>
                  <a:pt x="68" y="64"/>
                </a:lnTo>
                <a:lnTo>
                  <a:pt x="68" y="8"/>
                </a:lnTo>
                <a:lnTo>
                  <a:pt x="68" y="8"/>
                </a:lnTo>
                <a:lnTo>
                  <a:pt x="68" y="6"/>
                </a:lnTo>
                <a:lnTo>
                  <a:pt x="70" y="2"/>
                </a:lnTo>
                <a:lnTo>
                  <a:pt x="70" y="2"/>
                </a:lnTo>
                <a:lnTo>
                  <a:pt x="74" y="0"/>
                </a:lnTo>
                <a:lnTo>
                  <a:pt x="76" y="0"/>
                </a:lnTo>
                <a:lnTo>
                  <a:pt x="76" y="0"/>
                </a:lnTo>
                <a:lnTo>
                  <a:pt x="80" y="0"/>
                </a:lnTo>
                <a:lnTo>
                  <a:pt x="84" y="2"/>
                </a:lnTo>
                <a:lnTo>
                  <a:pt x="84" y="2"/>
                </a:lnTo>
                <a:lnTo>
                  <a:pt x="84" y="6"/>
                </a:lnTo>
                <a:lnTo>
                  <a:pt x="86" y="8"/>
                </a:lnTo>
                <a:lnTo>
                  <a:pt x="86" y="8"/>
                </a:lnTo>
                <a:close/>
                <a:moveTo>
                  <a:pt x="190" y="8"/>
                </a:moveTo>
                <a:lnTo>
                  <a:pt x="190" y="224"/>
                </a:lnTo>
                <a:lnTo>
                  <a:pt x="190" y="224"/>
                </a:lnTo>
                <a:lnTo>
                  <a:pt x="188" y="232"/>
                </a:lnTo>
                <a:lnTo>
                  <a:pt x="184" y="236"/>
                </a:lnTo>
                <a:lnTo>
                  <a:pt x="184" y="236"/>
                </a:lnTo>
                <a:lnTo>
                  <a:pt x="178" y="240"/>
                </a:lnTo>
                <a:lnTo>
                  <a:pt x="172" y="242"/>
                </a:lnTo>
                <a:lnTo>
                  <a:pt x="154" y="242"/>
                </a:lnTo>
                <a:lnTo>
                  <a:pt x="154" y="242"/>
                </a:lnTo>
                <a:lnTo>
                  <a:pt x="148" y="240"/>
                </a:lnTo>
                <a:lnTo>
                  <a:pt x="142" y="236"/>
                </a:lnTo>
                <a:lnTo>
                  <a:pt x="142" y="236"/>
                </a:lnTo>
                <a:lnTo>
                  <a:pt x="138" y="232"/>
                </a:lnTo>
                <a:lnTo>
                  <a:pt x="138" y="224"/>
                </a:lnTo>
                <a:lnTo>
                  <a:pt x="138" y="156"/>
                </a:lnTo>
                <a:lnTo>
                  <a:pt x="108" y="156"/>
                </a:lnTo>
                <a:lnTo>
                  <a:pt x="108" y="156"/>
                </a:lnTo>
                <a:lnTo>
                  <a:pt x="104" y="154"/>
                </a:lnTo>
                <a:lnTo>
                  <a:pt x="104" y="154"/>
                </a:lnTo>
                <a:lnTo>
                  <a:pt x="102" y="150"/>
                </a:lnTo>
                <a:lnTo>
                  <a:pt x="102" y="42"/>
                </a:lnTo>
                <a:lnTo>
                  <a:pt x="102" y="42"/>
                </a:lnTo>
                <a:lnTo>
                  <a:pt x="104" y="34"/>
                </a:lnTo>
                <a:lnTo>
                  <a:pt x="106" y="26"/>
                </a:lnTo>
                <a:lnTo>
                  <a:pt x="110" y="20"/>
                </a:lnTo>
                <a:lnTo>
                  <a:pt x="116" y="12"/>
                </a:lnTo>
                <a:lnTo>
                  <a:pt x="116" y="12"/>
                </a:lnTo>
                <a:lnTo>
                  <a:pt x="122" y="6"/>
                </a:lnTo>
                <a:lnTo>
                  <a:pt x="130" y="2"/>
                </a:lnTo>
                <a:lnTo>
                  <a:pt x="138" y="0"/>
                </a:lnTo>
                <a:lnTo>
                  <a:pt x="146" y="0"/>
                </a:lnTo>
                <a:lnTo>
                  <a:pt x="180" y="0"/>
                </a:lnTo>
                <a:lnTo>
                  <a:pt x="180" y="0"/>
                </a:lnTo>
                <a:lnTo>
                  <a:pt x="184" y="0"/>
                </a:lnTo>
                <a:lnTo>
                  <a:pt x="186" y="2"/>
                </a:lnTo>
                <a:lnTo>
                  <a:pt x="186" y="2"/>
                </a:lnTo>
                <a:lnTo>
                  <a:pt x="188" y="6"/>
                </a:lnTo>
                <a:lnTo>
                  <a:pt x="190" y="8"/>
                </a:lnTo>
                <a:lnTo>
                  <a:pt x="190" y="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7" name="Freeform 128"/>
          <p:cNvSpPr>
            <a:spLocks noEditPoints="1"/>
          </p:cNvSpPr>
          <p:nvPr userDrawn="1"/>
        </p:nvSpPr>
        <p:spPr bwMode="auto">
          <a:xfrm>
            <a:off x="5503408" y="4598215"/>
            <a:ext cx="728958" cy="863019"/>
          </a:xfrm>
          <a:custGeom>
            <a:avLst/>
            <a:gdLst>
              <a:gd name="T0" fmla="*/ 174 w 174"/>
              <a:gd name="T1" fmla="*/ 194 h 206"/>
              <a:gd name="T2" fmla="*/ 172 w 174"/>
              <a:gd name="T3" fmla="*/ 198 h 206"/>
              <a:gd name="T4" fmla="*/ 170 w 174"/>
              <a:gd name="T5" fmla="*/ 204 h 206"/>
              <a:gd name="T6" fmla="*/ 160 w 174"/>
              <a:gd name="T7" fmla="*/ 206 h 206"/>
              <a:gd name="T8" fmla="*/ 14 w 174"/>
              <a:gd name="T9" fmla="*/ 206 h 206"/>
              <a:gd name="T10" fmla="*/ 4 w 174"/>
              <a:gd name="T11" fmla="*/ 204 h 206"/>
              <a:gd name="T12" fmla="*/ 2 w 174"/>
              <a:gd name="T13" fmla="*/ 198 h 206"/>
              <a:gd name="T14" fmla="*/ 0 w 174"/>
              <a:gd name="T15" fmla="*/ 12 h 206"/>
              <a:gd name="T16" fmla="*/ 2 w 174"/>
              <a:gd name="T17" fmla="*/ 8 h 206"/>
              <a:gd name="T18" fmla="*/ 4 w 174"/>
              <a:gd name="T19" fmla="*/ 4 h 206"/>
              <a:gd name="T20" fmla="*/ 14 w 174"/>
              <a:gd name="T21" fmla="*/ 0 h 206"/>
              <a:gd name="T22" fmla="*/ 88 w 174"/>
              <a:gd name="T23" fmla="*/ 72 h 206"/>
              <a:gd name="T24" fmla="*/ 88 w 174"/>
              <a:gd name="T25" fmla="*/ 78 h 206"/>
              <a:gd name="T26" fmla="*/ 90 w 174"/>
              <a:gd name="T27" fmla="*/ 82 h 206"/>
              <a:gd name="T28" fmla="*/ 100 w 174"/>
              <a:gd name="T29" fmla="*/ 86 h 206"/>
              <a:gd name="T30" fmla="*/ 140 w 174"/>
              <a:gd name="T31" fmla="*/ 134 h 206"/>
              <a:gd name="T32" fmla="*/ 140 w 174"/>
              <a:gd name="T33" fmla="*/ 124 h 206"/>
              <a:gd name="T34" fmla="*/ 138 w 174"/>
              <a:gd name="T35" fmla="*/ 122 h 206"/>
              <a:gd name="T36" fmla="*/ 40 w 174"/>
              <a:gd name="T37" fmla="*/ 120 h 206"/>
              <a:gd name="T38" fmla="*/ 36 w 174"/>
              <a:gd name="T39" fmla="*/ 122 h 206"/>
              <a:gd name="T40" fmla="*/ 36 w 174"/>
              <a:gd name="T41" fmla="*/ 124 h 206"/>
              <a:gd name="T42" fmla="*/ 36 w 174"/>
              <a:gd name="T43" fmla="*/ 134 h 206"/>
              <a:gd name="T44" fmla="*/ 36 w 174"/>
              <a:gd name="T45" fmla="*/ 136 h 206"/>
              <a:gd name="T46" fmla="*/ 134 w 174"/>
              <a:gd name="T47" fmla="*/ 138 h 206"/>
              <a:gd name="T48" fmla="*/ 138 w 174"/>
              <a:gd name="T49" fmla="*/ 136 h 206"/>
              <a:gd name="T50" fmla="*/ 140 w 174"/>
              <a:gd name="T51" fmla="*/ 134 h 206"/>
              <a:gd name="T52" fmla="*/ 140 w 174"/>
              <a:gd name="T53" fmla="*/ 168 h 206"/>
              <a:gd name="T54" fmla="*/ 140 w 174"/>
              <a:gd name="T55" fmla="*/ 160 h 206"/>
              <a:gd name="T56" fmla="*/ 138 w 174"/>
              <a:gd name="T57" fmla="*/ 156 h 206"/>
              <a:gd name="T58" fmla="*/ 40 w 174"/>
              <a:gd name="T59" fmla="*/ 156 h 206"/>
              <a:gd name="T60" fmla="*/ 36 w 174"/>
              <a:gd name="T61" fmla="*/ 156 h 206"/>
              <a:gd name="T62" fmla="*/ 36 w 174"/>
              <a:gd name="T63" fmla="*/ 160 h 206"/>
              <a:gd name="T64" fmla="*/ 36 w 174"/>
              <a:gd name="T65" fmla="*/ 168 h 206"/>
              <a:gd name="T66" fmla="*/ 36 w 174"/>
              <a:gd name="T67" fmla="*/ 172 h 206"/>
              <a:gd name="T68" fmla="*/ 134 w 174"/>
              <a:gd name="T69" fmla="*/ 172 h 206"/>
              <a:gd name="T70" fmla="*/ 138 w 174"/>
              <a:gd name="T71" fmla="*/ 172 h 206"/>
              <a:gd name="T72" fmla="*/ 140 w 174"/>
              <a:gd name="T73" fmla="*/ 168 h 206"/>
              <a:gd name="T74" fmla="*/ 174 w 174"/>
              <a:gd name="T75" fmla="*/ 68 h 206"/>
              <a:gd name="T76" fmla="*/ 104 w 174"/>
              <a:gd name="T77" fmla="*/ 0 h 206"/>
              <a:gd name="T78" fmla="*/ 114 w 174"/>
              <a:gd name="T79" fmla="*/ 4 h 206"/>
              <a:gd name="T80" fmla="*/ 164 w 174"/>
              <a:gd name="T81" fmla="*/ 50 h 206"/>
              <a:gd name="T82" fmla="*/ 170 w 174"/>
              <a:gd name="T83" fmla="*/ 58 h 206"/>
              <a:gd name="T84" fmla="*/ 174 w 174"/>
              <a:gd name="T85" fmla="*/ 68 h 2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74" h="206">
                <a:moveTo>
                  <a:pt x="174" y="86"/>
                </a:moveTo>
                <a:lnTo>
                  <a:pt x="174" y="194"/>
                </a:lnTo>
                <a:lnTo>
                  <a:pt x="174" y="194"/>
                </a:lnTo>
                <a:lnTo>
                  <a:pt x="172" y="198"/>
                </a:lnTo>
                <a:lnTo>
                  <a:pt x="170" y="204"/>
                </a:lnTo>
                <a:lnTo>
                  <a:pt x="170" y="204"/>
                </a:lnTo>
                <a:lnTo>
                  <a:pt x="166" y="206"/>
                </a:lnTo>
                <a:lnTo>
                  <a:pt x="160" y="206"/>
                </a:lnTo>
                <a:lnTo>
                  <a:pt x="14" y="206"/>
                </a:lnTo>
                <a:lnTo>
                  <a:pt x="14" y="206"/>
                </a:lnTo>
                <a:lnTo>
                  <a:pt x="8" y="206"/>
                </a:lnTo>
                <a:lnTo>
                  <a:pt x="4" y="204"/>
                </a:lnTo>
                <a:lnTo>
                  <a:pt x="4" y="204"/>
                </a:lnTo>
                <a:lnTo>
                  <a:pt x="2" y="198"/>
                </a:lnTo>
                <a:lnTo>
                  <a:pt x="0" y="194"/>
                </a:lnTo>
                <a:lnTo>
                  <a:pt x="0" y="12"/>
                </a:lnTo>
                <a:lnTo>
                  <a:pt x="0" y="12"/>
                </a:lnTo>
                <a:lnTo>
                  <a:pt x="2" y="8"/>
                </a:lnTo>
                <a:lnTo>
                  <a:pt x="4" y="4"/>
                </a:lnTo>
                <a:lnTo>
                  <a:pt x="4" y="4"/>
                </a:lnTo>
                <a:lnTo>
                  <a:pt x="8" y="0"/>
                </a:lnTo>
                <a:lnTo>
                  <a:pt x="14" y="0"/>
                </a:lnTo>
                <a:lnTo>
                  <a:pt x="88" y="0"/>
                </a:lnTo>
                <a:lnTo>
                  <a:pt x="88" y="72"/>
                </a:lnTo>
                <a:lnTo>
                  <a:pt x="88" y="72"/>
                </a:lnTo>
                <a:lnTo>
                  <a:pt x="88" y="78"/>
                </a:lnTo>
                <a:lnTo>
                  <a:pt x="90" y="82"/>
                </a:lnTo>
                <a:lnTo>
                  <a:pt x="90" y="82"/>
                </a:lnTo>
                <a:lnTo>
                  <a:pt x="96" y="84"/>
                </a:lnTo>
                <a:lnTo>
                  <a:pt x="100" y="86"/>
                </a:lnTo>
                <a:lnTo>
                  <a:pt x="174" y="86"/>
                </a:lnTo>
                <a:close/>
                <a:moveTo>
                  <a:pt x="140" y="134"/>
                </a:moveTo>
                <a:lnTo>
                  <a:pt x="140" y="124"/>
                </a:lnTo>
                <a:lnTo>
                  <a:pt x="140" y="124"/>
                </a:lnTo>
                <a:lnTo>
                  <a:pt x="138" y="122"/>
                </a:lnTo>
                <a:lnTo>
                  <a:pt x="138" y="122"/>
                </a:lnTo>
                <a:lnTo>
                  <a:pt x="134" y="120"/>
                </a:lnTo>
                <a:lnTo>
                  <a:pt x="40" y="120"/>
                </a:lnTo>
                <a:lnTo>
                  <a:pt x="40" y="120"/>
                </a:lnTo>
                <a:lnTo>
                  <a:pt x="36" y="122"/>
                </a:lnTo>
                <a:lnTo>
                  <a:pt x="36" y="122"/>
                </a:lnTo>
                <a:lnTo>
                  <a:pt x="36" y="124"/>
                </a:lnTo>
                <a:lnTo>
                  <a:pt x="36" y="134"/>
                </a:lnTo>
                <a:lnTo>
                  <a:pt x="36" y="134"/>
                </a:lnTo>
                <a:lnTo>
                  <a:pt x="36" y="136"/>
                </a:lnTo>
                <a:lnTo>
                  <a:pt x="36" y="136"/>
                </a:lnTo>
                <a:lnTo>
                  <a:pt x="40" y="138"/>
                </a:lnTo>
                <a:lnTo>
                  <a:pt x="134" y="138"/>
                </a:lnTo>
                <a:lnTo>
                  <a:pt x="134" y="138"/>
                </a:lnTo>
                <a:lnTo>
                  <a:pt x="138" y="136"/>
                </a:lnTo>
                <a:lnTo>
                  <a:pt x="138" y="136"/>
                </a:lnTo>
                <a:lnTo>
                  <a:pt x="140" y="134"/>
                </a:lnTo>
                <a:lnTo>
                  <a:pt x="140" y="134"/>
                </a:lnTo>
                <a:close/>
                <a:moveTo>
                  <a:pt x="140" y="168"/>
                </a:moveTo>
                <a:lnTo>
                  <a:pt x="140" y="160"/>
                </a:lnTo>
                <a:lnTo>
                  <a:pt x="140" y="160"/>
                </a:lnTo>
                <a:lnTo>
                  <a:pt x="138" y="156"/>
                </a:lnTo>
                <a:lnTo>
                  <a:pt x="138" y="156"/>
                </a:lnTo>
                <a:lnTo>
                  <a:pt x="134" y="156"/>
                </a:lnTo>
                <a:lnTo>
                  <a:pt x="40" y="156"/>
                </a:lnTo>
                <a:lnTo>
                  <a:pt x="40" y="156"/>
                </a:lnTo>
                <a:lnTo>
                  <a:pt x="36" y="156"/>
                </a:lnTo>
                <a:lnTo>
                  <a:pt x="36" y="156"/>
                </a:lnTo>
                <a:lnTo>
                  <a:pt x="36" y="160"/>
                </a:lnTo>
                <a:lnTo>
                  <a:pt x="36" y="168"/>
                </a:lnTo>
                <a:lnTo>
                  <a:pt x="36" y="168"/>
                </a:lnTo>
                <a:lnTo>
                  <a:pt x="36" y="172"/>
                </a:lnTo>
                <a:lnTo>
                  <a:pt x="36" y="172"/>
                </a:lnTo>
                <a:lnTo>
                  <a:pt x="40" y="172"/>
                </a:lnTo>
                <a:lnTo>
                  <a:pt x="134" y="172"/>
                </a:lnTo>
                <a:lnTo>
                  <a:pt x="134" y="172"/>
                </a:lnTo>
                <a:lnTo>
                  <a:pt x="138" y="172"/>
                </a:lnTo>
                <a:lnTo>
                  <a:pt x="138" y="172"/>
                </a:lnTo>
                <a:lnTo>
                  <a:pt x="140" y="168"/>
                </a:lnTo>
                <a:lnTo>
                  <a:pt x="140" y="168"/>
                </a:lnTo>
                <a:close/>
                <a:moveTo>
                  <a:pt x="174" y="68"/>
                </a:moveTo>
                <a:lnTo>
                  <a:pt x="104" y="68"/>
                </a:lnTo>
                <a:lnTo>
                  <a:pt x="104" y="0"/>
                </a:lnTo>
                <a:lnTo>
                  <a:pt x="104" y="0"/>
                </a:lnTo>
                <a:lnTo>
                  <a:pt x="114" y="4"/>
                </a:lnTo>
                <a:lnTo>
                  <a:pt x="122" y="8"/>
                </a:lnTo>
                <a:lnTo>
                  <a:pt x="164" y="50"/>
                </a:lnTo>
                <a:lnTo>
                  <a:pt x="164" y="50"/>
                </a:lnTo>
                <a:lnTo>
                  <a:pt x="170" y="58"/>
                </a:lnTo>
                <a:lnTo>
                  <a:pt x="174" y="68"/>
                </a:lnTo>
                <a:lnTo>
                  <a:pt x="174" y="6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8" name="Rectangle 37"/>
          <p:cNvSpPr/>
          <p:nvPr userDrawn="1"/>
        </p:nvSpPr>
        <p:spPr>
          <a:xfrm>
            <a:off x="6666247" y="4957234"/>
            <a:ext cx="2454828" cy="50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rtlCol="0" anchor="ctr"/>
          <a:lstStyle/>
          <a:p>
            <a:pPr algn="ctr"/>
            <a:r>
              <a:rPr lang="fr-FR" sz="2200" b="1" dirty="0">
                <a:solidFill>
                  <a:schemeClr val="accent5"/>
                </a:solidFill>
                <a:latin typeface="Arial Black" panose="020B0A04020102020204" pitchFamily="34" charset="0"/>
              </a:rPr>
              <a:t>DE PRÉSENCE</a:t>
            </a:r>
          </a:p>
        </p:txBody>
      </p:sp>
    </p:spTree>
    <p:extLst>
      <p:ext uri="{BB962C8B-B14F-4D97-AF65-F5344CB8AC3E}">
        <p14:creationId xmlns:p14="http://schemas.microsoft.com/office/powerpoint/2010/main" val="1852823848"/>
      </p:ext>
    </p:extLst>
  </p:cSld>
  <p:clrMapOvr>
    <a:masterClrMapping/>
  </p:clrMapOvr>
  <p:transition spd="med">
    <p:push dir="u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et image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u texte 7"/>
          <p:cNvSpPr>
            <a:spLocks noGrp="1"/>
          </p:cNvSpPr>
          <p:nvPr>
            <p:ph type="body" sz="quarter" idx="13" hasCustomPrompt="1"/>
          </p:nvPr>
        </p:nvSpPr>
        <p:spPr>
          <a:xfrm>
            <a:off x="1200" y="794766"/>
            <a:ext cx="9903600" cy="378000"/>
          </a:xfrm>
          <a:solidFill>
            <a:schemeClr val="tx1"/>
          </a:solidFill>
        </p:spPr>
        <p:txBody>
          <a:bodyPr lIns="414000" tIns="36000" rIns="414000" bIns="36000" anchor="ctr" anchorCtr="0"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Modifier le style du sous-titre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16590" y="1440000"/>
            <a:ext cx="4374000" cy="4788000"/>
          </a:xfrm>
          <a:noFill/>
          <a:effectLst/>
        </p:spPr>
        <p:txBody>
          <a:bodyPr lIns="0" tIns="0" rIns="0" bIns="0">
            <a:no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2" name="Espace réservé pour une image  11"/>
          <p:cNvSpPr>
            <a:spLocks noGrp="1"/>
          </p:cNvSpPr>
          <p:nvPr>
            <p:ph type="pic" sz="quarter" idx="14"/>
          </p:nvPr>
        </p:nvSpPr>
        <p:spPr>
          <a:xfrm>
            <a:off x="417600" y="1440000"/>
            <a:ext cx="4374000" cy="4788000"/>
          </a:xfrm>
          <a:solidFill>
            <a:schemeClr val="tx2"/>
          </a:solidFill>
          <a:effectLst>
            <a:outerShdw dist="31750" dir="2700000" algn="tl" rotWithShape="0">
              <a:prstClr val="black">
                <a:alpha val="15000"/>
              </a:prstClr>
            </a:outerShdw>
          </a:effectLst>
        </p:spPr>
        <p:txBody>
          <a:bodyPr vert="horz" lIns="91440" tIns="45720" rIns="91440" bIns="1080000" rtlCol="0" anchor="ctr">
            <a:noAutofit/>
          </a:bodyPr>
          <a:lstStyle>
            <a:lvl1pPr marL="176213" indent="-176213" algn="ctr">
              <a:buNone/>
              <a:defRPr lang="fr-FR" sz="2000" b="1" i="1" dirty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marL="0" lvl="0" indent="0" algn="ctr"/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C6F31-9877-4AC7-BD12-BEED217C5722}" type="datetime1">
              <a:rPr lang="fr-FR" smtClean="0"/>
              <a:t>27/12/2017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Modèle de présentiel v1.0.1</a:t>
            </a: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A89DF-0C55-4EB9-B33C-819B5A50E1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925677"/>
      </p:ext>
    </p:extLst>
  </p:cSld>
  <p:clrMapOvr>
    <a:masterClrMapping/>
  </p:clrMapOvr>
  <p:transition spd="med">
    <p:push dir="u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et image (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u texte 7"/>
          <p:cNvSpPr>
            <a:spLocks noGrp="1"/>
          </p:cNvSpPr>
          <p:nvPr>
            <p:ph type="body" sz="quarter" idx="13" hasCustomPrompt="1"/>
          </p:nvPr>
        </p:nvSpPr>
        <p:spPr>
          <a:xfrm>
            <a:off x="1200" y="794766"/>
            <a:ext cx="9903600" cy="378000"/>
          </a:xfrm>
          <a:solidFill>
            <a:schemeClr val="tx1"/>
          </a:solidFill>
        </p:spPr>
        <p:txBody>
          <a:bodyPr lIns="414000" tIns="36000" rIns="414000" bIns="36000" anchor="ctr" anchorCtr="0"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Modifier le style du sous-titre</a:t>
            </a:r>
          </a:p>
        </p:txBody>
      </p:sp>
      <p:sp>
        <p:nvSpPr>
          <p:cNvPr id="12" name="Espace réservé pour une image  11"/>
          <p:cNvSpPr>
            <a:spLocks noGrp="1"/>
          </p:cNvSpPr>
          <p:nvPr>
            <p:ph type="pic" sz="quarter" idx="14"/>
          </p:nvPr>
        </p:nvSpPr>
        <p:spPr>
          <a:xfrm>
            <a:off x="3550590" y="1440000"/>
            <a:ext cx="5940000" cy="4788000"/>
          </a:xfrm>
          <a:solidFill>
            <a:schemeClr val="tx2"/>
          </a:solidFill>
          <a:effectLst>
            <a:outerShdw dist="31750" dir="2700000" algn="tl" rotWithShape="0">
              <a:prstClr val="black">
                <a:alpha val="15000"/>
              </a:prstClr>
            </a:outerShdw>
          </a:effectLst>
        </p:spPr>
        <p:txBody>
          <a:bodyPr vert="horz" lIns="91440" tIns="45720" rIns="91440" bIns="1080000" rtlCol="0" anchor="ctr">
            <a:noAutofit/>
          </a:bodyPr>
          <a:lstStyle>
            <a:lvl1pPr marL="176213" indent="-176213" algn="ctr">
              <a:buNone/>
              <a:defRPr lang="fr-FR" sz="2000" b="1" i="1" dirty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marL="0" lvl="0" indent="0" algn="ctr"/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17600" y="1440000"/>
            <a:ext cx="2808000" cy="4788000"/>
          </a:xfrm>
          <a:noFill/>
          <a:effectLst/>
        </p:spPr>
        <p:txBody>
          <a:bodyPr lIns="0" tIns="0" rIns="0" bIns="0">
            <a:no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96B43-9F0A-49B9-A8C1-36D6EACC6FCA}" type="datetime1">
              <a:rPr lang="fr-FR" smtClean="0"/>
              <a:t>27/12/2017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Modèle de présentiel v1.0.1</a:t>
            </a: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A89DF-0C55-4EB9-B33C-819B5A50E1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005257"/>
      </p:ext>
    </p:extLst>
  </p:cSld>
  <p:clrMapOvr>
    <a:masterClrMapping/>
  </p:clrMapOvr>
  <p:transition spd="med">
    <p:push dir="u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et image (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u texte 7"/>
          <p:cNvSpPr>
            <a:spLocks noGrp="1"/>
          </p:cNvSpPr>
          <p:nvPr>
            <p:ph type="body" sz="quarter" idx="13" hasCustomPrompt="1"/>
          </p:nvPr>
        </p:nvSpPr>
        <p:spPr>
          <a:xfrm>
            <a:off x="1200" y="794766"/>
            <a:ext cx="9903600" cy="378000"/>
          </a:xfrm>
          <a:solidFill>
            <a:schemeClr val="tx1"/>
          </a:solidFill>
        </p:spPr>
        <p:txBody>
          <a:bodyPr lIns="414000" tIns="36000" rIns="414000" bIns="36000" anchor="ctr" anchorCtr="0"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Modifier le style du sous-titre</a:t>
            </a:r>
          </a:p>
        </p:txBody>
      </p:sp>
      <p:sp>
        <p:nvSpPr>
          <p:cNvPr id="12" name="Espace réservé pour une image  11"/>
          <p:cNvSpPr>
            <a:spLocks noGrp="1"/>
          </p:cNvSpPr>
          <p:nvPr>
            <p:ph type="pic" sz="quarter" idx="14"/>
          </p:nvPr>
        </p:nvSpPr>
        <p:spPr>
          <a:xfrm>
            <a:off x="417600" y="1440000"/>
            <a:ext cx="5940000" cy="4788000"/>
          </a:xfrm>
          <a:solidFill>
            <a:schemeClr val="tx2"/>
          </a:solidFill>
          <a:effectLst>
            <a:outerShdw dist="31750" dir="2700000" algn="tl" rotWithShape="0">
              <a:prstClr val="black">
                <a:alpha val="15000"/>
              </a:prstClr>
            </a:outerShdw>
          </a:effectLst>
        </p:spPr>
        <p:txBody>
          <a:bodyPr vert="horz" lIns="91440" tIns="45720" rIns="91440" bIns="1080000" rtlCol="0" anchor="ctr">
            <a:noAutofit/>
          </a:bodyPr>
          <a:lstStyle>
            <a:lvl1pPr marL="176213" indent="-176213" algn="ctr">
              <a:buNone/>
              <a:defRPr lang="fr-FR" sz="2000" b="1" i="1" dirty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marL="0" lvl="0" indent="0" algn="ctr"/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682590" y="1440000"/>
            <a:ext cx="2808000" cy="4788000"/>
          </a:xfrm>
          <a:noFill/>
          <a:effectLst/>
        </p:spPr>
        <p:txBody>
          <a:bodyPr lIns="0" tIns="0" rIns="0" bIns="0">
            <a:no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CCD25-2D73-4BD5-BBC9-83627270580A}" type="datetime1">
              <a:rPr lang="fr-FR" smtClean="0"/>
              <a:t>27/12/2017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Modèle de présentiel v1.0.1</a:t>
            </a: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A89DF-0C55-4EB9-B33C-819B5A50E1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7060434"/>
      </p:ext>
    </p:extLst>
  </p:cSld>
  <p:clrMapOvr>
    <a:masterClrMapping/>
  </p:clrMapOvr>
  <p:transition spd="med">
    <p:push dir="u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et image (5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ce réservé pour une image  11"/>
          <p:cNvSpPr>
            <a:spLocks noGrp="1"/>
          </p:cNvSpPr>
          <p:nvPr>
            <p:ph type="pic" sz="quarter" idx="14"/>
          </p:nvPr>
        </p:nvSpPr>
        <p:spPr>
          <a:xfrm>
            <a:off x="1200" y="1171584"/>
            <a:ext cx="9903600" cy="2520000"/>
          </a:xfrm>
          <a:solidFill>
            <a:schemeClr val="tx2"/>
          </a:solidFill>
          <a:effectLst>
            <a:outerShdw dist="31750" dir="5400000" algn="tl" rotWithShape="0">
              <a:prstClr val="black">
                <a:alpha val="15000"/>
              </a:prstClr>
            </a:outerShdw>
          </a:effectLst>
        </p:spPr>
        <p:txBody>
          <a:bodyPr vert="horz" lIns="91440" tIns="45720" rIns="91440" bIns="1080000" rtlCol="0" anchor="ctr">
            <a:noAutofit/>
          </a:bodyPr>
          <a:lstStyle>
            <a:lvl1pPr marL="176213" indent="-176213" algn="ctr">
              <a:buNone/>
              <a:defRPr lang="fr-FR" sz="2000" b="1" i="1" dirty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marL="0" lvl="0" indent="0" algn="ctr"/>
            <a:endParaRPr lang="fr-FR" dirty="0"/>
          </a:p>
        </p:txBody>
      </p:sp>
      <p:sp>
        <p:nvSpPr>
          <p:cNvPr id="10" name="Espace réservé du texte 7"/>
          <p:cNvSpPr>
            <a:spLocks noGrp="1"/>
          </p:cNvSpPr>
          <p:nvPr>
            <p:ph type="body" sz="quarter" idx="13" hasCustomPrompt="1"/>
          </p:nvPr>
        </p:nvSpPr>
        <p:spPr>
          <a:xfrm>
            <a:off x="1200" y="794766"/>
            <a:ext cx="9903600" cy="378000"/>
          </a:xfrm>
          <a:solidFill>
            <a:schemeClr val="tx1"/>
          </a:solidFill>
        </p:spPr>
        <p:txBody>
          <a:bodyPr lIns="414000" tIns="36000" rIns="414000" bIns="36000" anchor="ctr" anchorCtr="0"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Modifier le style du sous-titre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17000" y="3930868"/>
            <a:ext cx="9072000" cy="2340000"/>
          </a:xfrm>
          <a:solidFill>
            <a:schemeClr val="bg1"/>
          </a:solidFill>
          <a:effectLst>
            <a:outerShdw dist="31750" dir="2700000" algn="tl" rotWithShape="0">
              <a:prstClr val="black">
                <a:alpha val="15000"/>
              </a:prstClr>
            </a:outerShdw>
          </a:effectLst>
        </p:spPr>
        <p:txBody>
          <a:bodyPr lIns="216000" tIns="216000" rIns="216000" bIns="252000">
            <a:noAutofit/>
          </a:bodyPr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2EBD4-DACC-48F0-BC00-9B51FCBD8170}" type="datetime1">
              <a:rPr lang="fr-FR" smtClean="0"/>
              <a:t>27/12/2017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Modèle de présentiel v1.0.1</a:t>
            </a: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A89DF-0C55-4EB9-B33C-819B5A50E1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1532051"/>
      </p:ext>
    </p:extLst>
  </p:cSld>
  <p:clrMapOvr>
    <a:masterClrMapping/>
  </p:clrMapOvr>
  <p:transition spd="med">
    <p:push dir="u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et image (6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u texte 7"/>
          <p:cNvSpPr>
            <a:spLocks noGrp="1"/>
          </p:cNvSpPr>
          <p:nvPr>
            <p:ph type="body" sz="quarter" idx="13" hasCustomPrompt="1"/>
          </p:nvPr>
        </p:nvSpPr>
        <p:spPr>
          <a:xfrm>
            <a:off x="1200" y="794766"/>
            <a:ext cx="9903600" cy="378000"/>
          </a:xfrm>
          <a:solidFill>
            <a:schemeClr val="tx1"/>
          </a:solidFill>
        </p:spPr>
        <p:txBody>
          <a:bodyPr lIns="414000" tIns="36000" rIns="414000" bIns="36000" anchor="ctr" anchorCtr="0"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Modifier le style du sous-titre</a:t>
            </a:r>
          </a:p>
        </p:txBody>
      </p:sp>
      <p:sp>
        <p:nvSpPr>
          <p:cNvPr id="12" name="Espace réservé pour une image  11"/>
          <p:cNvSpPr>
            <a:spLocks noGrp="1"/>
          </p:cNvSpPr>
          <p:nvPr>
            <p:ph type="pic" sz="quarter" idx="14"/>
          </p:nvPr>
        </p:nvSpPr>
        <p:spPr>
          <a:xfrm>
            <a:off x="1200" y="4338000"/>
            <a:ext cx="9903600" cy="2520000"/>
          </a:xfrm>
          <a:solidFill>
            <a:schemeClr val="tx2"/>
          </a:solidFill>
          <a:effectLst>
            <a:outerShdw dist="31750" dir="16200000" rotWithShape="0">
              <a:prstClr val="black">
                <a:alpha val="15000"/>
              </a:prstClr>
            </a:outerShdw>
          </a:effectLst>
        </p:spPr>
        <p:txBody>
          <a:bodyPr vert="horz" lIns="91440" tIns="45720" rIns="91440" bIns="1080000" rtlCol="0" anchor="ctr">
            <a:noAutofit/>
          </a:bodyPr>
          <a:lstStyle>
            <a:lvl1pPr marL="176213" indent="-176213" algn="ctr">
              <a:buNone/>
              <a:defRPr lang="fr-FR" sz="2000" b="1" i="1" dirty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marL="0" lvl="0" indent="0" algn="ctr"/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17000" y="1440000"/>
            <a:ext cx="9072000" cy="2592000"/>
          </a:xfrm>
          <a:solidFill>
            <a:schemeClr val="bg1"/>
          </a:solidFill>
          <a:effectLst>
            <a:outerShdw dist="31750" dir="2700000" algn="tl" rotWithShape="0">
              <a:prstClr val="black">
                <a:alpha val="15000"/>
              </a:prstClr>
            </a:outerShdw>
          </a:effectLst>
        </p:spPr>
        <p:txBody>
          <a:bodyPr lIns="216000" tIns="216000" rIns="216000" bIns="252000">
            <a:noAutofit/>
          </a:bodyPr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164552214"/>
      </p:ext>
    </p:extLst>
  </p:cSld>
  <p:clrMapOvr>
    <a:masterClrMapping/>
  </p:clrMapOvr>
  <p:transition spd="med">
    <p:push dir="u"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et image (7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ce réservé pour une image  11"/>
          <p:cNvSpPr>
            <a:spLocks noGrp="1"/>
          </p:cNvSpPr>
          <p:nvPr>
            <p:ph type="pic" sz="quarter" idx="14"/>
          </p:nvPr>
        </p:nvSpPr>
        <p:spPr>
          <a:xfrm>
            <a:off x="1200" y="1171584"/>
            <a:ext cx="9903600" cy="2520000"/>
          </a:xfrm>
          <a:solidFill>
            <a:schemeClr val="tx2"/>
          </a:solidFill>
          <a:effectLst>
            <a:outerShdw dist="31750" dir="5400000" algn="tl" rotWithShape="0">
              <a:prstClr val="black">
                <a:alpha val="15000"/>
              </a:prstClr>
            </a:outerShdw>
          </a:effectLst>
        </p:spPr>
        <p:txBody>
          <a:bodyPr vert="horz" lIns="91440" tIns="45720" rIns="91440" bIns="1080000" rtlCol="0" anchor="ctr">
            <a:noAutofit/>
          </a:bodyPr>
          <a:lstStyle>
            <a:lvl1pPr marL="176213" indent="-176213" algn="ctr">
              <a:buNone/>
              <a:defRPr lang="fr-FR" sz="2000" b="1" i="1" dirty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marL="0" lvl="0" indent="0" algn="ctr"/>
            <a:endParaRPr lang="fr-FR" dirty="0"/>
          </a:p>
        </p:txBody>
      </p:sp>
      <p:sp>
        <p:nvSpPr>
          <p:cNvPr id="10" name="Espace réservé du texte 7"/>
          <p:cNvSpPr>
            <a:spLocks noGrp="1"/>
          </p:cNvSpPr>
          <p:nvPr>
            <p:ph type="body" sz="quarter" idx="13" hasCustomPrompt="1"/>
          </p:nvPr>
        </p:nvSpPr>
        <p:spPr>
          <a:xfrm>
            <a:off x="1200" y="794766"/>
            <a:ext cx="9903600" cy="378000"/>
          </a:xfrm>
          <a:solidFill>
            <a:schemeClr val="tx1"/>
          </a:solidFill>
        </p:spPr>
        <p:txBody>
          <a:bodyPr lIns="414000" tIns="36000" rIns="414000" bIns="36000" anchor="ctr" anchorCtr="0"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Modifier le style du sous-titre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17000" y="3930868"/>
            <a:ext cx="4374000" cy="2340000"/>
          </a:xfrm>
          <a:noFill/>
          <a:effectLst/>
        </p:spPr>
        <p:txBody>
          <a:bodyPr lIns="0" tIns="36000" rIns="0" bIns="0">
            <a:noAutofit/>
          </a:bodyPr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A5569-0A19-47D2-ADB8-E7D7FB79FBB4}" type="datetime1">
              <a:rPr lang="fr-FR" smtClean="0"/>
              <a:t>27/12/2017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Modèle de présentiel v1.0.1</a:t>
            </a: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A89DF-0C55-4EB9-B33C-819B5A50E194}" type="slidenum">
              <a:rPr lang="fr-FR" smtClean="0"/>
              <a:t>‹N°›</a:t>
            </a:fld>
            <a:endParaRPr lang="fr-FR"/>
          </a:p>
        </p:txBody>
      </p:sp>
      <p:sp>
        <p:nvSpPr>
          <p:cNvPr id="13" name="Espace réservé du contenu 3"/>
          <p:cNvSpPr>
            <a:spLocks noGrp="1"/>
          </p:cNvSpPr>
          <p:nvPr>
            <p:ph sz="half" idx="15"/>
          </p:nvPr>
        </p:nvSpPr>
        <p:spPr>
          <a:xfrm>
            <a:off x="5115600" y="3930868"/>
            <a:ext cx="4374000" cy="2340000"/>
          </a:xfrm>
          <a:noFill/>
          <a:effectLst/>
        </p:spPr>
        <p:txBody>
          <a:bodyPr lIns="0" tIns="36000" rIns="0" bIns="0">
            <a:noAutofit/>
          </a:bodyPr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cxnSp>
        <p:nvCxnSpPr>
          <p:cNvPr id="14" name="Connecteur droit 13"/>
          <p:cNvCxnSpPr/>
          <p:nvPr userDrawn="1"/>
        </p:nvCxnSpPr>
        <p:spPr>
          <a:xfrm>
            <a:off x="4944611" y="3930868"/>
            <a:ext cx="0" cy="234000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2768542"/>
      </p:ext>
    </p:extLst>
  </p:cSld>
  <p:clrMapOvr>
    <a:masterClrMapping/>
  </p:clrMapOvr>
  <p:transition spd="med">
    <p:push dir="u"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et image (8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u texte 7"/>
          <p:cNvSpPr>
            <a:spLocks noGrp="1"/>
          </p:cNvSpPr>
          <p:nvPr>
            <p:ph type="body" sz="quarter" idx="13" hasCustomPrompt="1"/>
          </p:nvPr>
        </p:nvSpPr>
        <p:spPr>
          <a:xfrm>
            <a:off x="1200" y="794766"/>
            <a:ext cx="9903600" cy="378000"/>
          </a:xfrm>
          <a:solidFill>
            <a:schemeClr val="tx1"/>
          </a:solidFill>
        </p:spPr>
        <p:txBody>
          <a:bodyPr lIns="414000" tIns="36000" rIns="414000" bIns="36000" anchor="ctr" anchorCtr="0"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Modifier le style du sous-titre</a:t>
            </a:r>
          </a:p>
        </p:txBody>
      </p:sp>
      <p:sp>
        <p:nvSpPr>
          <p:cNvPr id="12" name="Espace réservé pour une image  11"/>
          <p:cNvSpPr>
            <a:spLocks noGrp="1"/>
          </p:cNvSpPr>
          <p:nvPr>
            <p:ph type="pic" sz="quarter" idx="14"/>
          </p:nvPr>
        </p:nvSpPr>
        <p:spPr>
          <a:xfrm>
            <a:off x="1200" y="4338000"/>
            <a:ext cx="9903600" cy="2520000"/>
          </a:xfrm>
          <a:solidFill>
            <a:schemeClr val="tx2"/>
          </a:solidFill>
          <a:effectLst>
            <a:outerShdw dist="31750" dir="16200000" rotWithShape="0">
              <a:prstClr val="black">
                <a:alpha val="15000"/>
              </a:prstClr>
            </a:outerShdw>
          </a:effectLst>
        </p:spPr>
        <p:txBody>
          <a:bodyPr vert="horz" lIns="91440" tIns="45720" rIns="91440" bIns="1080000" rtlCol="0" anchor="ctr">
            <a:noAutofit/>
          </a:bodyPr>
          <a:lstStyle>
            <a:lvl1pPr marL="176213" indent="-176213" algn="ctr">
              <a:buNone/>
              <a:defRPr lang="fr-FR" sz="2000" b="1" i="1" dirty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marL="0" lvl="0" indent="0" algn="ctr"/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17000" y="1440000"/>
            <a:ext cx="4374000" cy="2628000"/>
          </a:xfrm>
          <a:noFill/>
          <a:effectLst/>
        </p:spPr>
        <p:txBody>
          <a:bodyPr lIns="0" tIns="0" rIns="0" bIns="0">
            <a:noAutofit/>
          </a:bodyPr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3" name="Espace réservé du contenu 3"/>
          <p:cNvSpPr>
            <a:spLocks noGrp="1"/>
          </p:cNvSpPr>
          <p:nvPr>
            <p:ph sz="half" idx="15"/>
          </p:nvPr>
        </p:nvSpPr>
        <p:spPr>
          <a:xfrm>
            <a:off x="5115600" y="1440000"/>
            <a:ext cx="4374000" cy="2628000"/>
          </a:xfrm>
          <a:noFill/>
          <a:effectLst/>
        </p:spPr>
        <p:txBody>
          <a:bodyPr lIns="0" tIns="0" rIns="0" bIns="0">
            <a:noAutofit/>
          </a:bodyPr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cxnSp>
        <p:nvCxnSpPr>
          <p:cNvPr id="14" name="Connecteur droit 13"/>
          <p:cNvCxnSpPr/>
          <p:nvPr userDrawn="1"/>
        </p:nvCxnSpPr>
        <p:spPr>
          <a:xfrm>
            <a:off x="4944611" y="1440000"/>
            <a:ext cx="0" cy="262800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2293883"/>
      </p:ext>
    </p:extLst>
  </p:cSld>
  <p:clrMapOvr>
    <a:masterClrMapping/>
  </p:clrMapOvr>
  <p:transition spd="med">
    <p:push dir="u"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et image (9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Espace réservé du contenu 2"/>
          <p:cNvSpPr>
            <a:spLocks noGrp="1"/>
          </p:cNvSpPr>
          <p:nvPr>
            <p:ph sz="half" idx="19"/>
          </p:nvPr>
        </p:nvSpPr>
        <p:spPr>
          <a:xfrm>
            <a:off x="7941000" y="1662356"/>
            <a:ext cx="1548000" cy="2827425"/>
          </a:xfrm>
          <a:solidFill>
            <a:schemeClr val="bg1"/>
          </a:solidFill>
          <a:effectLst>
            <a:outerShdw dist="31750" dir="2700000" algn="tl" rotWithShape="0">
              <a:prstClr val="black">
                <a:alpha val="15000"/>
              </a:prstClr>
            </a:outerShdw>
          </a:effectLst>
        </p:spPr>
        <p:txBody>
          <a:bodyPr lIns="144000" tIns="1944000" rIns="144000" bIns="216000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/>
              <a:t>Modifiez les styles du texte du masque</a:t>
            </a:r>
          </a:p>
        </p:txBody>
      </p:sp>
      <p:sp>
        <p:nvSpPr>
          <p:cNvPr id="18" name="Espace réservé pour une image  11"/>
          <p:cNvSpPr>
            <a:spLocks noGrp="1"/>
          </p:cNvSpPr>
          <p:nvPr>
            <p:ph type="pic" sz="quarter" idx="20"/>
          </p:nvPr>
        </p:nvSpPr>
        <p:spPr>
          <a:xfrm>
            <a:off x="7941000" y="1662356"/>
            <a:ext cx="1548000" cy="1800000"/>
          </a:xfrm>
          <a:solidFill>
            <a:schemeClr val="tx2"/>
          </a:solidFill>
          <a:effectLst/>
        </p:spPr>
        <p:txBody>
          <a:bodyPr vert="horz" lIns="91440" tIns="45720" rIns="91440" bIns="1080000" rtlCol="0" anchor="ctr">
            <a:noAutofit/>
          </a:bodyPr>
          <a:lstStyle>
            <a:lvl1pPr marL="176213" indent="-176213" algn="ctr">
              <a:buNone/>
              <a:defRPr lang="fr-FR" sz="1600" b="1" i="1" dirty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marL="0" lvl="0" indent="0" algn="ctr"/>
            <a:endParaRPr lang="fr-FR" dirty="0"/>
          </a:p>
        </p:txBody>
      </p:sp>
      <p:sp>
        <p:nvSpPr>
          <p:cNvPr id="11" name="Espace réservé du contenu 2"/>
          <p:cNvSpPr>
            <a:spLocks noGrp="1"/>
          </p:cNvSpPr>
          <p:nvPr>
            <p:ph sz="half" idx="1"/>
          </p:nvPr>
        </p:nvSpPr>
        <p:spPr>
          <a:xfrm>
            <a:off x="417600" y="1662356"/>
            <a:ext cx="1548000" cy="2827425"/>
          </a:xfrm>
          <a:solidFill>
            <a:schemeClr val="bg1"/>
          </a:solidFill>
          <a:effectLst>
            <a:outerShdw dist="31750" dir="2700000" algn="tl" rotWithShape="0">
              <a:prstClr val="black">
                <a:alpha val="15000"/>
              </a:prstClr>
            </a:outerShdw>
          </a:effectLst>
        </p:spPr>
        <p:txBody>
          <a:bodyPr lIns="144000" tIns="1944000" rIns="144000" bIns="216000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/>
              <a:t>Modifiez les styles du texte du masque</a:t>
            </a:r>
          </a:p>
        </p:txBody>
      </p:sp>
      <p:sp>
        <p:nvSpPr>
          <p:cNvPr id="10" name="Espace réservé du texte 7"/>
          <p:cNvSpPr>
            <a:spLocks noGrp="1"/>
          </p:cNvSpPr>
          <p:nvPr>
            <p:ph type="body" sz="quarter" idx="13" hasCustomPrompt="1"/>
          </p:nvPr>
        </p:nvSpPr>
        <p:spPr>
          <a:xfrm>
            <a:off x="1200" y="794766"/>
            <a:ext cx="9903600" cy="378000"/>
          </a:xfrm>
          <a:solidFill>
            <a:schemeClr val="tx1"/>
          </a:solidFill>
        </p:spPr>
        <p:txBody>
          <a:bodyPr lIns="414000" tIns="36000" rIns="414000" bIns="36000" anchor="ctr" anchorCtr="0"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Modifier le style du sous-titre</a:t>
            </a:r>
          </a:p>
        </p:txBody>
      </p:sp>
      <p:sp>
        <p:nvSpPr>
          <p:cNvPr id="12" name="Espace réservé pour une image  11"/>
          <p:cNvSpPr>
            <a:spLocks noGrp="1"/>
          </p:cNvSpPr>
          <p:nvPr>
            <p:ph type="pic" sz="quarter" idx="14"/>
          </p:nvPr>
        </p:nvSpPr>
        <p:spPr>
          <a:xfrm>
            <a:off x="417600" y="1662356"/>
            <a:ext cx="1548000" cy="1800000"/>
          </a:xfrm>
          <a:solidFill>
            <a:schemeClr val="tx2"/>
          </a:solidFill>
          <a:effectLst/>
        </p:spPr>
        <p:txBody>
          <a:bodyPr vert="horz" lIns="91440" tIns="45720" rIns="91440" bIns="1080000" rtlCol="0" anchor="ctr">
            <a:noAutofit/>
          </a:bodyPr>
          <a:lstStyle>
            <a:lvl1pPr marL="176213" indent="-176213" algn="ctr">
              <a:buNone/>
              <a:defRPr lang="fr-FR" sz="1600" b="1" i="1" dirty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marL="0" lvl="0" indent="0" algn="ctr"/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5EFDA-1A99-4ACC-BC27-2DDF7C12E59E}" type="datetime1">
              <a:rPr lang="fr-FR" smtClean="0"/>
              <a:t>27/12/2017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Modèle de présentiel v1.0.1</a:t>
            </a: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A89DF-0C55-4EB9-B33C-819B5A50E194}" type="slidenum">
              <a:rPr lang="fr-FR" smtClean="0"/>
              <a:t>‹N°›</a:t>
            </a:fld>
            <a:endParaRPr lang="fr-FR"/>
          </a:p>
        </p:txBody>
      </p:sp>
      <p:sp>
        <p:nvSpPr>
          <p:cNvPr id="15" name="Espace réservé du contenu 2"/>
          <p:cNvSpPr>
            <a:spLocks noGrp="1"/>
          </p:cNvSpPr>
          <p:nvPr>
            <p:ph sz="half" idx="17"/>
          </p:nvPr>
        </p:nvSpPr>
        <p:spPr>
          <a:xfrm>
            <a:off x="2298450" y="1662356"/>
            <a:ext cx="1548000" cy="2827425"/>
          </a:xfrm>
          <a:solidFill>
            <a:schemeClr val="bg1"/>
          </a:solidFill>
          <a:effectLst>
            <a:outerShdw dist="31750" dir="2700000" algn="tl" rotWithShape="0">
              <a:prstClr val="black">
                <a:alpha val="15000"/>
              </a:prstClr>
            </a:outerShdw>
          </a:effectLst>
        </p:spPr>
        <p:txBody>
          <a:bodyPr lIns="144000" tIns="1944000" rIns="144000" bIns="216000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/>
              <a:t>Modifiez les styles du texte du masque</a:t>
            </a:r>
          </a:p>
        </p:txBody>
      </p:sp>
      <p:sp>
        <p:nvSpPr>
          <p:cNvPr id="16" name="Espace réservé pour une image  11"/>
          <p:cNvSpPr>
            <a:spLocks noGrp="1"/>
          </p:cNvSpPr>
          <p:nvPr>
            <p:ph type="pic" sz="quarter" idx="18"/>
          </p:nvPr>
        </p:nvSpPr>
        <p:spPr>
          <a:xfrm>
            <a:off x="2298450" y="1662356"/>
            <a:ext cx="1548000" cy="1800000"/>
          </a:xfrm>
          <a:solidFill>
            <a:schemeClr val="tx2"/>
          </a:solidFill>
          <a:effectLst/>
        </p:spPr>
        <p:txBody>
          <a:bodyPr vert="horz" lIns="91440" tIns="45720" rIns="91440" bIns="1080000" rtlCol="0" anchor="ctr">
            <a:noAutofit/>
          </a:bodyPr>
          <a:lstStyle>
            <a:lvl1pPr marL="176213" indent="-176213" algn="ctr">
              <a:buNone/>
              <a:defRPr lang="fr-FR" sz="1600" b="1" i="1" dirty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marL="0" lvl="0" indent="0" algn="ctr"/>
            <a:endParaRPr lang="fr-FR" dirty="0"/>
          </a:p>
        </p:txBody>
      </p:sp>
      <p:sp>
        <p:nvSpPr>
          <p:cNvPr id="14" name="Espace réservé du contenu 2"/>
          <p:cNvSpPr>
            <a:spLocks noGrp="1"/>
          </p:cNvSpPr>
          <p:nvPr>
            <p:ph sz="half" idx="22"/>
          </p:nvPr>
        </p:nvSpPr>
        <p:spPr>
          <a:xfrm>
            <a:off x="4179300" y="1662356"/>
            <a:ext cx="1548000" cy="2827425"/>
          </a:xfrm>
          <a:solidFill>
            <a:schemeClr val="bg1"/>
          </a:solidFill>
          <a:effectLst>
            <a:outerShdw dist="31750" dir="2700000" algn="tl" rotWithShape="0">
              <a:prstClr val="black">
                <a:alpha val="15000"/>
              </a:prstClr>
            </a:outerShdw>
          </a:effectLst>
        </p:spPr>
        <p:txBody>
          <a:bodyPr lIns="144000" tIns="1944000" rIns="144000" bIns="216000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/>
              <a:t>Modifiez les styles du texte du masque</a:t>
            </a:r>
          </a:p>
        </p:txBody>
      </p:sp>
      <p:sp>
        <p:nvSpPr>
          <p:cNvPr id="19" name="Espace réservé pour une image  11"/>
          <p:cNvSpPr>
            <a:spLocks noGrp="1"/>
          </p:cNvSpPr>
          <p:nvPr>
            <p:ph type="pic" sz="quarter" idx="23"/>
          </p:nvPr>
        </p:nvSpPr>
        <p:spPr>
          <a:xfrm>
            <a:off x="4179300" y="1662356"/>
            <a:ext cx="1548000" cy="1800000"/>
          </a:xfrm>
          <a:solidFill>
            <a:schemeClr val="tx2"/>
          </a:solidFill>
          <a:effectLst/>
        </p:spPr>
        <p:txBody>
          <a:bodyPr vert="horz" lIns="91440" tIns="45720" rIns="91440" bIns="1080000" rtlCol="0" anchor="ctr">
            <a:noAutofit/>
          </a:bodyPr>
          <a:lstStyle>
            <a:lvl1pPr marL="176213" indent="-176213" algn="ctr">
              <a:buNone/>
              <a:defRPr lang="fr-FR" sz="1600" b="1" i="1" dirty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marL="0" lvl="0" indent="0" algn="ctr"/>
            <a:endParaRPr lang="fr-FR" dirty="0"/>
          </a:p>
        </p:txBody>
      </p:sp>
      <p:sp>
        <p:nvSpPr>
          <p:cNvPr id="20" name="Espace réservé du contenu 2"/>
          <p:cNvSpPr>
            <a:spLocks noGrp="1"/>
          </p:cNvSpPr>
          <p:nvPr>
            <p:ph sz="half" idx="24"/>
          </p:nvPr>
        </p:nvSpPr>
        <p:spPr>
          <a:xfrm>
            <a:off x="6060150" y="1662356"/>
            <a:ext cx="1548000" cy="2827425"/>
          </a:xfrm>
          <a:solidFill>
            <a:schemeClr val="bg1"/>
          </a:solidFill>
          <a:effectLst>
            <a:outerShdw dist="31750" dir="2700000" algn="tl" rotWithShape="0">
              <a:prstClr val="black">
                <a:alpha val="15000"/>
              </a:prstClr>
            </a:outerShdw>
          </a:effectLst>
        </p:spPr>
        <p:txBody>
          <a:bodyPr lIns="144000" tIns="1944000" rIns="144000" bIns="216000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/>
              <a:t>Modifiez les styles du texte du masque</a:t>
            </a:r>
          </a:p>
        </p:txBody>
      </p:sp>
      <p:sp>
        <p:nvSpPr>
          <p:cNvPr id="21" name="Espace réservé pour une image  11"/>
          <p:cNvSpPr>
            <a:spLocks noGrp="1"/>
          </p:cNvSpPr>
          <p:nvPr>
            <p:ph type="pic" sz="quarter" idx="25"/>
          </p:nvPr>
        </p:nvSpPr>
        <p:spPr>
          <a:xfrm>
            <a:off x="6060150" y="1662356"/>
            <a:ext cx="1548000" cy="1800000"/>
          </a:xfrm>
          <a:solidFill>
            <a:schemeClr val="tx2"/>
          </a:solidFill>
          <a:effectLst/>
        </p:spPr>
        <p:txBody>
          <a:bodyPr vert="horz" lIns="91440" tIns="45720" rIns="91440" bIns="1080000" rtlCol="0" anchor="ctr">
            <a:noAutofit/>
          </a:bodyPr>
          <a:lstStyle>
            <a:lvl1pPr marL="176213" indent="-176213" algn="ctr">
              <a:buNone/>
              <a:defRPr lang="fr-FR" sz="1600" b="1" i="1" dirty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marL="0" lvl="0" indent="0" algn="ctr"/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26" hasCustomPrompt="1"/>
          </p:nvPr>
        </p:nvSpPr>
        <p:spPr>
          <a:xfrm>
            <a:off x="992560" y="1440000"/>
            <a:ext cx="396000" cy="396000"/>
          </a:xfrm>
          <a:prstGeom prst="ellipse">
            <a:avLst/>
          </a:prstGeom>
          <a:solidFill>
            <a:schemeClr val="accent4"/>
          </a:solidFill>
        </p:spPr>
        <p:txBody>
          <a:bodyPr wrap="none" lIns="0" tIns="0" rIns="0" bIns="18000" anchor="ctr">
            <a:noAutofit/>
          </a:bodyPr>
          <a:lstStyle>
            <a:lvl1pPr marL="0" indent="0" algn="ctr">
              <a:buNone/>
              <a:defRPr sz="24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176213" indent="0">
              <a:buNone/>
              <a:defRPr/>
            </a:lvl2pPr>
            <a:lvl3pPr marL="360362" indent="0">
              <a:buNone/>
              <a:defRPr/>
            </a:lvl3pPr>
            <a:lvl4pPr marL="536575" indent="0">
              <a:buNone/>
              <a:defRPr/>
            </a:lvl4pPr>
            <a:lvl5pPr marL="720725" indent="0">
              <a:buNone/>
              <a:defRPr/>
            </a:lvl5pPr>
          </a:lstStyle>
          <a:p>
            <a:pPr lvl="0"/>
            <a:r>
              <a:rPr lang="fr-FR" dirty="0"/>
              <a:t>1</a:t>
            </a:r>
          </a:p>
        </p:txBody>
      </p:sp>
      <p:sp>
        <p:nvSpPr>
          <p:cNvPr id="22" name="Espace réservé du texte 3"/>
          <p:cNvSpPr>
            <a:spLocks noGrp="1"/>
          </p:cNvSpPr>
          <p:nvPr>
            <p:ph type="body" sz="quarter" idx="27" hasCustomPrompt="1"/>
          </p:nvPr>
        </p:nvSpPr>
        <p:spPr>
          <a:xfrm>
            <a:off x="2871694" y="1440000"/>
            <a:ext cx="396000" cy="396000"/>
          </a:xfrm>
          <a:prstGeom prst="ellipse">
            <a:avLst/>
          </a:prstGeom>
          <a:solidFill>
            <a:schemeClr val="accent4"/>
          </a:solidFill>
        </p:spPr>
        <p:txBody>
          <a:bodyPr wrap="none" lIns="0" tIns="0" rIns="0" bIns="18000" anchor="ctr">
            <a:noAutofit/>
          </a:bodyPr>
          <a:lstStyle>
            <a:lvl1pPr marL="0" indent="0" algn="ctr">
              <a:buNone/>
              <a:defRPr sz="24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176213" indent="0">
              <a:buNone/>
              <a:defRPr/>
            </a:lvl2pPr>
            <a:lvl3pPr marL="360362" indent="0">
              <a:buNone/>
              <a:defRPr/>
            </a:lvl3pPr>
            <a:lvl4pPr marL="536575" indent="0">
              <a:buNone/>
              <a:defRPr/>
            </a:lvl4pPr>
            <a:lvl5pPr marL="720725" indent="0">
              <a:buNone/>
              <a:defRPr/>
            </a:lvl5pPr>
          </a:lstStyle>
          <a:p>
            <a:pPr lvl="0"/>
            <a:r>
              <a:rPr lang="fr-FR" dirty="0"/>
              <a:t>2</a:t>
            </a:r>
          </a:p>
        </p:txBody>
      </p:sp>
      <p:sp>
        <p:nvSpPr>
          <p:cNvPr id="23" name="Espace réservé du texte 3"/>
          <p:cNvSpPr>
            <a:spLocks noGrp="1"/>
          </p:cNvSpPr>
          <p:nvPr>
            <p:ph type="body" sz="quarter" idx="28" hasCustomPrompt="1"/>
          </p:nvPr>
        </p:nvSpPr>
        <p:spPr>
          <a:xfrm>
            <a:off x="4759216" y="1440000"/>
            <a:ext cx="396000" cy="396000"/>
          </a:xfrm>
          <a:prstGeom prst="ellipse">
            <a:avLst/>
          </a:prstGeom>
          <a:solidFill>
            <a:schemeClr val="accent4"/>
          </a:solidFill>
        </p:spPr>
        <p:txBody>
          <a:bodyPr wrap="none" lIns="0" tIns="0" rIns="0" bIns="18000" anchor="ctr">
            <a:noAutofit/>
          </a:bodyPr>
          <a:lstStyle>
            <a:lvl1pPr marL="0" indent="0" algn="ctr">
              <a:buNone/>
              <a:defRPr sz="24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176213" indent="0">
              <a:buNone/>
              <a:defRPr/>
            </a:lvl2pPr>
            <a:lvl3pPr marL="360362" indent="0">
              <a:buNone/>
              <a:defRPr/>
            </a:lvl3pPr>
            <a:lvl4pPr marL="536575" indent="0">
              <a:buNone/>
              <a:defRPr/>
            </a:lvl4pPr>
            <a:lvl5pPr marL="720725" indent="0">
              <a:buNone/>
              <a:defRPr/>
            </a:lvl5pPr>
          </a:lstStyle>
          <a:p>
            <a:pPr lvl="0"/>
            <a:r>
              <a:rPr lang="fr-FR" dirty="0"/>
              <a:t>3</a:t>
            </a:r>
          </a:p>
        </p:txBody>
      </p:sp>
      <p:sp>
        <p:nvSpPr>
          <p:cNvPr id="24" name="Espace réservé du texte 3"/>
          <p:cNvSpPr>
            <a:spLocks noGrp="1"/>
          </p:cNvSpPr>
          <p:nvPr>
            <p:ph type="body" sz="quarter" idx="29" hasCustomPrompt="1"/>
          </p:nvPr>
        </p:nvSpPr>
        <p:spPr>
          <a:xfrm>
            <a:off x="6638350" y="1440000"/>
            <a:ext cx="396000" cy="396000"/>
          </a:xfrm>
          <a:prstGeom prst="ellipse">
            <a:avLst/>
          </a:prstGeom>
          <a:solidFill>
            <a:schemeClr val="accent4"/>
          </a:solidFill>
        </p:spPr>
        <p:txBody>
          <a:bodyPr wrap="none" lIns="0" tIns="0" rIns="0" bIns="18000" anchor="ctr">
            <a:noAutofit/>
          </a:bodyPr>
          <a:lstStyle>
            <a:lvl1pPr marL="0" indent="0" algn="ctr">
              <a:buNone/>
              <a:defRPr sz="24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176213" indent="0">
              <a:buNone/>
              <a:defRPr/>
            </a:lvl2pPr>
            <a:lvl3pPr marL="360362" indent="0">
              <a:buNone/>
              <a:defRPr/>
            </a:lvl3pPr>
            <a:lvl4pPr marL="536575" indent="0">
              <a:buNone/>
              <a:defRPr/>
            </a:lvl4pPr>
            <a:lvl5pPr marL="720725" indent="0">
              <a:buNone/>
              <a:defRPr/>
            </a:lvl5pPr>
          </a:lstStyle>
          <a:p>
            <a:pPr lvl="0"/>
            <a:r>
              <a:rPr lang="fr-FR" dirty="0"/>
              <a:t>4</a:t>
            </a:r>
          </a:p>
        </p:txBody>
      </p:sp>
      <p:sp>
        <p:nvSpPr>
          <p:cNvPr id="25" name="Espace réservé du texte 3"/>
          <p:cNvSpPr>
            <a:spLocks noGrp="1"/>
          </p:cNvSpPr>
          <p:nvPr>
            <p:ph type="body" sz="quarter" idx="30" hasCustomPrompt="1"/>
          </p:nvPr>
        </p:nvSpPr>
        <p:spPr>
          <a:xfrm>
            <a:off x="8517484" y="1440000"/>
            <a:ext cx="396000" cy="396000"/>
          </a:xfrm>
          <a:prstGeom prst="ellipse">
            <a:avLst/>
          </a:prstGeom>
          <a:solidFill>
            <a:schemeClr val="accent4"/>
          </a:solidFill>
        </p:spPr>
        <p:txBody>
          <a:bodyPr wrap="none" lIns="0" tIns="0" rIns="0" bIns="18000" anchor="ctr">
            <a:noAutofit/>
          </a:bodyPr>
          <a:lstStyle>
            <a:lvl1pPr marL="0" indent="0" algn="ctr">
              <a:buNone/>
              <a:defRPr sz="24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176213" indent="0">
              <a:buNone/>
              <a:defRPr/>
            </a:lvl2pPr>
            <a:lvl3pPr marL="360362" indent="0">
              <a:buNone/>
              <a:defRPr/>
            </a:lvl3pPr>
            <a:lvl4pPr marL="536575" indent="0">
              <a:buNone/>
              <a:defRPr/>
            </a:lvl4pPr>
            <a:lvl5pPr marL="720725" indent="0">
              <a:buNone/>
              <a:defRPr/>
            </a:lvl5pPr>
          </a:lstStyle>
          <a:p>
            <a:pPr lvl="0"/>
            <a:r>
              <a:rPr lang="fr-FR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816231838"/>
      </p:ext>
    </p:extLst>
  </p:cSld>
  <p:clrMapOvr>
    <a:masterClrMapping/>
  </p:clrMapOvr>
  <p:transition spd="med">
    <p:push dir="u"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et image (10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Espace réservé du contenu 2"/>
          <p:cNvSpPr>
            <a:spLocks noGrp="1"/>
          </p:cNvSpPr>
          <p:nvPr>
            <p:ph sz="half" idx="19"/>
          </p:nvPr>
        </p:nvSpPr>
        <p:spPr>
          <a:xfrm>
            <a:off x="7941000" y="2934545"/>
            <a:ext cx="1548000" cy="2827425"/>
          </a:xfrm>
          <a:solidFill>
            <a:schemeClr val="bg1"/>
          </a:solidFill>
          <a:effectLst>
            <a:outerShdw dist="31750" dir="2700000" algn="tl" rotWithShape="0">
              <a:prstClr val="black">
                <a:alpha val="15000"/>
              </a:prstClr>
            </a:outerShdw>
          </a:effectLst>
        </p:spPr>
        <p:txBody>
          <a:bodyPr lIns="144000" tIns="1944000" rIns="144000" bIns="216000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/>
              <a:t>Modifiez les styles du texte du masque</a:t>
            </a:r>
          </a:p>
        </p:txBody>
      </p:sp>
      <p:sp>
        <p:nvSpPr>
          <p:cNvPr id="18" name="Espace réservé pour une image  11"/>
          <p:cNvSpPr>
            <a:spLocks noGrp="1"/>
          </p:cNvSpPr>
          <p:nvPr>
            <p:ph type="pic" sz="quarter" idx="20"/>
          </p:nvPr>
        </p:nvSpPr>
        <p:spPr>
          <a:xfrm>
            <a:off x="7941000" y="2934545"/>
            <a:ext cx="1548000" cy="1800000"/>
          </a:xfrm>
          <a:solidFill>
            <a:schemeClr val="tx2"/>
          </a:solidFill>
          <a:effectLst/>
        </p:spPr>
        <p:txBody>
          <a:bodyPr vert="horz" lIns="91440" tIns="45720" rIns="91440" bIns="1080000" rtlCol="0" anchor="ctr">
            <a:noAutofit/>
          </a:bodyPr>
          <a:lstStyle>
            <a:lvl1pPr marL="176213" indent="-176213" algn="ctr">
              <a:buNone/>
              <a:defRPr lang="fr-FR" sz="1600" b="1" i="1" dirty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marL="0" lvl="0" indent="0" algn="ctr"/>
            <a:endParaRPr lang="fr-FR" dirty="0"/>
          </a:p>
        </p:txBody>
      </p:sp>
      <p:sp>
        <p:nvSpPr>
          <p:cNvPr id="11" name="Espace réservé du contenu 2"/>
          <p:cNvSpPr>
            <a:spLocks noGrp="1"/>
          </p:cNvSpPr>
          <p:nvPr>
            <p:ph sz="half" idx="1"/>
          </p:nvPr>
        </p:nvSpPr>
        <p:spPr>
          <a:xfrm>
            <a:off x="417600" y="2934545"/>
            <a:ext cx="1548000" cy="2827425"/>
          </a:xfrm>
          <a:solidFill>
            <a:schemeClr val="bg1"/>
          </a:solidFill>
          <a:effectLst>
            <a:outerShdw dist="31750" dir="2700000" algn="tl" rotWithShape="0">
              <a:prstClr val="black">
                <a:alpha val="15000"/>
              </a:prstClr>
            </a:outerShdw>
          </a:effectLst>
        </p:spPr>
        <p:txBody>
          <a:bodyPr lIns="144000" tIns="1944000" rIns="144000" bIns="216000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/>
              <a:t>Modifiez les styles du texte du masque</a:t>
            </a:r>
          </a:p>
        </p:txBody>
      </p:sp>
      <p:sp>
        <p:nvSpPr>
          <p:cNvPr id="10" name="Espace réservé du texte 7"/>
          <p:cNvSpPr>
            <a:spLocks noGrp="1"/>
          </p:cNvSpPr>
          <p:nvPr>
            <p:ph type="body" sz="quarter" idx="13" hasCustomPrompt="1"/>
          </p:nvPr>
        </p:nvSpPr>
        <p:spPr>
          <a:xfrm>
            <a:off x="1200" y="794766"/>
            <a:ext cx="9903600" cy="378000"/>
          </a:xfrm>
          <a:solidFill>
            <a:schemeClr val="tx1"/>
          </a:solidFill>
        </p:spPr>
        <p:txBody>
          <a:bodyPr lIns="414000" tIns="36000" rIns="414000" bIns="36000" anchor="ctr" anchorCtr="0"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Modifier le style du sous-titre</a:t>
            </a:r>
          </a:p>
        </p:txBody>
      </p:sp>
      <p:sp>
        <p:nvSpPr>
          <p:cNvPr id="12" name="Espace réservé pour une image  11"/>
          <p:cNvSpPr>
            <a:spLocks noGrp="1"/>
          </p:cNvSpPr>
          <p:nvPr>
            <p:ph type="pic" sz="quarter" idx="14"/>
          </p:nvPr>
        </p:nvSpPr>
        <p:spPr>
          <a:xfrm>
            <a:off x="417600" y="2934545"/>
            <a:ext cx="1548000" cy="1800000"/>
          </a:xfrm>
          <a:solidFill>
            <a:schemeClr val="tx2"/>
          </a:solidFill>
          <a:effectLst/>
        </p:spPr>
        <p:txBody>
          <a:bodyPr vert="horz" lIns="91440" tIns="45720" rIns="91440" bIns="1080000" rtlCol="0" anchor="ctr">
            <a:noAutofit/>
          </a:bodyPr>
          <a:lstStyle>
            <a:lvl1pPr marL="176213" indent="-176213" algn="ctr">
              <a:buNone/>
              <a:defRPr lang="fr-FR" sz="1600" b="1" i="1" dirty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marL="0" lvl="0" indent="0" algn="ctr"/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32821-5AF4-44D7-A2A4-07A679789379}" type="datetime1">
              <a:rPr lang="fr-FR" smtClean="0"/>
              <a:t>27/12/2017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Modèle de présentiel v1.0.1</a:t>
            </a: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A89DF-0C55-4EB9-B33C-819B5A50E194}" type="slidenum">
              <a:rPr lang="fr-FR" smtClean="0"/>
              <a:t>‹N°›</a:t>
            </a:fld>
            <a:endParaRPr lang="fr-FR"/>
          </a:p>
        </p:txBody>
      </p:sp>
      <p:sp>
        <p:nvSpPr>
          <p:cNvPr id="15" name="Espace réservé du contenu 2"/>
          <p:cNvSpPr>
            <a:spLocks noGrp="1"/>
          </p:cNvSpPr>
          <p:nvPr>
            <p:ph sz="half" idx="17"/>
          </p:nvPr>
        </p:nvSpPr>
        <p:spPr>
          <a:xfrm>
            <a:off x="2298450" y="2934545"/>
            <a:ext cx="1548000" cy="2827425"/>
          </a:xfrm>
          <a:solidFill>
            <a:schemeClr val="bg1"/>
          </a:solidFill>
          <a:effectLst>
            <a:outerShdw dist="31750" dir="2700000" algn="tl" rotWithShape="0">
              <a:prstClr val="black">
                <a:alpha val="15000"/>
              </a:prstClr>
            </a:outerShdw>
          </a:effectLst>
        </p:spPr>
        <p:txBody>
          <a:bodyPr lIns="144000" tIns="1944000" rIns="144000" bIns="216000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/>
              <a:t>Modifiez les styles du texte du masque</a:t>
            </a:r>
          </a:p>
        </p:txBody>
      </p:sp>
      <p:sp>
        <p:nvSpPr>
          <p:cNvPr id="16" name="Espace réservé pour une image  11"/>
          <p:cNvSpPr>
            <a:spLocks noGrp="1"/>
          </p:cNvSpPr>
          <p:nvPr>
            <p:ph type="pic" sz="quarter" idx="18"/>
          </p:nvPr>
        </p:nvSpPr>
        <p:spPr>
          <a:xfrm>
            <a:off x="2298450" y="2934545"/>
            <a:ext cx="1548000" cy="1800000"/>
          </a:xfrm>
          <a:solidFill>
            <a:schemeClr val="tx2"/>
          </a:solidFill>
          <a:effectLst/>
        </p:spPr>
        <p:txBody>
          <a:bodyPr vert="horz" lIns="91440" tIns="45720" rIns="91440" bIns="1080000" rtlCol="0" anchor="ctr">
            <a:noAutofit/>
          </a:bodyPr>
          <a:lstStyle>
            <a:lvl1pPr marL="176213" indent="-176213" algn="ctr">
              <a:buNone/>
              <a:defRPr lang="fr-FR" sz="1600" b="1" i="1" dirty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marL="0" lvl="0" indent="0" algn="ctr"/>
            <a:endParaRPr lang="fr-FR" dirty="0"/>
          </a:p>
        </p:txBody>
      </p:sp>
      <p:sp>
        <p:nvSpPr>
          <p:cNvPr id="13" name="Espace réservé du contenu 2"/>
          <p:cNvSpPr>
            <a:spLocks noGrp="1"/>
          </p:cNvSpPr>
          <p:nvPr>
            <p:ph idx="21"/>
          </p:nvPr>
        </p:nvSpPr>
        <p:spPr>
          <a:xfrm>
            <a:off x="417000" y="1440000"/>
            <a:ext cx="9072000" cy="1083374"/>
          </a:xfrm>
        </p:spPr>
        <p:txBody>
          <a:bodyPr lIns="0" rIns="0"/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4" name="Espace réservé du contenu 2"/>
          <p:cNvSpPr>
            <a:spLocks noGrp="1"/>
          </p:cNvSpPr>
          <p:nvPr>
            <p:ph sz="half" idx="22"/>
          </p:nvPr>
        </p:nvSpPr>
        <p:spPr>
          <a:xfrm>
            <a:off x="4179300" y="2934545"/>
            <a:ext cx="1548000" cy="2827425"/>
          </a:xfrm>
          <a:solidFill>
            <a:schemeClr val="bg1"/>
          </a:solidFill>
          <a:effectLst>
            <a:outerShdw dist="31750" dir="2700000" algn="tl" rotWithShape="0">
              <a:prstClr val="black">
                <a:alpha val="15000"/>
              </a:prstClr>
            </a:outerShdw>
          </a:effectLst>
        </p:spPr>
        <p:txBody>
          <a:bodyPr lIns="144000" tIns="1944000" rIns="144000" bIns="216000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/>
              <a:t>Modifiez les styles du texte du masque</a:t>
            </a:r>
          </a:p>
        </p:txBody>
      </p:sp>
      <p:sp>
        <p:nvSpPr>
          <p:cNvPr id="19" name="Espace réservé pour une image  11"/>
          <p:cNvSpPr>
            <a:spLocks noGrp="1"/>
          </p:cNvSpPr>
          <p:nvPr>
            <p:ph type="pic" sz="quarter" idx="23"/>
          </p:nvPr>
        </p:nvSpPr>
        <p:spPr>
          <a:xfrm>
            <a:off x="4179300" y="2934545"/>
            <a:ext cx="1548000" cy="1800000"/>
          </a:xfrm>
          <a:solidFill>
            <a:schemeClr val="tx2"/>
          </a:solidFill>
          <a:effectLst/>
        </p:spPr>
        <p:txBody>
          <a:bodyPr vert="horz" lIns="91440" tIns="45720" rIns="91440" bIns="1080000" rtlCol="0" anchor="ctr">
            <a:noAutofit/>
          </a:bodyPr>
          <a:lstStyle>
            <a:lvl1pPr marL="176213" indent="-176213" algn="ctr">
              <a:buNone/>
              <a:defRPr lang="fr-FR" sz="1600" b="1" i="1" dirty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marL="0" lvl="0" indent="0" algn="ctr"/>
            <a:endParaRPr lang="fr-FR" dirty="0"/>
          </a:p>
        </p:txBody>
      </p:sp>
      <p:sp>
        <p:nvSpPr>
          <p:cNvPr id="20" name="Espace réservé du contenu 2"/>
          <p:cNvSpPr>
            <a:spLocks noGrp="1"/>
          </p:cNvSpPr>
          <p:nvPr>
            <p:ph sz="half" idx="24"/>
          </p:nvPr>
        </p:nvSpPr>
        <p:spPr>
          <a:xfrm>
            <a:off x="6060150" y="2934545"/>
            <a:ext cx="1548000" cy="2827425"/>
          </a:xfrm>
          <a:solidFill>
            <a:schemeClr val="bg1"/>
          </a:solidFill>
          <a:effectLst>
            <a:outerShdw dist="31750" dir="2700000" algn="tl" rotWithShape="0">
              <a:prstClr val="black">
                <a:alpha val="15000"/>
              </a:prstClr>
            </a:outerShdw>
          </a:effectLst>
        </p:spPr>
        <p:txBody>
          <a:bodyPr lIns="144000" tIns="1944000" rIns="144000" bIns="216000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/>
              <a:t>Modifiez les styles du texte du masque</a:t>
            </a:r>
          </a:p>
        </p:txBody>
      </p:sp>
      <p:sp>
        <p:nvSpPr>
          <p:cNvPr id="21" name="Espace réservé pour une image  11"/>
          <p:cNvSpPr>
            <a:spLocks noGrp="1"/>
          </p:cNvSpPr>
          <p:nvPr>
            <p:ph type="pic" sz="quarter" idx="25"/>
          </p:nvPr>
        </p:nvSpPr>
        <p:spPr>
          <a:xfrm>
            <a:off x="6060150" y="2934545"/>
            <a:ext cx="1548000" cy="1800000"/>
          </a:xfrm>
          <a:solidFill>
            <a:schemeClr val="tx2"/>
          </a:solidFill>
          <a:effectLst/>
        </p:spPr>
        <p:txBody>
          <a:bodyPr vert="horz" lIns="91440" tIns="45720" rIns="91440" bIns="1080000" rtlCol="0" anchor="ctr">
            <a:noAutofit/>
          </a:bodyPr>
          <a:lstStyle>
            <a:lvl1pPr marL="176213" indent="-176213" algn="ctr">
              <a:buNone/>
              <a:defRPr lang="fr-FR" sz="1600" b="1" i="1" dirty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marL="0" lvl="0" indent="0" algn="ctr"/>
            <a:endParaRPr lang="fr-FR" dirty="0"/>
          </a:p>
        </p:txBody>
      </p:sp>
      <p:sp>
        <p:nvSpPr>
          <p:cNvPr id="22" name="Espace réservé du texte 3"/>
          <p:cNvSpPr>
            <a:spLocks noGrp="1"/>
          </p:cNvSpPr>
          <p:nvPr>
            <p:ph type="body" sz="quarter" idx="26" hasCustomPrompt="1"/>
          </p:nvPr>
        </p:nvSpPr>
        <p:spPr>
          <a:xfrm>
            <a:off x="992560" y="2744968"/>
            <a:ext cx="396000" cy="396000"/>
          </a:xfrm>
          <a:prstGeom prst="ellipse">
            <a:avLst/>
          </a:prstGeom>
          <a:solidFill>
            <a:schemeClr val="accent4"/>
          </a:solidFill>
        </p:spPr>
        <p:txBody>
          <a:bodyPr wrap="none" lIns="0" tIns="0" rIns="0" bIns="18000" anchor="ctr">
            <a:noAutofit/>
          </a:bodyPr>
          <a:lstStyle>
            <a:lvl1pPr marL="0" indent="0" algn="ctr">
              <a:buNone/>
              <a:defRPr sz="24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176213" indent="0">
              <a:buNone/>
              <a:defRPr/>
            </a:lvl2pPr>
            <a:lvl3pPr marL="360362" indent="0">
              <a:buNone/>
              <a:defRPr/>
            </a:lvl3pPr>
            <a:lvl4pPr marL="536575" indent="0">
              <a:buNone/>
              <a:defRPr/>
            </a:lvl4pPr>
            <a:lvl5pPr marL="720725" indent="0">
              <a:buNone/>
              <a:defRPr/>
            </a:lvl5pPr>
          </a:lstStyle>
          <a:p>
            <a:pPr lvl="0"/>
            <a:r>
              <a:rPr lang="fr-FR" dirty="0"/>
              <a:t>1</a:t>
            </a:r>
          </a:p>
        </p:txBody>
      </p:sp>
      <p:sp>
        <p:nvSpPr>
          <p:cNvPr id="23" name="Espace réservé du texte 3"/>
          <p:cNvSpPr>
            <a:spLocks noGrp="1"/>
          </p:cNvSpPr>
          <p:nvPr>
            <p:ph type="body" sz="quarter" idx="27" hasCustomPrompt="1"/>
          </p:nvPr>
        </p:nvSpPr>
        <p:spPr>
          <a:xfrm>
            <a:off x="2871694" y="2744968"/>
            <a:ext cx="396000" cy="396000"/>
          </a:xfrm>
          <a:prstGeom prst="ellipse">
            <a:avLst/>
          </a:prstGeom>
          <a:solidFill>
            <a:schemeClr val="accent4"/>
          </a:solidFill>
        </p:spPr>
        <p:txBody>
          <a:bodyPr wrap="none" lIns="0" tIns="0" rIns="0" bIns="18000" anchor="ctr">
            <a:noAutofit/>
          </a:bodyPr>
          <a:lstStyle>
            <a:lvl1pPr marL="0" indent="0" algn="ctr">
              <a:buNone/>
              <a:defRPr sz="24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176213" indent="0">
              <a:buNone/>
              <a:defRPr/>
            </a:lvl2pPr>
            <a:lvl3pPr marL="360362" indent="0">
              <a:buNone/>
              <a:defRPr/>
            </a:lvl3pPr>
            <a:lvl4pPr marL="536575" indent="0">
              <a:buNone/>
              <a:defRPr/>
            </a:lvl4pPr>
            <a:lvl5pPr marL="720725" indent="0">
              <a:buNone/>
              <a:defRPr/>
            </a:lvl5pPr>
          </a:lstStyle>
          <a:p>
            <a:pPr lvl="0"/>
            <a:r>
              <a:rPr lang="fr-FR" dirty="0"/>
              <a:t>2</a:t>
            </a:r>
          </a:p>
        </p:txBody>
      </p:sp>
      <p:sp>
        <p:nvSpPr>
          <p:cNvPr id="24" name="Espace réservé du texte 3"/>
          <p:cNvSpPr>
            <a:spLocks noGrp="1"/>
          </p:cNvSpPr>
          <p:nvPr>
            <p:ph type="body" sz="quarter" idx="28" hasCustomPrompt="1"/>
          </p:nvPr>
        </p:nvSpPr>
        <p:spPr>
          <a:xfrm>
            <a:off x="4759216" y="2744968"/>
            <a:ext cx="396000" cy="396000"/>
          </a:xfrm>
          <a:prstGeom prst="ellipse">
            <a:avLst/>
          </a:prstGeom>
          <a:solidFill>
            <a:schemeClr val="accent4"/>
          </a:solidFill>
        </p:spPr>
        <p:txBody>
          <a:bodyPr wrap="none" lIns="0" tIns="0" rIns="0" bIns="18000" anchor="ctr">
            <a:noAutofit/>
          </a:bodyPr>
          <a:lstStyle>
            <a:lvl1pPr marL="0" indent="0" algn="ctr">
              <a:buNone/>
              <a:defRPr sz="24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176213" indent="0">
              <a:buNone/>
              <a:defRPr/>
            </a:lvl2pPr>
            <a:lvl3pPr marL="360362" indent="0">
              <a:buNone/>
              <a:defRPr/>
            </a:lvl3pPr>
            <a:lvl4pPr marL="536575" indent="0">
              <a:buNone/>
              <a:defRPr/>
            </a:lvl4pPr>
            <a:lvl5pPr marL="720725" indent="0">
              <a:buNone/>
              <a:defRPr/>
            </a:lvl5pPr>
          </a:lstStyle>
          <a:p>
            <a:pPr lvl="0"/>
            <a:r>
              <a:rPr lang="fr-FR" dirty="0"/>
              <a:t>3</a:t>
            </a:r>
          </a:p>
        </p:txBody>
      </p:sp>
      <p:sp>
        <p:nvSpPr>
          <p:cNvPr id="25" name="Espace réservé du texte 3"/>
          <p:cNvSpPr>
            <a:spLocks noGrp="1"/>
          </p:cNvSpPr>
          <p:nvPr>
            <p:ph type="body" sz="quarter" idx="29" hasCustomPrompt="1"/>
          </p:nvPr>
        </p:nvSpPr>
        <p:spPr>
          <a:xfrm>
            <a:off x="6638350" y="2744968"/>
            <a:ext cx="396000" cy="396000"/>
          </a:xfrm>
          <a:prstGeom prst="ellipse">
            <a:avLst/>
          </a:prstGeom>
          <a:solidFill>
            <a:schemeClr val="accent4"/>
          </a:solidFill>
        </p:spPr>
        <p:txBody>
          <a:bodyPr wrap="none" lIns="0" tIns="0" rIns="0" bIns="18000" anchor="ctr">
            <a:noAutofit/>
          </a:bodyPr>
          <a:lstStyle>
            <a:lvl1pPr marL="0" indent="0" algn="ctr">
              <a:buNone/>
              <a:defRPr sz="24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176213" indent="0">
              <a:buNone/>
              <a:defRPr/>
            </a:lvl2pPr>
            <a:lvl3pPr marL="360362" indent="0">
              <a:buNone/>
              <a:defRPr/>
            </a:lvl3pPr>
            <a:lvl4pPr marL="536575" indent="0">
              <a:buNone/>
              <a:defRPr/>
            </a:lvl4pPr>
            <a:lvl5pPr marL="720725" indent="0">
              <a:buNone/>
              <a:defRPr/>
            </a:lvl5pPr>
          </a:lstStyle>
          <a:p>
            <a:pPr lvl="0"/>
            <a:r>
              <a:rPr lang="fr-FR" dirty="0"/>
              <a:t>4</a:t>
            </a:r>
          </a:p>
        </p:txBody>
      </p:sp>
      <p:sp>
        <p:nvSpPr>
          <p:cNvPr id="26" name="Espace réservé du texte 3"/>
          <p:cNvSpPr>
            <a:spLocks noGrp="1"/>
          </p:cNvSpPr>
          <p:nvPr>
            <p:ph type="body" sz="quarter" idx="30" hasCustomPrompt="1"/>
          </p:nvPr>
        </p:nvSpPr>
        <p:spPr>
          <a:xfrm>
            <a:off x="8517484" y="2744968"/>
            <a:ext cx="396000" cy="396000"/>
          </a:xfrm>
          <a:prstGeom prst="ellipse">
            <a:avLst/>
          </a:prstGeom>
          <a:solidFill>
            <a:schemeClr val="accent4"/>
          </a:solidFill>
        </p:spPr>
        <p:txBody>
          <a:bodyPr wrap="none" lIns="0" tIns="0" rIns="0" bIns="18000" anchor="ctr">
            <a:noAutofit/>
          </a:bodyPr>
          <a:lstStyle>
            <a:lvl1pPr marL="0" indent="0" algn="ctr">
              <a:buNone/>
              <a:defRPr sz="24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176213" indent="0">
              <a:buNone/>
              <a:defRPr/>
            </a:lvl2pPr>
            <a:lvl3pPr marL="360362" indent="0">
              <a:buNone/>
              <a:defRPr/>
            </a:lvl3pPr>
            <a:lvl4pPr marL="536575" indent="0">
              <a:buNone/>
              <a:defRPr/>
            </a:lvl4pPr>
            <a:lvl5pPr marL="720725" indent="0">
              <a:buNone/>
              <a:defRPr/>
            </a:lvl5pPr>
          </a:lstStyle>
          <a:p>
            <a:pPr lvl="0"/>
            <a:r>
              <a:rPr lang="fr-FR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830810525"/>
      </p:ext>
    </p:extLst>
  </p:cSld>
  <p:clrMapOvr>
    <a:masterClrMapping/>
  </p:clrMapOvr>
  <p:transition spd="med">
    <p:push dir="u"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et image (1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Espace réservé du contenu 2"/>
          <p:cNvSpPr>
            <a:spLocks noGrp="1"/>
          </p:cNvSpPr>
          <p:nvPr>
            <p:ph sz="half" idx="19"/>
          </p:nvPr>
        </p:nvSpPr>
        <p:spPr>
          <a:xfrm>
            <a:off x="7462200" y="1440000"/>
            <a:ext cx="2026800" cy="4120086"/>
          </a:xfrm>
          <a:solidFill>
            <a:schemeClr val="bg1"/>
          </a:solidFill>
          <a:effectLst>
            <a:outerShdw dist="31750" dir="2700000" algn="tl" rotWithShape="0">
              <a:prstClr val="black">
                <a:alpha val="15000"/>
              </a:prstClr>
            </a:outerShdw>
          </a:effectLst>
        </p:spPr>
        <p:txBody>
          <a:bodyPr lIns="144000" tIns="1944000" rIns="144000" bIns="21600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8" name="Espace réservé pour une image  11"/>
          <p:cNvSpPr>
            <a:spLocks noGrp="1"/>
          </p:cNvSpPr>
          <p:nvPr>
            <p:ph type="pic" sz="quarter" idx="20"/>
          </p:nvPr>
        </p:nvSpPr>
        <p:spPr>
          <a:xfrm>
            <a:off x="7462200" y="1440000"/>
            <a:ext cx="2026800" cy="1800000"/>
          </a:xfrm>
          <a:solidFill>
            <a:schemeClr val="tx2"/>
          </a:solidFill>
          <a:effectLst/>
        </p:spPr>
        <p:txBody>
          <a:bodyPr vert="horz" lIns="91440" tIns="45720" rIns="91440" bIns="1080000" rtlCol="0" anchor="ctr">
            <a:noAutofit/>
          </a:bodyPr>
          <a:lstStyle>
            <a:lvl1pPr marL="176213" indent="-176213" algn="ctr">
              <a:buNone/>
              <a:defRPr lang="fr-FR" sz="1600" b="1" i="1" dirty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marL="0" lvl="0" indent="0" algn="ctr"/>
            <a:endParaRPr lang="fr-FR" dirty="0"/>
          </a:p>
        </p:txBody>
      </p:sp>
      <p:sp>
        <p:nvSpPr>
          <p:cNvPr id="11" name="Espace réservé du contenu 2"/>
          <p:cNvSpPr>
            <a:spLocks noGrp="1"/>
          </p:cNvSpPr>
          <p:nvPr>
            <p:ph sz="half" idx="1"/>
          </p:nvPr>
        </p:nvSpPr>
        <p:spPr>
          <a:xfrm>
            <a:off x="417600" y="1440000"/>
            <a:ext cx="2026800" cy="4120086"/>
          </a:xfrm>
          <a:solidFill>
            <a:schemeClr val="bg1"/>
          </a:solidFill>
          <a:effectLst>
            <a:outerShdw dist="31750" dir="2700000" algn="tl" rotWithShape="0">
              <a:prstClr val="black">
                <a:alpha val="15000"/>
              </a:prstClr>
            </a:outerShdw>
          </a:effectLst>
        </p:spPr>
        <p:txBody>
          <a:bodyPr lIns="144000" tIns="1944000" rIns="144000" bIns="21600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0" name="Espace réservé du texte 7"/>
          <p:cNvSpPr>
            <a:spLocks noGrp="1"/>
          </p:cNvSpPr>
          <p:nvPr>
            <p:ph type="body" sz="quarter" idx="13" hasCustomPrompt="1"/>
          </p:nvPr>
        </p:nvSpPr>
        <p:spPr>
          <a:xfrm>
            <a:off x="1200" y="794766"/>
            <a:ext cx="9903600" cy="378000"/>
          </a:xfrm>
          <a:solidFill>
            <a:schemeClr val="tx1"/>
          </a:solidFill>
        </p:spPr>
        <p:txBody>
          <a:bodyPr lIns="414000" tIns="36000" rIns="414000" bIns="36000" anchor="ctr" anchorCtr="0"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Modifier le style du sous-titre</a:t>
            </a:r>
          </a:p>
        </p:txBody>
      </p:sp>
      <p:sp>
        <p:nvSpPr>
          <p:cNvPr id="12" name="Espace réservé pour une image  11"/>
          <p:cNvSpPr>
            <a:spLocks noGrp="1"/>
          </p:cNvSpPr>
          <p:nvPr>
            <p:ph type="pic" sz="quarter" idx="14"/>
          </p:nvPr>
        </p:nvSpPr>
        <p:spPr>
          <a:xfrm>
            <a:off x="417600" y="1440000"/>
            <a:ext cx="2026800" cy="1800000"/>
          </a:xfrm>
          <a:solidFill>
            <a:schemeClr val="tx2"/>
          </a:solidFill>
          <a:effectLst/>
        </p:spPr>
        <p:txBody>
          <a:bodyPr vert="horz" lIns="91440" tIns="45720" rIns="91440" bIns="1080000" rtlCol="0" anchor="ctr">
            <a:noAutofit/>
          </a:bodyPr>
          <a:lstStyle>
            <a:lvl1pPr marL="176213" indent="-176213" algn="ctr">
              <a:buNone/>
              <a:defRPr lang="fr-FR" sz="1600" b="1" i="1" dirty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marL="0" lvl="0" indent="0" algn="ctr"/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6B563-0998-4F2F-B03B-4D86927EC0C5}" type="datetime1">
              <a:rPr lang="fr-FR" smtClean="0"/>
              <a:t>27/12/2017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Modèle de présentiel v1.0.1</a:t>
            </a: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A89DF-0C55-4EB9-B33C-819B5A50E194}" type="slidenum">
              <a:rPr lang="fr-FR" smtClean="0"/>
              <a:t>‹N°›</a:t>
            </a:fld>
            <a:endParaRPr lang="fr-FR"/>
          </a:p>
        </p:txBody>
      </p:sp>
      <p:sp>
        <p:nvSpPr>
          <p:cNvPr id="15" name="Espace réservé du contenu 2"/>
          <p:cNvSpPr>
            <a:spLocks noGrp="1"/>
          </p:cNvSpPr>
          <p:nvPr>
            <p:ph sz="half" idx="17"/>
          </p:nvPr>
        </p:nvSpPr>
        <p:spPr>
          <a:xfrm>
            <a:off x="2765800" y="1440000"/>
            <a:ext cx="2026800" cy="4120086"/>
          </a:xfrm>
          <a:solidFill>
            <a:schemeClr val="bg1"/>
          </a:solidFill>
          <a:effectLst>
            <a:outerShdw dist="31750" dir="2700000" algn="tl" rotWithShape="0">
              <a:prstClr val="black">
                <a:alpha val="15000"/>
              </a:prstClr>
            </a:outerShdw>
          </a:effectLst>
        </p:spPr>
        <p:txBody>
          <a:bodyPr lIns="144000" tIns="1944000" rIns="144000" bIns="21600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6" name="Espace réservé pour une image  11"/>
          <p:cNvSpPr>
            <a:spLocks noGrp="1"/>
          </p:cNvSpPr>
          <p:nvPr>
            <p:ph type="pic" sz="quarter" idx="18"/>
          </p:nvPr>
        </p:nvSpPr>
        <p:spPr>
          <a:xfrm>
            <a:off x="2765800" y="1440000"/>
            <a:ext cx="2026800" cy="1800000"/>
          </a:xfrm>
          <a:solidFill>
            <a:schemeClr val="tx2"/>
          </a:solidFill>
          <a:effectLst/>
        </p:spPr>
        <p:txBody>
          <a:bodyPr vert="horz" lIns="91440" tIns="45720" rIns="91440" bIns="1080000" rtlCol="0" anchor="ctr">
            <a:noAutofit/>
          </a:bodyPr>
          <a:lstStyle>
            <a:lvl1pPr marL="176213" indent="-176213" algn="ctr">
              <a:buNone/>
              <a:defRPr lang="fr-FR" sz="1600" b="1" i="1" dirty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marL="0" lvl="0" indent="0" algn="ctr"/>
            <a:endParaRPr lang="fr-FR" dirty="0"/>
          </a:p>
        </p:txBody>
      </p:sp>
      <p:sp>
        <p:nvSpPr>
          <p:cNvPr id="14" name="Espace réservé du contenu 2"/>
          <p:cNvSpPr>
            <a:spLocks noGrp="1"/>
          </p:cNvSpPr>
          <p:nvPr>
            <p:ph sz="half" idx="22"/>
          </p:nvPr>
        </p:nvSpPr>
        <p:spPr>
          <a:xfrm>
            <a:off x="5114000" y="1440000"/>
            <a:ext cx="2026800" cy="4120086"/>
          </a:xfrm>
          <a:solidFill>
            <a:schemeClr val="bg1"/>
          </a:solidFill>
          <a:effectLst>
            <a:outerShdw dist="31750" dir="2700000" algn="tl" rotWithShape="0">
              <a:prstClr val="black">
                <a:alpha val="15000"/>
              </a:prstClr>
            </a:outerShdw>
          </a:effectLst>
        </p:spPr>
        <p:txBody>
          <a:bodyPr lIns="144000" tIns="1944000" rIns="144000" bIns="21600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9" name="Espace réservé pour une image  11"/>
          <p:cNvSpPr>
            <a:spLocks noGrp="1"/>
          </p:cNvSpPr>
          <p:nvPr>
            <p:ph type="pic" sz="quarter" idx="23"/>
          </p:nvPr>
        </p:nvSpPr>
        <p:spPr>
          <a:xfrm>
            <a:off x="5114000" y="1440000"/>
            <a:ext cx="2026800" cy="1800000"/>
          </a:xfrm>
          <a:solidFill>
            <a:schemeClr val="tx2"/>
          </a:solidFill>
          <a:effectLst/>
        </p:spPr>
        <p:txBody>
          <a:bodyPr vert="horz" lIns="91440" tIns="45720" rIns="91440" bIns="1080000" rtlCol="0" anchor="ctr">
            <a:noAutofit/>
          </a:bodyPr>
          <a:lstStyle>
            <a:lvl1pPr marL="176213" indent="-176213" algn="ctr">
              <a:buNone/>
              <a:defRPr lang="fr-FR" sz="1600" b="1" i="1" dirty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marL="0" lvl="0" indent="0"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58247095"/>
      </p:ext>
    </p:extLst>
  </p:cSld>
  <p:clrMapOvr>
    <a:masterClrMapping/>
  </p:clrMapOvr>
  <p:transition spd="med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gramme personnalis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texte 7"/>
          <p:cNvSpPr>
            <a:spLocks noGrp="1"/>
          </p:cNvSpPr>
          <p:nvPr>
            <p:ph type="body" sz="quarter" idx="13" hasCustomPrompt="1"/>
          </p:nvPr>
        </p:nvSpPr>
        <p:spPr>
          <a:xfrm>
            <a:off x="1200" y="794766"/>
            <a:ext cx="9903600" cy="378000"/>
          </a:xfrm>
          <a:solidFill>
            <a:schemeClr val="tx1"/>
          </a:solidFill>
        </p:spPr>
        <p:txBody>
          <a:bodyPr lIns="414000" tIns="36000" rIns="414000" bIns="36000" anchor="ctr" anchorCtr="0"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Modifier le style du sous-titre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03671-C730-4995-BC63-1F38F892F21D}" type="datetime1">
              <a:rPr lang="fr-FR" smtClean="0"/>
              <a:t>27/12/2017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Modèle de présentiel v1.0.1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A89DF-0C55-4EB9-B33C-819B5A50E194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4" name="Rectangle 13"/>
          <p:cNvSpPr/>
          <p:nvPr userDrawn="1"/>
        </p:nvSpPr>
        <p:spPr>
          <a:xfrm flipH="1">
            <a:off x="417600" y="1440000"/>
            <a:ext cx="9072000" cy="478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3175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 userDrawn="1"/>
        </p:nvSpPr>
        <p:spPr>
          <a:xfrm flipH="1">
            <a:off x="4953600" y="1440000"/>
            <a:ext cx="4536000" cy="239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/>
          <p:cNvSpPr/>
          <p:nvPr userDrawn="1"/>
        </p:nvSpPr>
        <p:spPr>
          <a:xfrm flipH="1">
            <a:off x="417600" y="3834000"/>
            <a:ext cx="4536000" cy="2394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Ellipse 32"/>
          <p:cNvSpPr/>
          <p:nvPr userDrawn="1"/>
        </p:nvSpPr>
        <p:spPr>
          <a:xfrm>
            <a:off x="870218" y="2187149"/>
            <a:ext cx="900000" cy="900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Ellipse 47"/>
          <p:cNvSpPr/>
          <p:nvPr userDrawn="1"/>
        </p:nvSpPr>
        <p:spPr>
          <a:xfrm>
            <a:off x="5412763" y="4578479"/>
            <a:ext cx="900000" cy="900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Ellipse 49"/>
          <p:cNvSpPr/>
          <p:nvPr userDrawn="1"/>
        </p:nvSpPr>
        <p:spPr>
          <a:xfrm>
            <a:off x="5412763" y="2187149"/>
            <a:ext cx="900000" cy="90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Ellipse 50"/>
          <p:cNvSpPr/>
          <p:nvPr userDrawn="1"/>
        </p:nvSpPr>
        <p:spPr>
          <a:xfrm>
            <a:off x="870218" y="4578479"/>
            <a:ext cx="900000" cy="90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Espace réservé du texte 9"/>
          <p:cNvSpPr>
            <a:spLocks noGrp="1"/>
          </p:cNvSpPr>
          <p:nvPr>
            <p:ph type="body" sz="quarter" idx="18" hasCustomPrompt="1"/>
          </p:nvPr>
        </p:nvSpPr>
        <p:spPr>
          <a:xfrm>
            <a:off x="2055902" y="2387898"/>
            <a:ext cx="1771378" cy="498501"/>
          </a:xfr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79200" rIns="0" bIns="792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lvl1pPr marL="0" indent="0">
              <a:buNone/>
              <a:defRPr lang="fr-FR" sz="2200" baseline="0" dirty="0">
                <a:solidFill>
                  <a:schemeClr val="tx1"/>
                </a:solidFill>
                <a:latin typeface="Arial Black" panose="020B0A04020102020204" pitchFamily="34" charset="0"/>
              </a:defRPr>
            </a:lvl1pPr>
          </a:lstStyle>
          <a:p>
            <a:pPr marL="0" lvl="0"/>
            <a:r>
              <a:rPr lang="fr-FR" dirty="0"/>
              <a:t>Votre texte</a:t>
            </a:r>
          </a:p>
        </p:txBody>
      </p:sp>
      <p:sp>
        <p:nvSpPr>
          <p:cNvPr id="54" name="Espace réservé du texte 9"/>
          <p:cNvSpPr>
            <a:spLocks noGrp="1"/>
          </p:cNvSpPr>
          <p:nvPr>
            <p:ph type="body" sz="quarter" idx="19" hasCustomPrompt="1"/>
          </p:nvPr>
        </p:nvSpPr>
        <p:spPr>
          <a:xfrm>
            <a:off x="6604896" y="2387898"/>
            <a:ext cx="1953136" cy="498501"/>
          </a:xfr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08000" tIns="79200" rIns="108000" bIns="792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lvl1pPr marL="0" indent="0">
              <a:buNone/>
              <a:defRPr lang="fr-FR" sz="2200" baseline="0" dirty="0">
                <a:solidFill>
                  <a:schemeClr val="accent3"/>
                </a:solidFill>
                <a:latin typeface="Arial Black" panose="020B0A04020102020204" pitchFamily="34" charset="0"/>
              </a:defRPr>
            </a:lvl1pPr>
          </a:lstStyle>
          <a:p>
            <a:pPr marL="0" lvl="0"/>
            <a:r>
              <a:rPr lang="fr-FR" dirty="0"/>
              <a:t>Votre texte</a:t>
            </a:r>
          </a:p>
        </p:txBody>
      </p:sp>
      <p:sp>
        <p:nvSpPr>
          <p:cNvPr id="55" name="Espace réservé du texte 9"/>
          <p:cNvSpPr>
            <a:spLocks noGrp="1"/>
          </p:cNvSpPr>
          <p:nvPr>
            <p:ph type="body" sz="quarter" idx="20" hasCustomPrompt="1"/>
          </p:nvPr>
        </p:nvSpPr>
        <p:spPr>
          <a:xfrm>
            <a:off x="6604896" y="4773360"/>
            <a:ext cx="1771378" cy="498501"/>
          </a:xfr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79200" rIns="0" bIns="792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lvl1pPr marL="0" indent="0">
              <a:buNone/>
              <a:defRPr lang="fr-FR" sz="2200" baseline="0" dirty="0">
                <a:solidFill>
                  <a:schemeClr val="tx1"/>
                </a:solidFill>
                <a:latin typeface="Arial Black" panose="020B0A04020102020204" pitchFamily="34" charset="0"/>
              </a:defRPr>
            </a:lvl1pPr>
          </a:lstStyle>
          <a:p>
            <a:pPr marL="0" lvl="0"/>
            <a:r>
              <a:rPr lang="fr-FR" dirty="0"/>
              <a:t>Votre texte</a:t>
            </a:r>
          </a:p>
        </p:txBody>
      </p:sp>
      <p:sp>
        <p:nvSpPr>
          <p:cNvPr id="56" name="Espace réservé du texte 9"/>
          <p:cNvSpPr>
            <a:spLocks noGrp="1"/>
          </p:cNvSpPr>
          <p:nvPr>
            <p:ph type="body" sz="quarter" idx="21" hasCustomPrompt="1"/>
          </p:nvPr>
        </p:nvSpPr>
        <p:spPr>
          <a:xfrm>
            <a:off x="2055902" y="4773360"/>
            <a:ext cx="1953136" cy="498501"/>
          </a:xfr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08000" tIns="79200" rIns="108000" bIns="792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lvl1pPr marL="0" indent="0">
              <a:buNone/>
              <a:defRPr lang="fr-FR" sz="2200" baseline="0" dirty="0">
                <a:solidFill>
                  <a:schemeClr val="accent5"/>
                </a:solidFill>
                <a:latin typeface="Arial Black" panose="020B0A04020102020204" pitchFamily="34" charset="0"/>
              </a:defRPr>
            </a:lvl1pPr>
          </a:lstStyle>
          <a:p>
            <a:pPr marL="0" lvl="0"/>
            <a:r>
              <a:rPr lang="fr-FR" dirty="0"/>
              <a:t>Votre texte</a:t>
            </a:r>
          </a:p>
        </p:txBody>
      </p:sp>
    </p:spTree>
    <p:extLst>
      <p:ext uri="{BB962C8B-B14F-4D97-AF65-F5344CB8AC3E}">
        <p14:creationId xmlns:p14="http://schemas.microsoft.com/office/powerpoint/2010/main" val="3263646973"/>
      </p:ext>
    </p:extLst>
  </p:cSld>
  <p:clrMapOvr>
    <a:masterClrMapping/>
  </p:clrMapOvr>
  <p:transition spd="med">
    <p:push dir="u"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et image (1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Espace réservé du contenu 2"/>
          <p:cNvSpPr>
            <a:spLocks noGrp="1"/>
          </p:cNvSpPr>
          <p:nvPr>
            <p:ph sz="half" idx="19"/>
          </p:nvPr>
        </p:nvSpPr>
        <p:spPr>
          <a:xfrm>
            <a:off x="7462200" y="2730922"/>
            <a:ext cx="2026800" cy="4120086"/>
          </a:xfrm>
          <a:solidFill>
            <a:schemeClr val="bg1"/>
          </a:solidFill>
          <a:effectLst>
            <a:outerShdw dist="31750" dir="2700000" algn="tl" rotWithShape="0">
              <a:prstClr val="black">
                <a:alpha val="15000"/>
              </a:prstClr>
            </a:outerShdw>
          </a:effectLst>
        </p:spPr>
        <p:txBody>
          <a:bodyPr lIns="144000" tIns="1944000" rIns="144000" bIns="21600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8" name="Espace réservé pour une image  11"/>
          <p:cNvSpPr>
            <a:spLocks noGrp="1"/>
          </p:cNvSpPr>
          <p:nvPr>
            <p:ph type="pic" sz="quarter" idx="20"/>
          </p:nvPr>
        </p:nvSpPr>
        <p:spPr>
          <a:xfrm>
            <a:off x="7462200" y="2730922"/>
            <a:ext cx="2026800" cy="1800000"/>
          </a:xfrm>
          <a:solidFill>
            <a:schemeClr val="tx2"/>
          </a:solidFill>
          <a:effectLst/>
        </p:spPr>
        <p:txBody>
          <a:bodyPr vert="horz" lIns="91440" tIns="45720" rIns="91440" bIns="1080000" rtlCol="0" anchor="ctr">
            <a:noAutofit/>
          </a:bodyPr>
          <a:lstStyle>
            <a:lvl1pPr marL="176213" indent="-176213" algn="ctr">
              <a:buNone/>
              <a:defRPr lang="fr-FR" sz="1600" b="1" i="1" dirty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marL="0" lvl="0" indent="0" algn="ctr"/>
            <a:endParaRPr lang="fr-FR" dirty="0"/>
          </a:p>
        </p:txBody>
      </p:sp>
      <p:sp>
        <p:nvSpPr>
          <p:cNvPr id="11" name="Espace réservé du contenu 2"/>
          <p:cNvSpPr>
            <a:spLocks noGrp="1"/>
          </p:cNvSpPr>
          <p:nvPr>
            <p:ph sz="half" idx="1"/>
          </p:nvPr>
        </p:nvSpPr>
        <p:spPr>
          <a:xfrm>
            <a:off x="417600" y="2730922"/>
            <a:ext cx="2026800" cy="4120086"/>
          </a:xfrm>
          <a:solidFill>
            <a:schemeClr val="bg1"/>
          </a:solidFill>
          <a:effectLst>
            <a:outerShdw dist="31750" dir="2700000" algn="tl" rotWithShape="0">
              <a:prstClr val="black">
                <a:alpha val="15000"/>
              </a:prstClr>
            </a:outerShdw>
          </a:effectLst>
        </p:spPr>
        <p:txBody>
          <a:bodyPr lIns="144000" tIns="1944000" rIns="144000" bIns="21600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0" name="Espace réservé du texte 7"/>
          <p:cNvSpPr>
            <a:spLocks noGrp="1"/>
          </p:cNvSpPr>
          <p:nvPr>
            <p:ph type="body" sz="quarter" idx="13" hasCustomPrompt="1"/>
          </p:nvPr>
        </p:nvSpPr>
        <p:spPr>
          <a:xfrm>
            <a:off x="1200" y="794766"/>
            <a:ext cx="9903600" cy="378000"/>
          </a:xfrm>
          <a:solidFill>
            <a:schemeClr val="tx1"/>
          </a:solidFill>
        </p:spPr>
        <p:txBody>
          <a:bodyPr lIns="414000" tIns="36000" rIns="414000" bIns="36000" anchor="ctr" anchorCtr="0"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Modifier le style du sous-titre</a:t>
            </a:r>
          </a:p>
        </p:txBody>
      </p:sp>
      <p:sp>
        <p:nvSpPr>
          <p:cNvPr id="12" name="Espace réservé pour une image  11"/>
          <p:cNvSpPr>
            <a:spLocks noGrp="1"/>
          </p:cNvSpPr>
          <p:nvPr>
            <p:ph type="pic" sz="quarter" idx="14"/>
          </p:nvPr>
        </p:nvSpPr>
        <p:spPr>
          <a:xfrm>
            <a:off x="417600" y="2730922"/>
            <a:ext cx="2026800" cy="1800000"/>
          </a:xfrm>
          <a:solidFill>
            <a:schemeClr val="tx2"/>
          </a:solidFill>
          <a:effectLst/>
        </p:spPr>
        <p:txBody>
          <a:bodyPr vert="horz" lIns="91440" tIns="45720" rIns="91440" bIns="1080000" rtlCol="0" anchor="ctr">
            <a:noAutofit/>
          </a:bodyPr>
          <a:lstStyle>
            <a:lvl1pPr marL="176213" indent="-176213" algn="ctr">
              <a:buNone/>
              <a:defRPr lang="fr-FR" sz="1600" b="1" i="1" dirty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marL="0" lvl="0" indent="0" algn="ctr"/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6D3A2-19B5-4249-A568-67AF1C0DB16A}" type="datetime1">
              <a:rPr lang="fr-FR" smtClean="0"/>
              <a:t>27/12/2017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Modèle de présentiel v1.0.1</a:t>
            </a: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A89DF-0C55-4EB9-B33C-819B5A50E194}" type="slidenum">
              <a:rPr lang="fr-FR" smtClean="0"/>
              <a:t>‹N°›</a:t>
            </a:fld>
            <a:endParaRPr lang="fr-FR"/>
          </a:p>
        </p:txBody>
      </p:sp>
      <p:sp>
        <p:nvSpPr>
          <p:cNvPr id="15" name="Espace réservé du contenu 2"/>
          <p:cNvSpPr>
            <a:spLocks noGrp="1"/>
          </p:cNvSpPr>
          <p:nvPr>
            <p:ph sz="half" idx="17"/>
          </p:nvPr>
        </p:nvSpPr>
        <p:spPr>
          <a:xfrm>
            <a:off x="2765800" y="2730922"/>
            <a:ext cx="2026800" cy="4120086"/>
          </a:xfrm>
          <a:solidFill>
            <a:schemeClr val="bg1"/>
          </a:solidFill>
          <a:effectLst>
            <a:outerShdw dist="31750" dir="2700000" algn="tl" rotWithShape="0">
              <a:prstClr val="black">
                <a:alpha val="15000"/>
              </a:prstClr>
            </a:outerShdw>
          </a:effectLst>
        </p:spPr>
        <p:txBody>
          <a:bodyPr lIns="144000" tIns="1944000" rIns="144000" bIns="21600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6" name="Espace réservé pour une image  11"/>
          <p:cNvSpPr>
            <a:spLocks noGrp="1"/>
          </p:cNvSpPr>
          <p:nvPr>
            <p:ph type="pic" sz="quarter" idx="18"/>
          </p:nvPr>
        </p:nvSpPr>
        <p:spPr>
          <a:xfrm>
            <a:off x="2765800" y="2730922"/>
            <a:ext cx="2026800" cy="1800000"/>
          </a:xfrm>
          <a:solidFill>
            <a:schemeClr val="tx2"/>
          </a:solidFill>
          <a:effectLst/>
        </p:spPr>
        <p:txBody>
          <a:bodyPr vert="horz" lIns="91440" tIns="45720" rIns="91440" bIns="1080000" rtlCol="0" anchor="ctr">
            <a:noAutofit/>
          </a:bodyPr>
          <a:lstStyle>
            <a:lvl1pPr marL="176213" indent="-176213" algn="ctr">
              <a:buNone/>
              <a:defRPr lang="fr-FR" sz="1600" b="1" i="1" dirty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marL="0" lvl="0" indent="0" algn="ctr"/>
            <a:endParaRPr lang="fr-FR" dirty="0"/>
          </a:p>
        </p:txBody>
      </p:sp>
      <p:sp>
        <p:nvSpPr>
          <p:cNvPr id="13" name="Espace réservé du contenu 2"/>
          <p:cNvSpPr>
            <a:spLocks noGrp="1"/>
          </p:cNvSpPr>
          <p:nvPr>
            <p:ph idx="21"/>
          </p:nvPr>
        </p:nvSpPr>
        <p:spPr>
          <a:xfrm>
            <a:off x="417000" y="1440000"/>
            <a:ext cx="9072000" cy="1083374"/>
          </a:xfrm>
        </p:spPr>
        <p:txBody>
          <a:bodyPr lIns="0" rIns="0"/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4" name="Espace réservé du contenu 2"/>
          <p:cNvSpPr>
            <a:spLocks noGrp="1"/>
          </p:cNvSpPr>
          <p:nvPr>
            <p:ph sz="half" idx="22"/>
          </p:nvPr>
        </p:nvSpPr>
        <p:spPr>
          <a:xfrm>
            <a:off x="5114000" y="2730922"/>
            <a:ext cx="2026800" cy="4120086"/>
          </a:xfrm>
          <a:solidFill>
            <a:schemeClr val="bg1"/>
          </a:solidFill>
          <a:effectLst>
            <a:outerShdw dist="31750" dir="2700000" algn="tl" rotWithShape="0">
              <a:prstClr val="black">
                <a:alpha val="15000"/>
              </a:prstClr>
            </a:outerShdw>
          </a:effectLst>
        </p:spPr>
        <p:txBody>
          <a:bodyPr lIns="144000" tIns="1944000" rIns="144000" bIns="21600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9" name="Espace réservé pour une image  11"/>
          <p:cNvSpPr>
            <a:spLocks noGrp="1"/>
          </p:cNvSpPr>
          <p:nvPr>
            <p:ph type="pic" sz="quarter" idx="23"/>
          </p:nvPr>
        </p:nvSpPr>
        <p:spPr>
          <a:xfrm>
            <a:off x="5114000" y="2730922"/>
            <a:ext cx="2026800" cy="1800000"/>
          </a:xfrm>
          <a:solidFill>
            <a:schemeClr val="tx2"/>
          </a:solidFill>
          <a:effectLst/>
        </p:spPr>
        <p:txBody>
          <a:bodyPr vert="horz" lIns="91440" tIns="45720" rIns="91440" bIns="1080000" rtlCol="0" anchor="ctr">
            <a:noAutofit/>
          </a:bodyPr>
          <a:lstStyle>
            <a:lvl1pPr marL="176213" indent="-176213" algn="ctr">
              <a:buNone/>
              <a:defRPr lang="fr-FR" sz="1600" b="1" i="1" dirty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marL="0" lvl="0" indent="0"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93776886"/>
      </p:ext>
    </p:extLst>
  </p:cSld>
  <p:clrMapOvr>
    <a:masterClrMapping/>
  </p:clrMapOvr>
  <p:transition spd="med">
    <p:push dir="u"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et image (1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Espace réservé du contenu 2"/>
          <p:cNvSpPr>
            <a:spLocks noGrp="1"/>
          </p:cNvSpPr>
          <p:nvPr>
            <p:ph sz="half" idx="19"/>
          </p:nvPr>
        </p:nvSpPr>
        <p:spPr>
          <a:xfrm>
            <a:off x="6681504" y="1440000"/>
            <a:ext cx="2808000" cy="3535311"/>
          </a:xfrm>
          <a:solidFill>
            <a:schemeClr val="bg1"/>
          </a:solidFill>
          <a:effectLst>
            <a:outerShdw dist="31750" dir="2700000" algn="tl" rotWithShape="0">
              <a:prstClr val="black">
                <a:alpha val="15000"/>
              </a:prstClr>
            </a:outerShdw>
          </a:effectLst>
        </p:spPr>
        <p:txBody>
          <a:bodyPr lIns="144000" tIns="1944000" rIns="144000" bIns="21600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8" name="Espace réservé pour une image  11"/>
          <p:cNvSpPr>
            <a:spLocks noGrp="1"/>
          </p:cNvSpPr>
          <p:nvPr>
            <p:ph type="pic" sz="quarter" idx="20"/>
          </p:nvPr>
        </p:nvSpPr>
        <p:spPr>
          <a:xfrm>
            <a:off x="6681504" y="1440000"/>
            <a:ext cx="2808000" cy="1800000"/>
          </a:xfrm>
          <a:solidFill>
            <a:schemeClr val="tx2"/>
          </a:solidFill>
          <a:effectLst/>
        </p:spPr>
        <p:txBody>
          <a:bodyPr vert="horz" lIns="91440" tIns="45720" rIns="91440" bIns="1080000" rtlCol="0" anchor="ctr">
            <a:noAutofit/>
          </a:bodyPr>
          <a:lstStyle>
            <a:lvl1pPr marL="176213" indent="-176213" algn="ctr">
              <a:buNone/>
              <a:defRPr lang="fr-FR" sz="1600" b="1" i="1" dirty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marL="0" lvl="0" indent="0" algn="ctr"/>
            <a:endParaRPr lang="fr-FR" dirty="0"/>
          </a:p>
        </p:txBody>
      </p:sp>
      <p:sp>
        <p:nvSpPr>
          <p:cNvPr id="11" name="Espace réservé du contenu 2"/>
          <p:cNvSpPr>
            <a:spLocks noGrp="1"/>
          </p:cNvSpPr>
          <p:nvPr>
            <p:ph sz="half" idx="1"/>
          </p:nvPr>
        </p:nvSpPr>
        <p:spPr>
          <a:xfrm>
            <a:off x="417600" y="1440000"/>
            <a:ext cx="2808000" cy="3535311"/>
          </a:xfrm>
          <a:solidFill>
            <a:schemeClr val="bg1"/>
          </a:solidFill>
          <a:effectLst>
            <a:outerShdw dist="31750" dir="2700000" algn="tl" rotWithShape="0">
              <a:prstClr val="black">
                <a:alpha val="15000"/>
              </a:prstClr>
            </a:outerShdw>
          </a:effectLst>
        </p:spPr>
        <p:txBody>
          <a:bodyPr lIns="144000" tIns="1944000" rIns="144000" bIns="21600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0" name="Espace réservé du texte 7"/>
          <p:cNvSpPr>
            <a:spLocks noGrp="1"/>
          </p:cNvSpPr>
          <p:nvPr>
            <p:ph type="body" sz="quarter" idx="13" hasCustomPrompt="1"/>
          </p:nvPr>
        </p:nvSpPr>
        <p:spPr>
          <a:xfrm>
            <a:off x="1200" y="794766"/>
            <a:ext cx="9903600" cy="378000"/>
          </a:xfrm>
          <a:solidFill>
            <a:schemeClr val="tx1"/>
          </a:solidFill>
        </p:spPr>
        <p:txBody>
          <a:bodyPr lIns="414000" tIns="36000" rIns="414000" bIns="36000" anchor="ctr" anchorCtr="0"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Modifier le style du sous-titre</a:t>
            </a:r>
          </a:p>
        </p:txBody>
      </p:sp>
      <p:sp>
        <p:nvSpPr>
          <p:cNvPr id="12" name="Espace réservé pour une image  11"/>
          <p:cNvSpPr>
            <a:spLocks noGrp="1"/>
          </p:cNvSpPr>
          <p:nvPr>
            <p:ph type="pic" sz="quarter" idx="14"/>
          </p:nvPr>
        </p:nvSpPr>
        <p:spPr>
          <a:xfrm>
            <a:off x="417600" y="1440000"/>
            <a:ext cx="2808000" cy="1800000"/>
          </a:xfrm>
          <a:solidFill>
            <a:schemeClr val="tx2"/>
          </a:solidFill>
          <a:effectLst/>
        </p:spPr>
        <p:txBody>
          <a:bodyPr vert="horz" lIns="91440" tIns="45720" rIns="91440" bIns="1080000" rtlCol="0" anchor="ctr">
            <a:noAutofit/>
          </a:bodyPr>
          <a:lstStyle>
            <a:lvl1pPr marL="176213" indent="-176213" algn="ctr">
              <a:buNone/>
              <a:defRPr lang="fr-FR" sz="1600" b="1" i="1" dirty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marL="0" lvl="0" indent="0" algn="ctr"/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DE6CB-402E-4D94-8EE3-3C2921152FFC}" type="datetime1">
              <a:rPr lang="fr-FR" smtClean="0"/>
              <a:t>27/12/2017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Modèle de présentiel v1.0.1</a:t>
            </a: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A89DF-0C55-4EB9-B33C-819B5A50E194}" type="slidenum">
              <a:rPr lang="fr-FR" smtClean="0"/>
              <a:t>‹N°›</a:t>
            </a:fld>
            <a:endParaRPr lang="fr-FR"/>
          </a:p>
        </p:txBody>
      </p:sp>
      <p:sp>
        <p:nvSpPr>
          <p:cNvPr id="15" name="Espace réservé du contenu 2"/>
          <p:cNvSpPr>
            <a:spLocks noGrp="1"/>
          </p:cNvSpPr>
          <p:nvPr>
            <p:ph sz="half" idx="17"/>
          </p:nvPr>
        </p:nvSpPr>
        <p:spPr>
          <a:xfrm>
            <a:off x="3549000" y="1440000"/>
            <a:ext cx="2808000" cy="3535311"/>
          </a:xfrm>
          <a:solidFill>
            <a:schemeClr val="bg1"/>
          </a:solidFill>
          <a:effectLst>
            <a:outerShdw dist="31750" dir="2700000" algn="tl" rotWithShape="0">
              <a:prstClr val="black">
                <a:alpha val="15000"/>
              </a:prstClr>
            </a:outerShdw>
          </a:effectLst>
        </p:spPr>
        <p:txBody>
          <a:bodyPr lIns="144000" tIns="1944000" rIns="144000" bIns="21600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6" name="Espace réservé pour une image  11"/>
          <p:cNvSpPr>
            <a:spLocks noGrp="1"/>
          </p:cNvSpPr>
          <p:nvPr>
            <p:ph type="pic" sz="quarter" idx="18"/>
          </p:nvPr>
        </p:nvSpPr>
        <p:spPr>
          <a:xfrm>
            <a:off x="3549000" y="1440000"/>
            <a:ext cx="2808000" cy="1800000"/>
          </a:xfrm>
          <a:solidFill>
            <a:schemeClr val="tx2"/>
          </a:solidFill>
          <a:effectLst/>
        </p:spPr>
        <p:txBody>
          <a:bodyPr vert="horz" lIns="91440" tIns="45720" rIns="91440" bIns="1080000" rtlCol="0" anchor="ctr">
            <a:noAutofit/>
          </a:bodyPr>
          <a:lstStyle>
            <a:lvl1pPr marL="176213" indent="-176213" algn="ctr">
              <a:buNone/>
              <a:defRPr lang="fr-FR" sz="1600" b="1" i="1" dirty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marL="0" lvl="0" indent="0"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94345843"/>
      </p:ext>
    </p:extLst>
  </p:cSld>
  <p:clrMapOvr>
    <a:masterClrMapping/>
  </p:clrMapOvr>
  <p:transition spd="med">
    <p:push dir="u"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et image (1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Espace réservé du contenu 2"/>
          <p:cNvSpPr>
            <a:spLocks noGrp="1"/>
          </p:cNvSpPr>
          <p:nvPr>
            <p:ph sz="half" idx="19"/>
          </p:nvPr>
        </p:nvSpPr>
        <p:spPr>
          <a:xfrm>
            <a:off x="6681504" y="2730922"/>
            <a:ext cx="2808000" cy="3535311"/>
          </a:xfrm>
          <a:solidFill>
            <a:schemeClr val="bg1"/>
          </a:solidFill>
          <a:effectLst>
            <a:outerShdw dist="31750" dir="2700000" algn="tl" rotWithShape="0">
              <a:prstClr val="black">
                <a:alpha val="15000"/>
              </a:prstClr>
            </a:outerShdw>
          </a:effectLst>
        </p:spPr>
        <p:txBody>
          <a:bodyPr lIns="144000" tIns="1944000" rIns="144000" bIns="21600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8" name="Espace réservé pour une image  11"/>
          <p:cNvSpPr>
            <a:spLocks noGrp="1"/>
          </p:cNvSpPr>
          <p:nvPr>
            <p:ph type="pic" sz="quarter" idx="20"/>
          </p:nvPr>
        </p:nvSpPr>
        <p:spPr>
          <a:xfrm>
            <a:off x="6681504" y="2730922"/>
            <a:ext cx="2808000" cy="1800000"/>
          </a:xfrm>
          <a:solidFill>
            <a:schemeClr val="tx2"/>
          </a:solidFill>
          <a:effectLst/>
        </p:spPr>
        <p:txBody>
          <a:bodyPr vert="horz" lIns="91440" tIns="45720" rIns="91440" bIns="1080000" rtlCol="0" anchor="ctr">
            <a:noAutofit/>
          </a:bodyPr>
          <a:lstStyle>
            <a:lvl1pPr marL="176213" indent="-176213" algn="ctr">
              <a:buNone/>
              <a:defRPr lang="fr-FR" sz="1600" b="1" i="1" dirty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marL="0" lvl="0" indent="0" algn="ctr"/>
            <a:endParaRPr lang="fr-FR" dirty="0"/>
          </a:p>
        </p:txBody>
      </p:sp>
      <p:sp>
        <p:nvSpPr>
          <p:cNvPr id="11" name="Espace réservé du contenu 2"/>
          <p:cNvSpPr>
            <a:spLocks noGrp="1"/>
          </p:cNvSpPr>
          <p:nvPr>
            <p:ph sz="half" idx="1"/>
          </p:nvPr>
        </p:nvSpPr>
        <p:spPr>
          <a:xfrm>
            <a:off x="417600" y="2730922"/>
            <a:ext cx="2808000" cy="3535311"/>
          </a:xfrm>
          <a:solidFill>
            <a:schemeClr val="bg1"/>
          </a:solidFill>
          <a:effectLst>
            <a:outerShdw dist="31750" dir="2700000" algn="tl" rotWithShape="0">
              <a:prstClr val="black">
                <a:alpha val="15000"/>
              </a:prstClr>
            </a:outerShdw>
          </a:effectLst>
        </p:spPr>
        <p:txBody>
          <a:bodyPr lIns="144000" tIns="1944000" rIns="144000" bIns="21600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0" name="Espace réservé du texte 7"/>
          <p:cNvSpPr>
            <a:spLocks noGrp="1"/>
          </p:cNvSpPr>
          <p:nvPr>
            <p:ph type="body" sz="quarter" idx="13" hasCustomPrompt="1"/>
          </p:nvPr>
        </p:nvSpPr>
        <p:spPr>
          <a:xfrm>
            <a:off x="1200" y="794766"/>
            <a:ext cx="9903600" cy="378000"/>
          </a:xfrm>
          <a:solidFill>
            <a:schemeClr val="tx1"/>
          </a:solidFill>
        </p:spPr>
        <p:txBody>
          <a:bodyPr lIns="414000" tIns="36000" rIns="414000" bIns="36000" anchor="ctr" anchorCtr="0"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Modifier le style du sous-titre</a:t>
            </a:r>
          </a:p>
        </p:txBody>
      </p:sp>
      <p:sp>
        <p:nvSpPr>
          <p:cNvPr id="12" name="Espace réservé pour une image  11"/>
          <p:cNvSpPr>
            <a:spLocks noGrp="1"/>
          </p:cNvSpPr>
          <p:nvPr>
            <p:ph type="pic" sz="quarter" idx="14"/>
          </p:nvPr>
        </p:nvSpPr>
        <p:spPr>
          <a:xfrm>
            <a:off x="417600" y="2730922"/>
            <a:ext cx="2808000" cy="1800000"/>
          </a:xfrm>
          <a:solidFill>
            <a:schemeClr val="tx2"/>
          </a:solidFill>
          <a:effectLst/>
        </p:spPr>
        <p:txBody>
          <a:bodyPr vert="horz" lIns="91440" tIns="45720" rIns="91440" bIns="1080000" rtlCol="0" anchor="ctr">
            <a:noAutofit/>
          </a:bodyPr>
          <a:lstStyle>
            <a:lvl1pPr marL="176213" indent="-176213" algn="ctr">
              <a:buNone/>
              <a:defRPr lang="fr-FR" sz="1600" b="1" i="1" dirty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marL="0" lvl="0" indent="0" algn="ctr"/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E5A8F-E78A-4BC4-95F0-B01ACEE5F1C7}" type="datetime1">
              <a:rPr lang="fr-FR" smtClean="0"/>
              <a:t>27/12/2017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Modèle de présentiel v1.0.1</a:t>
            </a: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A89DF-0C55-4EB9-B33C-819B5A50E194}" type="slidenum">
              <a:rPr lang="fr-FR" smtClean="0"/>
              <a:t>‹N°›</a:t>
            </a:fld>
            <a:endParaRPr lang="fr-FR"/>
          </a:p>
        </p:txBody>
      </p:sp>
      <p:sp>
        <p:nvSpPr>
          <p:cNvPr id="15" name="Espace réservé du contenu 2"/>
          <p:cNvSpPr>
            <a:spLocks noGrp="1"/>
          </p:cNvSpPr>
          <p:nvPr>
            <p:ph sz="half" idx="17"/>
          </p:nvPr>
        </p:nvSpPr>
        <p:spPr>
          <a:xfrm>
            <a:off x="3549000" y="2730922"/>
            <a:ext cx="2808000" cy="3535311"/>
          </a:xfrm>
          <a:solidFill>
            <a:schemeClr val="bg1"/>
          </a:solidFill>
          <a:effectLst>
            <a:outerShdw dist="31750" dir="2700000" algn="tl" rotWithShape="0">
              <a:prstClr val="black">
                <a:alpha val="15000"/>
              </a:prstClr>
            </a:outerShdw>
          </a:effectLst>
        </p:spPr>
        <p:txBody>
          <a:bodyPr lIns="144000" tIns="1944000" rIns="144000" bIns="21600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6" name="Espace réservé pour une image  11"/>
          <p:cNvSpPr>
            <a:spLocks noGrp="1"/>
          </p:cNvSpPr>
          <p:nvPr>
            <p:ph type="pic" sz="quarter" idx="18"/>
          </p:nvPr>
        </p:nvSpPr>
        <p:spPr>
          <a:xfrm>
            <a:off x="3549000" y="2730922"/>
            <a:ext cx="2808000" cy="1800000"/>
          </a:xfrm>
          <a:solidFill>
            <a:schemeClr val="tx2"/>
          </a:solidFill>
          <a:effectLst/>
        </p:spPr>
        <p:txBody>
          <a:bodyPr vert="horz" lIns="91440" tIns="45720" rIns="91440" bIns="1080000" rtlCol="0" anchor="ctr">
            <a:noAutofit/>
          </a:bodyPr>
          <a:lstStyle>
            <a:lvl1pPr marL="176213" indent="-176213" algn="ctr">
              <a:buNone/>
              <a:defRPr lang="fr-FR" sz="1600" b="1" i="1" dirty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marL="0" lvl="0" indent="0" algn="ctr"/>
            <a:endParaRPr lang="fr-FR" dirty="0"/>
          </a:p>
        </p:txBody>
      </p:sp>
      <p:sp>
        <p:nvSpPr>
          <p:cNvPr id="13" name="Espace réservé du contenu 2"/>
          <p:cNvSpPr>
            <a:spLocks noGrp="1"/>
          </p:cNvSpPr>
          <p:nvPr>
            <p:ph idx="21"/>
          </p:nvPr>
        </p:nvSpPr>
        <p:spPr>
          <a:xfrm>
            <a:off x="417000" y="1440000"/>
            <a:ext cx="9072000" cy="1083374"/>
          </a:xfrm>
        </p:spPr>
        <p:txBody>
          <a:bodyPr lIns="0" rIns="0"/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947912285"/>
      </p:ext>
    </p:extLst>
  </p:cSld>
  <p:clrMapOvr>
    <a:masterClrMapping/>
  </p:clrMapOvr>
  <p:transition spd="med">
    <p:push dir="u"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et image (15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ce réservé du contenu 2"/>
          <p:cNvSpPr>
            <a:spLocks noGrp="1"/>
          </p:cNvSpPr>
          <p:nvPr>
            <p:ph sz="half" idx="1"/>
          </p:nvPr>
        </p:nvSpPr>
        <p:spPr>
          <a:xfrm>
            <a:off x="417600" y="1440000"/>
            <a:ext cx="4374000" cy="3501625"/>
          </a:xfrm>
          <a:solidFill>
            <a:schemeClr val="bg1"/>
          </a:solidFill>
          <a:effectLst>
            <a:outerShdw dist="31750" dir="2700000" algn="tl" rotWithShape="0">
              <a:prstClr val="black">
                <a:alpha val="15000"/>
              </a:prstClr>
            </a:outerShdw>
          </a:effectLst>
        </p:spPr>
        <p:txBody>
          <a:bodyPr lIns="144000" tIns="2124000" rIns="144000" bIns="21600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0" name="Espace réservé du texte 7"/>
          <p:cNvSpPr>
            <a:spLocks noGrp="1"/>
          </p:cNvSpPr>
          <p:nvPr>
            <p:ph type="body" sz="quarter" idx="13" hasCustomPrompt="1"/>
          </p:nvPr>
        </p:nvSpPr>
        <p:spPr>
          <a:xfrm>
            <a:off x="1200" y="794766"/>
            <a:ext cx="9903600" cy="378000"/>
          </a:xfrm>
          <a:solidFill>
            <a:schemeClr val="tx1"/>
          </a:solidFill>
        </p:spPr>
        <p:txBody>
          <a:bodyPr lIns="414000" tIns="36000" rIns="414000" bIns="36000" anchor="ctr" anchorCtr="0"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Modifier le style du sous-titre</a:t>
            </a:r>
          </a:p>
        </p:txBody>
      </p:sp>
      <p:sp>
        <p:nvSpPr>
          <p:cNvPr id="12" name="Espace réservé pour une image  11"/>
          <p:cNvSpPr>
            <a:spLocks noGrp="1"/>
          </p:cNvSpPr>
          <p:nvPr>
            <p:ph type="pic" sz="quarter" idx="14"/>
          </p:nvPr>
        </p:nvSpPr>
        <p:spPr>
          <a:xfrm>
            <a:off x="417600" y="1440000"/>
            <a:ext cx="4374000" cy="1980000"/>
          </a:xfrm>
          <a:solidFill>
            <a:schemeClr val="tx2"/>
          </a:solidFill>
          <a:effectLst/>
        </p:spPr>
        <p:txBody>
          <a:bodyPr vert="horz" lIns="91440" tIns="45720" rIns="91440" bIns="1080000" rtlCol="0" anchor="ctr">
            <a:noAutofit/>
          </a:bodyPr>
          <a:lstStyle>
            <a:lvl1pPr marL="176213" indent="-176213" algn="ctr">
              <a:buNone/>
              <a:defRPr lang="fr-FR" sz="2000" b="1" i="1" dirty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marL="0" lvl="0" indent="0" algn="ctr"/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BDBF1-FC41-4A11-9D3F-CA37822FCA4A}" type="datetime1">
              <a:rPr lang="fr-FR" smtClean="0"/>
              <a:t>27/12/2017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Modèle de présentiel v1.0.1</a:t>
            </a: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A89DF-0C55-4EB9-B33C-819B5A50E194}" type="slidenum">
              <a:rPr lang="fr-FR" smtClean="0"/>
              <a:t>‹N°›</a:t>
            </a:fld>
            <a:endParaRPr lang="fr-FR"/>
          </a:p>
        </p:txBody>
      </p:sp>
      <p:sp>
        <p:nvSpPr>
          <p:cNvPr id="13" name="Espace réservé du contenu 2"/>
          <p:cNvSpPr>
            <a:spLocks noGrp="1"/>
          </p:cNvSpPr>
          <p:nvPr>
            <p:ph sz="half" idx="21"/>
          </p:nvPr>
        </p:nvSpPr>
        <p:spPr>
          <a:xfrm>
            <a:off x="5115504" y="1440000"/>
            <a:ext cx="4374000" cy="3501625"/>
          </a:xfrm>
          <a:solidFill>
            <a:schemeClr val="bg1"/>
          </a:solidFill>
          <a:effectLst>
            <a:outerShdw dist="31750" dir="2700000" algn="tl" rotWithShape="0">
              <a:prstClr val="black">
                <a:alpha val="15000"/>
              </a:prstClr>
            </a:outerShdw>
          </a:effectLst>
        </p:spPr>
        <p:txBody>
          <a:bodyPr lIns="144000" tIns="2124000" rIns="144000" bIns="21600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4" name="Espace réservé pour une image  11"/>
          <p:cNvSpPr>
            <a:spLocks noGrp="1"/>
          </p:cNvSpPr>
          <p:nvPr>
            <p:ph type="pic" sz="quarter" idx="22"/>
          </p:nvPr>
        </p:nvSpPr>
        <p:spPr>
          <a:xfrm>
            <a:off x="5115504" y="1440000"/>
            <a:ext cx="4374000" cy="1980000"/>
          </a:xfrm>
          <a:solidFill>
            <a:schemeClr val="tx2"/>
          </a:solidFill>
          <a:effectLst/>
        </p:spPr>
        <p:txBody>
          <a:bodyPr vert="horz" lIns="91440" tIns="45720" rIns="91440" bIns="1080000" rtlCol="0" anchor="ctr">
            <a:noAutofit/>
          </a:bodyPr>
          <a:lstStyle>
            <a:lvl1pPr marL="176213" indent="-176213" algn="ctr">
              <a:buNone/>
              <a:defRPr lang="fr-FR" sz="2000" b="1" i="1" dirty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marL="0" lvl="0" indent="0"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42241598"/>
      </p:ext>
    </p:extLst>
  </p:cSld>
  <p:clrMapOvr>
    <a:masterClrMapping/>
  </p:clrMapOvr>
  <p:transition spd="med">
    <p:push dir="u"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et image + Consigne (16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ce réservé du contenu 2"/>
          <p:cNvSpPr>
            <a:spLocks noGrp="1"/>
          </p:cNvSpPr>
          <p:nvPr>
            <p:ph sz="half" idx="1"/>
          </p:nvPr>
        </p:nvSpPr>
        <p:spPr>
          <a:xfrm>
            <a:off x="417600" y="2732400"/>
            <a:ext cx="4374000" cy="3501625"/>
          </a:xfrm>
          <a:solidFill>
            <a:schemeClr val="bg1"/>
          </a:solidFill>
          <a:effectLst>
            <a:outerShdw dist="31750" dir="2700000" algn="tl" rotWithShape="0">
              <a:prstClr val="black">
                <a:alpha val="15000"/>
              </a:prstClr>
            </a:outerShdw>
          </a:effectLst>
        </p:spPr>
        <p:txBody>
          <a:bodyPr lIns="144000" tIns="2124000" rIns="144000" bIns="21600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0" name="Espace réservé du texte 7"/>
          <p:cNvSpPr>
            <a:spLocks noGrp="1"/>
          </p:cNvSpPr>
          <p:nvPr>
            <p:ph type="body" sz="quarter" idx="13" hasCustomPrompt="1"/>
          </p:nvPr>
        </p:nvSpPr>
        <p:spPr>
          <a:xfrm>
            <a:off x="1200" y="794766"/>
            <a:ext cx="9903600" cy="378000"/>
          </a:xfrm>
          <a:solidFill>
            <a:schemeClr val="tx1"/>
          </a:solidFill>
        </p:spPr>
        <p:txBody>
          <a:bodyPr lIns="414000" tIns="36000" rIns="414000" bIns="36000" anchor="ctr" anchorCtr="0"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Modifier le style du sous-titre</a:t>
            </a:r>
          </a:p>
        </p:txBody>
      </p:sp>
      <p:sp>
        <p:nvSpPr>
          <p:cNvPr id="12" name="Espace réservé pour une image  11"/>
          <p:cNvSpPr>
            <a:spLocks noGrp="1"/>
          </p:cNvSpPr>
          <p:nvPr>
            <p:ph type="pic" sz="quarter" idx="14"/>
          </p:nvPr>
        </p:nvSpPr>
        <p:spPr>
          <a:xfrm>
            <a:off x="417600" y="2732400"/>
            <a:ext cx="4374000" cy="1980000"/>
          </a:xfrm>
          <a:solidFill>
            <a:schemeClr val="tx2"/>
          </a:solidFill>
          <a:effectLst/>
        </p:spPr>
        <p:txBody>
          <a:bodyPr vert="horz" lIns="91440" tIns="45720" rIns="91440" bIns="1080000" rtlCol="0" anchor="ctr">
            <a:noAutofit/>
          </a:bodyPr>
          <a:lstStyle>
            <a:lvl1pPr marL="176213" indent="-176213" algn="ctr">
              <a:buNone/>
              <a:defRPr lang="fr-FR" sz="2000" b="1" i="1" dirty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marL="0" lvl="0" indent="0" algn="ctr"/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0A834-362C-4FD4-951B-A1E9C27832E9}" type="datetime1">
              <a:rPr lang="fr-FR" smtClean="0"/>
              <a:t>27/12/2017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Modèle de présentiel v1.0.1</a:t>
            </a: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A89DF-0C55-4EB9-B33C-819B5A50E194}" type="slidenum">
              <a:rPr lang="fr-FR" smtClean="0"/>
              <a:t>‹N°›</a:t>
            </a:fld>
            <a:endParaRPr lang="fr-FR"/>
          </a:p>
        </p:txBody>
      </p:sp>
      <p:sp>
        <p:nvSpPr>
          <p:cNvPr id="13" name="Espace réservé du contenu 2"/>
          <p:cNvSpPr>
            <a:spLocks noGrp="1"/>
          </p:cNvSpPr>
          <p:nvPr>
            <p:ph sz="half" idx="21"/>
          </p:nvPr>
        </p:nvSpPr>
        <p:spPr>
          <a:xfrm>
            <a:off x="5115504" y="2732400"/>
            <a:ext cx="4374000" cy="3501625"/>
          </a:xfrm>
          <a:solidFill>
            <a:schemeClr val="bg1"/>
          </a:solidFill>
          <a:effectLst>
            <a:outerShdw dist="31750" dir="2700000" algn="tl" rotWithShape="0">
              <a:prstClr val="black">
                <a:alpha val="15000"/>
              </a:prstClr>
            </a:outerShdw>
          </a:effectLst>
        </p:spPr>
        <p:txBody>
          <a:bodyPr lIns="144000" tIns="2124000" rIns="144000" bIns="21600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4" name="Espace réservé pour une image  11"/>
          <p:cNvSpPr>
            <a:spLocks noGrp="1"/>
          </p:cNvSpPr>
          <p:nvPr>
            <p:ph type="pic" sz="quarter" idx="22"/>
          </p:nvPr>
        </p:nvSpPr>
        <p:spPr>
          <a:xfrm>
            <a:off x="5115504" y="2732400"/>
            <a:ext cx="4374000" cy="1980000"/>
          </a:xfrm>
          <a:solidFill>
            <a:schemeClr val="tx2"/>
          </a:solidFill>
          <a:effectLst/>
        </p:spPr>
        <p:txBody>
          <a:bodyPr vert="horz" lIns="91440" tIns="45720" rIns="91440" bIns="1080000" rtlCol="0" anchor="ctr">
            <a:noAutofit/>
          </a:bodyPr>
          <a:lstStyle>
            <a:lvl1pPr marL="176213" indent="-176213" algn="ctr">
              <a:buNone/>
              <a:defRPr lang="fr-FR" sz="2000" b="1" i="1" dirty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marL="0" lvl="0" indent="0" algn="ctr"/>
            <a:endParaRPr lang="fr-FR" dirty="0"/>
          </a:p>
        </p:txBody>
      </p:sp>
      <p:sp>
        <p:nvSpPr>
          <p:cNvPr id="15" name="Espace réservé du contenu 2"/>
          <p:cNvSpPr>
            <a:spLocks noGrp="1"/>
          </p:cNvSpPr>
          <p:nvPr>
            <p:ph idx="23"/>
          </p:nvPr>
        </p:nvSpPr>
        <p:spPr>
          <a:xfrm>
            <a:off x="417000" y="1440000"/>
            <a:ext cx="9072000" cy="1083374"/>
          </a:xfrm>
        </p:spPr>
        <p:txBody>
          <a:bodyPr lIns="0" rIns="0"/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886101268"/>
      </p:ext>
    </p:extLst>
  </p:cSld>
  <p:clrMapOvr>
    <a:masterClrMapping/>
  </p:clrMapOvr>
  <p:transition spd="med">
    <p:push dir="u"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nde image +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pour une image  7"/>
          <p:cNvSpPr>
            <a:spLocks noGrp="1"/>
          </p:cNvSpPr>
          <p:nvPr>
            <p:ph type="pic" sz="quarter" idx="13"/>
          </p:nvPr>
        </p:nvSpPr>
        <p:spPr>
          <a:xfrm>
            <a:off x="1200" y="774000"/>
            <a:ext cx="9903600" cy="6084000"/>
          </a:xfrm>
          <a:solidFill>
            <a:schemeClr val="tx2"/>
          </a:solidFill>
        </p:spPr>
        <p:txBody>
          <a:bodyPr bIns="1080000" anchor="ctr">
            <a:noAutofit/>
          </a:bodyPr>
          <a:lstStyle>
            <a:lvl1pPr marL="0" indent="0" algn="ctr">
              <a:buNone/>
              <a:defRPr sz="2000" b="1" i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5" name="Espace réservé du texte 7"/>
          <p:cNvSpPr>
            <a:spLocks noGrp="1"/>
          </p:cNvSpPr>
          <p:nvPr>
            <p:ph type="body" sz="quarter" idx="14" hasCustomPrompt="1"/>
          </p:nvPr>
        </p:nvSpPr>
        <p:spPr>
          <a:xfrm>
            <a:off x="1200" y="794766"/>
            <a:ext cx="9903600" cy="378000"/>
          </a:xfrm>
          <a:solidFill>
            <a:schemeClr val="tx1"/>
          </a:solidFill>
        </p:spPr>
        <p:txBody>
          <a:bodyPr lIns="414000" tIns="36000" rIns="414000" bIns="36000" anchor="ctr" anchorCtr="0"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Modifier le style du sous-titre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00" y="0"/>
            <a:ext cx="9903600" cy="799200"/>
          </a:xfrm>
        </p:spPr>
        <p:txBody>
          <a:bodyPr anchor="ctr"/>
          <a:lstStyle>
            <a:lvl1pPr algn="l">
              <a:defRPr sz="1800" b="1" cap="none"/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6" name="Espace réservé du contenu 3"/>
          <p:cNvSpPr>
            <a:spLocks noGrp="1"/>
          </p:cNvSpPr>
          <p:nvPr>
            <p:ph sz="half" idx="2"/>
          </p:nvPr>
        </p:nvSpPr>
        <p:spPr>
          <a:xfrm>
            <a:off x="417600" y="4941168"/>
            <a:ext cx="4374000" cy="1528946"/>
          </a:xfrm>
          <a:solidFill>
            <a:srgbClr val="28282F">
              <a:alpha val="50000"/>
            </a:srgbClr>
          </a:solidFill>
          <a:ln w="6350">
            <a:solidFill>
              <a:schemeClr val="bg1"/>
            </a:solidFill>
          </a:ln>
          <a:effectLst/>
        </p:spPr>
        <p:txBody>
          <a:bodyPr lIns="324000" tIns="216000" rIns="324000" bIns="252000" anchor="ctr">
            <a:noAutofit/>
          </a:bodyPr>
          <a:lstStyle>
            <a:lvl1pPr marL="0" indent="0" algn="ctr">
              <a:buNone/>
              <a:defRPr sz="1600" b="1">
                <a:solidFill>
                  <a:schemeClr val="bg1"/>
                </a:solidFill>
                <a:effectLst>
                  <a:outerShdw dist="254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176213" indent="0" algn="ctr">
              <a:buNone/>
              <a:defRPr sz="1200"/>
            </a:lvl2pPr>
            <a:lvl3pPr marL="360362" indent="0" algn="ctr">
              <a:buNone/>
              <a:defRPr sz="1000"/>
            </a:lvl3pPr>
            <a:lvl4pPr marL="536575" indent="0" algn="ctr">
              <a:buNone/>
              <a:defRPr sz="1000"/>
            </a:lvl4pPr>
            <a:lvl5pPr marL="720725" indent="0" algn="ctr">
              <a:buNone/>
              <a:defRPr sz="1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dirty="0"/>
              <a:t>Modifiez les styles du texte du masque</a:t>
            </a:r>
          </a:p>
        </p:txBody>
      </p:sp>
      <p:sp>
        <p:nvSpPr>
          <p:cNvPr id="7" name="Espace réservé du contenu 5"/>
          <p:cNvSpPr>
            <a:spLocks noGrp="1"/>
          </p:cNvSpPr>
          <p:nvPr>
            <p:ph sz="quarter" idx="4"/>
          </p:nvPr>
        </p:nvSpPr>
        <p:spPr>
          <a:xfrm>
            <a:off x="5115600" y="4941168"/>
            <a:ext cx="4374000" cy="1528946"/>
          </a:xfrm>
          <a:solidFill>
            <a:srgbClr val="28282F">
              <a:alpha val="50000"/>
            </a:srgbClr>
          </a:solidFill>
          <a:ln w="6350">
            <a:solidFill>
              <a:schemeClr val="bg1"/>
            </a:solidFill>
          </a:ln>
          <a:effectLst/>
        </p:spPr>
        <p:txBody>
          <a:bodyPr lIns="324000" tIns="216000" rIns="324000" bIns="252000" anchor="ctr">
            <a:noAutofit/>
          </a:bodyPr>
          <a:lstStyle>
            <a:lvl1pPr marL="0" indent="0" algn="ctr">
              <a:buNone/>
              <a:defRPr sz="1600" b="1">
                <a:solidFill>
                  <a:schemeClr val="bg1"/>
                </a:solidFill>
                <a:effectLst>
                  <a:outerShdw dist="254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176213" indent="0" algn="ctr">
              <a:buNone/>
              <a:defRPr sz="1200"/>
            </a:lvl2pPr>
            <a:lvl3pPr marL="360362" indent="0" algn="ctr">
              <a:buNone/>
              <a:defRPr sz="1000"/>
            </a:lvl3pPr>
            <a:lvl4pPr marL="536575" indent="0" algn="ctr">
              <a:buNone/>
              <a:defRPr sz="1000"/>
            </a:lvl4pPr>
            <a:lvl5pPr marL="720725" indent="0" algn="ctr">
              <a:buNone/>
              <a:defRPr sz="1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dirty="0"/>
              <a:t>Modifiez les styles du texte du masque</a:t>
            </a:r>
          </a:p>
        </p:txBody>
      </p:sp>
      <p:sp>
        <p:nvSpPr>
          <p:cNvPr id="9" name="Espace réservé du contenu 2"/>
          <p:cNvSpPr>
            <a:spLocks noGrp="1"/>
          </p:cNvSpPr>
          <p:nvPr>
            <p:ph idx="1"/>
          </p:nvPr>
        </p:nvSpPr>
        <p:spPr>
          <a:xfrm>
            <a:off x="417000" y="1440000"/>
            <a:ext cx="4247968" cy="500682"/>
          </a:xfrm>
          <a:solidFill>
            <a:schemeClr val="bg1">
              <a:alpha val="90000"/>
            </a:schemeClr>
          </a:solidFill>
          <a:effectLst>
            <a:outerShdw dist="31750" dir="2700000" algn="tl" rotWithShape="0">
              <a:prstClr val="black">
                <a:alpha val="15000"/>
              </a:prstClr>
            </a:outerShdw>
          </a:effectLst>
        </p:spPr>
        <p:txBody>
          <a:bodyPr wrap="none" lIns="216000" tIns="108000" rIns="216000" bIns="144000" anchor="ctr" anchorCtr="0"/>
          <a:lstStyle>
            <a:lvl1pPr marL="0" indent="0">
              <a:buNone/>
              <a:defRPr sz="1600" b="1">
                <a:solidFill>
                  <a:schemeClr val="tx2">
                    <a:lumMod val="75000"/>
                  </a:schemeClr>
                </a:solidFill>
              </a:defRPr>
            </a:lvl1pPr>
            <a:lvl2pPr marL="176213" indent="0">
              <a:buNone/>
              <a:defRPr/>
            </a:lvl2pPr>
            <a:lvl3pPr marL="360362" indent="0">
              <a:buNone/>
              <a:defRPr/>
            </a:lvl3pPr>
            <a:lvl4pPr marL="536575" indent="0">
              <a:buNone/>
              <a:defRPr/>
            </a:lvl4pPr>
            <a:lvl5pPr marL="720725" indent="0">
              <a:buNone/>
              <a:defRPr/>
            </a:lvl5pPr>
          </a:lstStyle>
          <a:p>
            <a:pPr lvl="0"/>
            <a:r>
              <a:rPr lang="fr-FR" dirty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681430758"/>
      </p:ext>
    </p:extLst>
  </p:cSld>
  <p:clrMapOvr>
    <a:masterClrMapping/>
  </p:clrMapOvr>
  <p:transition spd="med">
    <p:push dir="u"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nde image + tex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pour une image  7"/>
          <p:cNvSpPr>
            <a:spLocks noGrp="1"/>
          </p:cNvSpPr>
          <p:nvPr>
            <p:ph type="pic" sz="quarter" idx="13"/>
          </p:nvPr>
        </p:nvSpPr>
        <p:spPr>
          <a:xfrm>
            <a:off x="1200" y="774000"/>
            <a:ext cx="9903600" cy="6084000"/>
          </a:xfrm>
          <a:solidFill>
            <a:schemeClr val="tx2"/>
          </a:solidFill>
        </p:spPr>
        <p:txBody>
          <a:bodyPr bIns="1080000" anchor="ctr">
            <a:noAutofit/>
          </a:bodyPr>
          <a:lstStyle>
            <a:lvl1pPr marL="0" indent="0" algn="ctr">
              <a:buNone/>
              <a:defRPr sz="2000" b="1" i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Espace réservé du contenu 2"/>
          <p:cNvSpPr>
            <a:spLocks noGrp="1"/>
          </p:cNvSpPr>
          <p:nvPr>
            <p:ph sz="half" idx="15"/>
          </p:nvPr>
        </p:nvSpPr>
        <p:spPr>
          <a:xfrm>
            <a:off x="417000" y="4967825"/>
            <a:ext cx="9072000" cy="1502289"/>
          </a:xfrm>
          <a:solidFill>
            <a:schemeClr val="bg1">
              <a:alpha val="90000"/>
            </a:schemeClr>
          </a:solidFill>
          <a:effectLst>
            <a:outerShdw dist="31750" dir="2700000" algn="tl" rotWithShape="0">
              <a:prstClr val="black">
                <a:alpha val="15000"/>
              </a:prstClr>
            </a:outerShdw>
          </a:effectLst>
        </p:spPr>
        <p:txBody>
          <a:bodyPr vert="horz" wrap="square" lIns="216000" tIns="144000" rIns="216000" bIns="216000" rtlCol="0" anchor="b" anchorCtr="0">
            <a:spAutoFit/>
          </a:bodyPr>
          <a:lstStyle>
            <a:lvl1pPr>
              <a:defRPr kumimoji="0" lang="fr-FR" sz="1400" i="0" u="none" strike="noStrike" cap="none" spc="0" normalizeH="0" baseline="0" dirty="0" smtClean="0">
                <a:ln>
                  <a:noFill/>
                </a:ln>
                <a:solidFill>
                  <a:srgbClr val="787887">
                    <a:lumMod val="75000"/>
                  </a:srgbClr>
                </a:solidFill>
                <a:effectLst/>
                <a:uLnTx/>
                <a:uFillTx/>
              </a:defRPr>
            </a:lvl1pPr>
            <a:lvl2pPr>
              <a:defRPr kumimoji="0" lang="fr-FR" sz="1400" b="0" i="0" u="none" strike="noStrike" cap="none" spc="0" normalizeH="0" baseline="0" dirty="0" smtClean="0">
                <a:ln>
                  <a:noFill/>
                </a:ln>
                <a:solidFill>
                  <a:srgbClr val="787887"/>
                </a:solidFill>
                <a:effectLst/>
                <a:uLnTx/>
                <a:uFillTx/>
              </a:defRPr>
            </a:lvl2pPr>
            <a:lvl3pPr>
              <a:defRPr kumimoji="0" lang="fr-FR" sz="1200" b="0" i="0" u="none" strike="noStrike" cap="none" spc="0" normalizeH="0" baseline="0" dirty="0" smtClean="0">
                <a:ln>
                  <a:noFill/>
                </a:ln>
                <a:solidFill>
                  <a:srgbClr val="787887"/>
                </a:solidFill>
                <a:effectLst/>
                <a:uLnTx/>
                <a:uFillTx/>
              </a:defRPr>
            </a:lvl3pPr>
            <a:lvl4pPr>
              <a:defRPr kumimoji="0" lang="fr-FR" sz="1200" b="0" i="0" u="none" strike="noStrike" cap="none" spc="0" normalizeH="0" baseline="0" dirty="0" smtClean="0">
                <a:ln>
                  <a:noFill/>
                </a:ln>
                <a:solidFill>
                  <a:srgbClr val="787887"/>
                </a:solidFill>
                <a:effectLst/>
                <a:uLnTx/>
                <a:uFillTx/>
              </a:defRPr>
            </a:lvl4pPr>
            <a:lvl5pPr>
              <a:defRPr kumimoji="0" lang="fr-FR" sz="1200" b="0" i="0" u="none" strike="noStrike" cap="none" spc="0" normalizeH="0" baseline="0" dirty="0">
                <a:ln>
                  <a:noFill/>
                </a:ln>
                <a:solidFill>
                  <a:srgbClr val="787887"/>
                </a:solidFill>
                <a:effectLst/>
                <a:uLnTx/>
                <a:uFillTx/>
              </a:defRPr>
            </a:lvl5pPr>
          </a:lstStyle>
          <a:p>
            <a:pPr marR="0" lvl="0" fontAlgn="auto">
              <a:lnSpc>
                <a:spcPct val="100000"/>
              </a:lnSpc>
              <a:spcAft>
                <a:spcPts val="0"/>
              </a:spcAft>
              <a:buClr>
                <a:srgbClr val="E1003C"/>
              </a:buClr>
              <a:buSzTx/>
              <a:tabLst/>
            </a:pPr>
            <a:r>
              <a:rPr lang="fr-FR" dirty="0"/>
              <a:t>Modifiez les styles du texte du masque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SzTx/>
              <a:tabLst/>
            </a:pPr>
            <a:r>
              <a:rPr lang="fr-FR" dirty="0"/>
              <a:t>Deuxième niveau</a:t>
            </a:r>
          </a:p>
          <a:p>
            <a:pPr marR="0" lvl="2" fontAlgn="auto">
              <a:lnSpc>
                <a:spcPct val="100000"/>
              </a:lnSpc>
              <a:spcAft>
                <a:spcPts val="0"/>
              </a:spcAft>
              <a:buClr>
                <a:srgbClr val="787887"/>
              </a:buClr>
              <a:buSzTx/>
              <a:tabLst/>
            </a:pPr>
            <a:r>
              <a:rPr lang="fr-FR" dirty="0"/>
              <a:t>Troisième niveau</a:t>
            </a:r>
          </a:p>
          <a:p>
            <a:pPr marR="0" lvl="3" fontAlgn="auto">
              <a:lnSpc>
                <a:spcPct val="100000"/>
              </a:lnSpc>
              <a:spcAft>
                <a:spcPts val="0"/>
              </a:spcAft>
              <a:buClr>
                <a:srgbClr val="787887"/>
              </a:buClr>
              <a:buSzTx/>
              <a:tabLst/>
            </a:pPr>
            <a:r>
              <a:rPr lang="fr-FR" dirty="0"/>
              <a:t>Quatrième niveau</a:t>
            </a:r>
          </a:p>
          <a:p>
            <a:pPr marR="0" lvl="4" fontAlgn="auto">
              <a:lnSpc>
                <a:spcPct val="100000"/>
              </a:lnSpc>
              <a:spcAft>
                <a:spcPts val="0"/>
              </a:spcAft>
              <a:buClr>
                <a:srgbClr val="787887"/>
              </a:buClr>
              <a:buSzTx/>
              <a:tabLst/>
            </a:pPr>
            <a:r>
              <a:rPr lang="fr-FR" dirty="0"/>
              <a:t>Cinquième niveau</a:t>
            </a:r>
          </a:p>
        </p:txBody>
      </p:sp>
      <p:sp>
        <p:nvSpPr>
          <p:cNvPr id="5" name="Espace réservé du texte 7"/>
          <p:cNvSpPr>
            <a:spLocks noGrp="1"/>
          </p:cNvSpPr>
          <p:nvPr>
            <p:ph type="body" sz="quarter" idx="14" hasCustomPrompt="1"/>
          </p:nvPr>
        </p:nvSpPr>
        <p:spPr>
          <a:xfrm>
            <a:off x="1200" y="794766"/>
            <a:ext cx="9903600" cy="378000"/>
          </a:xfrm>
          <a:solidFill>
            <a:schemeClr val="tx1"/>
          </a:solidFill>
        </p:spPr>
        <p:txBody>
          <a:bodyPr lIns="414000" tIns="36000" rIns="414000" bIns="36000" anchor="ctr" anchorCtr="0"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Modifier le style du sous-titre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00" y="0"/>
            <a:ext cx="9903600" cy="799200"/>
          </a:xfrm>
        </p:spPr>
        <p:txBody>
          <a:bodyPr anchor="ctr"/>
          <a:lstStyle>
            <a:lvl1pPr algn="l">
              <a:defRPr sz="1800" b="1" cap="none"/>
            </a:lvl1pPr>
          </a:lstStyle>
          <a:p>
            <a:r>
              <a:rPr lang="fr-FR" dirty="0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2625006288"/>
      </p:ext>
    </p:extLst>
  </p:cSld>
  <p:clrMapOvr>
    <a:masterClrMapping/>
  </p:clrMapOvr>
  <p:transition spd="med">
    <p:push dir="u"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tivité pédagog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texte 7"/>
          <p:cNvSpPr>
            <a:spLocks noGrp="1"/>
          </p:cNvSpPr>
          <p:nvPr>
            <p:ph type="body" sz="quarter" idx="13" hasCustomPrompt="1"/>
          </p:nvPr>
        </p:nvSpPr>
        <p:spPr>
          <a:xfrm>
            <a:off x="1200" y="794766"/>
            <a:ext cx="9903600" cy="378000"/>
          </a:xfrm>
          <a:solidFill>
            <a:schemeClr val="tx1"/>
          </a:solidFill>
        </p:spPr>
        <p:txBody>
          <a:bodyPr lIns="414000" tIns="36000" rIns="414000" bIns="36000" anchor="ctr" anchorCtr="0"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Modifier le style du sous-titre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417000" y="1440000"/>
            <a:ext cx="9072000" cy="424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3175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/>
          <p:cNvSpPr/>
          <p:nvPr userDrawn="1"/>
        </p:nvSpPr>
        <p:spPr>
          <a:xfrm>
            <a:off x="417000" y="1440000"/>
            <a:ext cx="4536000" cy="424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9346C-2AC7-4EAA-ADD7-B68A6486EF6B}" type="datetime1">
              <a:rPr lang="fr-FR" smtClean="0"/>
              <a:t>27/12/2017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Modèle de présentiel v1.0.1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A89DF-0C55-4EB9-B33C-819B5A50E194}" type="slidenum">
              <a:rPr lang="fr-FR" smtClean="0"/>
              <a:t>‹N°›</a:t>
            </a:fld>
            <a:endParaRPr lang="fr-FR"/>
          </a:p>
        </p:txBody>
      </p:sp>
      <p:sp>
        <p:nvSpPr>
          <p:cNvPr id="10" name="Espace réservé du texte 2"/>
          <p:cNvSpPr>
            <a:spLocks noGrp="1"/>
          </p:cNvSpPr>
          <p:nvPr>
            <p:ph type="body" idx="1"/>
          </p:nvPr>
        </p:nvSpPr>
        <p:spPr>
          <a:xfrm>
            <a:off x="417000" y="1440000"/>
            <a:ext cx="9072000" cy="648415"/>
          </a:xfrm>
          <a:solidFill>
            <a:schemeClr val="accent3"/>
          </a:solidFill>
          <a:effectLst/>
        </p:spPr>
        <p:txBody>
          <a:bodyPr wrap="square" lIns="144000" tIns="144000" rIns="144000" bIns="108000" anchor="t">
            <a:spAutoFit/>
          </a:bodyPr>
          <a:lstStyle>
            <a:lvl1pPr marL="0" indent="0" algn="ctr">
              <a:lnSpc>
                <a:spcPct val="80000"/>
              </a:lnSpc>
              <a:buNone/>
              <a:defRPr sz="3200" b="1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Modifiez les styles du texte du masque</a:t>
            </a:r>
          </a:p>
        </p:txBody>
      </p:sp>
      <p:sp>
        <p:nvSpPr>
          <p:cNvPr id="8" name="Espace réservé du contenu 3"/>
          <p:cNvSpPr>
            <a:spLocks noGrp="1"/>
          </p:cNvSpPr>
          <p:nvPr>
            <p:ph sz="half" idx="2"/>
          </p:nvPr>
        </p:nvSpPr>
        <p:spPr>
          <a:xfrm>
            <a:off x="4953000" y="2088000"/>
            <a:ext cx="4536000" cy="3600000"/>
          </a:xfrm>
          <a:noFill/>
          <a:effectLst/>
        </p:spPr>
        <p:txBody>
          <a:bodyPr lIns="216000" tIns="216000" rIns="216000" bIns="216000">
            <a:noAutofit/>
          </a:bodyPr>
          <a:lstStyle>
            <a:lvl1pPr>
              <a:defRPr sz="1400" b="1">
                <a:solidFill>
                  <a:schemeClr val="tx2">
                    <a:lumMod val="75000"/>
                  </a:schemeClr>
                </a:solidFill>
              </a:defRPr>
            </a:lvl1pPr>
            <a:lvl2pPr>
              <a:defRPr sz="1400">
                <a:solidFill>
                  <a:schemeClr val="tx2"/>
                </a:solidFill>
              </a:defRPr>
            </a:lvl2pPr>
            <a:lvl3pPr>
              <a:defRPr sz="1200">
                <a:solidFill>
                  <a:schemeClr val="tx2"/>
                </a:solidFill>
              </a:defRPr>
            </a:lvl3pPr>
            <a:lvl4pPr>
              <a:defRPr sz="1200">
                <a:solidFill>
                  <a:schemeClr val="tx2"/>
                </a:solidFill>
              </a:defRPr>
            </a:lvl4pPr>
            <a:lvl5pPr>
              <a:defRPr sz="1200">
                <a:solidFill>
                  <a:schemeClr val="tx2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1" name="Espace réservé du texte 40"/>
          <p:cNvSpPr>
            <a:spLocks noGrp="1"/>
          </p:cNvSpPr>
          <p:nvPr>
            <p:ph type="body" sz="quarter" idx="14" hasCustomPrompt="1"/>
          </p:nvPr>
        </p:nvSpPr>
        <p:spPr>
          <a:xfrm>
            <a:off x="5046682" y="5865952"/>
            <a:ext cx="2325692" cy="458757"/>
          </a:xfrm>
          <a:ln w="6350">
            <a:solidFill>
              <a:schemeClr val="bg2"/>
            </a:solidFill>
          </a:ln>
        </p:spPr>
        <p:txBody>
          <a:bodyPr wrap="none" lIns="432000" tIns="72000" rIns="144000" bIns="108000" anchor="ctr" anchorCtr="0"/>
          <a:lstStyle>
            <a:lvl1pPr marL="0" indent="0">
              <a:buNone/>
              <a:defRPr sz="1800" i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fr-FR" dirty="0"/>
              <a:t>Durée de l’activité</a:t>
            </a:r>
          </a:p>
        </p:txBody>
      </p:sp>
      <p:grpSp>
        <p:nvGrpSpPr>
          <p:cNvPr id="28" name="Groupe 27"/>
          <p:cNvGrpSpPr/>
          <p:nvPr userDrawn="1"/>
        </p:nvGrpSpPr>
        <p:grpSpPr>
          <a:xfrm>
            <a:off x="5135475" y="5940891"/>
            <a:ext cx="241676" cy="296171"/>
            <a:chOff x="-1476375" y="4200525"/>
            <a:chExt cx="323850" cy="396875"/>
          </a:xfrm>
          <a:solidFill>
            <a:schemeClr val="tx2"/>
          </a:solidFill>
        </p:grpSpPr>
        <p:sp>
          <p:nvSpPr>
            <p:cNvPr id="29" name="Freeform 152"/>
            <p:cNvSpPr>
              <a:spLocks/>
            </p:cNvSpPr>
            <p:nvPr/>
          </p:nvSpPr>
          <p:spPr bwMode="auto">
            <a:xfrm>
              <a:off x="-1343025" y="4410075"/>
              <a:ext cx="57150" cy="57150"/>
            </a:xfrm>
            <a:custGeom>
              <a:avLst/>
              <a:gdLst>
                <a:gd name="T0" fmla="*/ 36 w 36"/>
                <a:gd name="T1" fmla="*/ 18 h 36"/>
                <a:gd name="T2" fmla="*/ 36 w 36"/>
                <a:gd name="T3" fmla="*/ 18 h 36"/>
                <a:gd name="T4" fmla="*/ 34 w 36"/>
                <a:gd name="T5" fmla="*/ 26 h 36"/>
                <a:gd name="T6" fmla="*/ 32 w 36"/>
                <a:gd name="T7" fmla="*/ 32 h 36"/>
                <a:gd name="T8" fmla="*/ 26 w 36"/>
                <a:gd name="T9" fmla="*/ 34 h 36"/>
                <a:gd name="T10" fmla="*/ 18 w 36"/>
                <a:gd name="T11" fmla="*/ 36 h 36"/>
                <a:gd name="T12" fmla="*/ 18 w 36"/>
                <a:gd name="T13" fmla="*/ 36 h 36"/>
                <a:gd name="T14" fmla="*/ 12 w 36"/>
                <a:gd name="T15" fmla="*/ 34 h 36"/>
                <a:gd name="T16" fmla="*/ 6 w 36"/>
                <a:gd name="T17" fmla="*/ 32 h 36"/>
                <a:gd name="T18" fmla="*/ 2 w 36"/>
                <a:gd name="T19" fmla="*/ 26 h 36"/>
                <a:gd name="T20" fmla="*/ 0 w 36"/>
                <a:gd name="T21" fmla="*/ 18 h 36"/>
                <a:gd name="T22" fmla="*/ 0 w 36"/>
                <a:gd name="T23" fmla="*/ 18 h 36"/>
                <a:gd name="T24" fmla="*/ 2 w 36"/>
                <a:gd name="T25" fmla="*/ 12 h 36"/>
                <a:gd name="T26" fmla="*/ 6 w 36"/>
                <a:gd name="T27" fmla="*/ 6 h 36"/>
                <a:gd name="T28" fmla="*/ 12 w 36"/>
                <a:gd name="T29" fmla="*/ 2 h 36"/>
                <a:gd name="T30" fmla="*/ 18 w 36"/>
                <a:gd name="T31" fmla="*/ 0 h 36"/>
                <a:gd name="T32" fmla="*/ 18 w 36"/>
                <a:gd name="T33" fmla="*/ 0 h 36"/>
                <a:gd name="T34" fmla="*/ 26 w 36"/>
                <a:gd name="T35" fmla="*/ 2 h 36"/>
                <a:gd name="T36" fmla="*/ 32 w 36"/>
                <a:gd name="T37" fmla="*/ 6 h 36"/>
                <a:gd name="T38" fmla="*/ 34 w 36"/>
                <a:gd name="T39" fmla="*/ 12 h 36"/>
                <a:gd name="T40" fmla="*/ 36 w 36"/>
                <a:gd name="T41" fmla="*/ 18 h 36"/>
                <a:gd name="T42" fmla="*/ 36 w 36"/>
                <a:gd name="T43" fmla="*/ 18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6" h="36">
                  <a:moveTo>
                    <a:pt x="36" y="18"/>
                  </a:moveTo>
                  <a:lnTo>
                    <a:pt x="36" y="18"/>
                  </a:lnTo>
                  <a:lnTo>
                    <a:pt x="34" y="26"/>
                  </a:lnTo>
                  <a:lnTo>
                    <a:pt x="32" y="32"/>
                  </a:lnTo>
                  <a:lnTo>
                    <a:pt x="26" y="34"/>
                  </a:lnTo>
                  <a:lnTo>
                    <a:pt x="18" y="36"/>
                  </a:lnTo>
                  <a:lnTo>
                    <a:pt x="18" y="36"/>
                  </a:lnTo>
                  <a:lnTo>
                    <a:pt x="12" y="34"/>
                  </a:lnTo>
                  <a:lnTo>
                    <a:pt x="6" y="32"/>
                  </a:lnTo>
                  <a:lnTo>
                    <a:pt x="2" y="26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2" y="12"/>
                  </a:lnTo>
                  <a:lnTo>
                    <a:pt x="6" y="6"/>
                  </a:lnTo>
                  <a:lnTo>
                    <a:pt x="12" y="2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26" y="2"/>
                  </a:lnTo>
                  <a:lnTo>
                    <a:pt x="32" y="6"/>
                  </a:lnTo>
                  <a:lnTo>
                    <a:pt x="34" y="12"/>
                  </a:lnTo>
                  <a:lnTo>
                    <a:pt x="36" y="18"/>
                  </a:lnTo>
                  <a:lnTo>
                    <a:pt x="36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0" name="Freeform 153"/>
            <p:cNvSpPr>
              <a:spLocks noEditPoints="1"/>
            </p:cNvSpPr>
            <p:nvPr/>
          </p:nvSpPr>
          <p:spPr bwMode="auto">
            <a:xfrm>
              <a:off x="-1476375" y="4273550"/>
              <a:ext cx="323850" cy="323850"/>
            </a:xfrm>
            <a:custGeom>
              <a:avLst/>
              <a:gdLst>
                <a:gd name="T0" fmla="*/ 102 w 204"/>
                <a:gd name="T1" fmla="*/ 204 h 204"/>
                <a:gd name="T2" fmla="*/ 64 w 204"/>
                <a:gd name="T3" fmla="*/ 196 h 204"/>
                <a:gd name="T4" fmla="*/ 30 w 204"/>
                <a:gd name="T5" fmla="*/ 174 h 204"/>
                <a:gd name="T6" fmla="*/ 8 w 204"/>
                <a:gd name="T7" fmla="*/ 142 h 204"/>
                <a:gd name="T8" fmla="*/ 0 w 204"/>
                <a:gd name="T9" fmla="*/ 102 h 204"/>
                <a:gd name="T10" fmla="*/ 2 w 204"/>
                <a:gd name="T11" fmla="*/ 82 h 204"/>
                <a:gd name="T12" fmla="*/ 18 w 204"/>
                <a:gd name="T13" fmla="*/ 44 h 204"/>
                <a:gd name="T14" fmla="*/ 46 w 204"/>
                <a:gd name="T15" fmla="*/ 18 h 204"/>
                <a:gd name="T16" fmla="*/ 82 w 204"/>
                <a:gd name="T17" fmla="*/ 2 h 204"/>
                <a:gd name="T18" fmla="*/ 102 w 204"/>
                <a:gd name="T19" fmla="*/ 0 h 204"/>
                <a:gd name="T20" fmla="*/ 142 w 204"/>
                <a:gd name="T21" fmla="*/ 8 h 204"/>
                <a:gd name="T22" fmla="*/ 174 w 204"/>
                <a:gd name="T23" fmla="*/ 30 h 204"/>
                <a:gd name="T24" fmla="*/ 196 w 204"/>
                <a:gd name="T25" fmla="*/ 62 h 204"/>
                <a:gd name="T26" fmla="*/ 204 w 204"/>
                <a:gd name="T27" fmla="*/ 102 h 204"/>
                <a:gd name="T28" fmla="*/ 202 w 204"/>
                <a:gd name="T29" fmla="*/ 122 h 204"/>
                <a:gd name="T30" fmla="*/ 188 w 204"/>
                <a:gd name="T31" fmla="*/ 158 h 204"/>
                <a:gd name="T32" fmla="*/ 160 w 204"/>
                <a:gd name="T33" fmla="*/ 186 h 204"/>
                <a:gd name="T34" fmla="*/ 124 w 204"/>
                <a:gd name="T35" fmla="*/ 202 h 204"/>
                <a:gd name="T36" fmla="*/ 102 w 204"/>
                <a:gd name="T37" fmla="*/ 204 h 204"/>
                <a:gd name="T38" fmla="*/ 102 w 204"/>
                <a:gd name="T39" fmla="*/ 24 h 204"/>
                <a:gd name="T40" fmla="*/ 72 w 204"/>
                <a:gd name="T41" fmla="*/ 30 h 204"/>
                <a:gd name="T42" fmla="*/ 48 w 204"/>
                <a:gd name="T43" fmla="*/ 46 h 204"/>
                <a:gd name="T44" fmla="*/ 30 w 204"/>
                <a:gd name="T45" fmla="*/ 72 h 204"/>
                <a:gd name="T46" fmla="*/ 24 w 204"/>
                <a:gd name="T47" fmla="*/ 102 h 204"/>
                <a:gd name="T48" fmla="*/ 26 w 204"/>
                <a:gd name="T49" fmla="*/ 118 h 204"/>
                <a:gd name="T50" fmla="*/ 38 w 204"/>
                <a:gd name="T51" fmla="*/ 146 h 204"/>
                <a:gd name="T52" fmla="*/ 60 w 204"/>
                <a:gd name="T53" fmla="*/ 166 h 204"/>
                <a:gd name="T54" fmla="*/ 86 w 204"/>
                <a:gd name="T55" fmla="*/ 178 h 204"/>
                <a:gd name="T56" fmla="*/ 102 w 204"/>
                <a:gd name="T57" fmla="*/ 180 h 204"/>
                <a:gd name="T58" fmla="*/ 132 w 204"/>
                <a:gd name="T59" fmla="*/ 174 h 204"/>
                <a:gd name="T60" fmla="*/ 158 w 204"/>
                <a:gd name="T61" fmla="*/ 156 h 204"/>
                <a:gd name="T62" fmla="*/ 174 w 204"/>
                <a:gd name="T63" fmla="*/ 132 h 204"/>
                <a:gd name="T64" fmla="*/ 180 w 204"/>
                <a:gd name="T65" fmla="*/ 102 h 204"/>
                <a:gd name="T66" fmla="*/ 178 w 204"/>
                <a:gd name="T67" fmla="*/ 86 h 204"/>
                <a:gd name="T68" fmla="*/ 168 w 204"/>
                <a:gd name="T69" fmla="*/ 58 h 204"/>
                <a:gd name="T70" fmla="*/ 146 w 204"/>
                <a:gd name="T71" fmla="*/ 38 h 204"/>
                <a:gd name="T72" fmla="*/ 118 w 204"/>
                <a:gd name="T73" fmla="*/ 26 h 204"/>
                <a:gd name="T74" fmla="*/ 102 w 204"/>
                <a:gd name="T75" fmla="*/ 2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04" h="204">
                  <a:moveTo>
                    <a:pt x="102" y="204"/>
                  </a:moveTo>
                  <a:lnTo>
                    <a:pt x="102" y="204"/>
                  </a:lnTo>
                  <a:lnTo>
                    <a:pt x="82" y="202"/>
                  </a:lnTo>
                  <a:lnTo>
                    <a:pt x="64" y="196"/>
                  </a:lnTo>
                  <a:lnTo>
                    <a:pt x="46" y="186"/>
                  </a:lnTo>
                  <a:lnTo>
                    <a:pt x="30" y="174"/>
                  </a:lnTo>
                  <a:lnTo>
                    <a:pt x="18" y="158"/>
                  </a:lnTo>
                  <a:lnTo>
                    <a:pt x="8" y="142"/>
                  </a:lnTo>
                  <a:lnTo>
                    <a:pt x="2" y="122"/>
                  </a:lnTo>
                  <a:lnTo>
                    <a:pt x="0" y="102"/>
                  </a:lnTo>
                  <a:lnTo>
                    <a:pt x="0" y="102"/>
                  </a:lnTo>
                  <a:lnTo>
                    <a:pt x="2" y="82"/>
                  </a:lnTo>
                  <a:lnTo>
                    <a:pt x="8" y="62"/>
                  </a:lnTo>
                  <a:lnTo>
                    <a:pt x="18" y="44"/>
                  </a:lnTo>
                  <a:lnTo>
                    <a:pt x="30" y="30"/>
                  </a:lnTo>
                  <a:lnTo>
                    <a:pt x="46" y="18"/>
                  </a:lnTo>
                  <a:lnTo>
                    <a:pt x="64" y="8"/>
                  </a:lnTo>
                  <a:lnTo>
                    <a:pt x="82" y="2"/>
                  </a:lnTo>
                  <a:lnTo>
                    <a:pt x="102" y="0"/>
                  </a:lnTo>
                  <a:lnTo>
                    <a:pt x="102" y="0"/>
                  </a:lnTo>
                  <a:lnTo>
                    <a:pt x="124" y="2"/>
                  </a:lnTo>
                  <a:lnTo>
                    <a:pt x="142" y="8"/>
                  </a:lnTo>
                  <a:lnTo>
                    <a:pt x="160" y="18"/>
                  </a:lnTo>
                  <a:lnTo>
                    <a:pt x="174" y="30"/>
                  </a:lnTo>
                  <a:lnTo>
                    <a:pt x="188" y="44"/>
                  </a:lnTo>
                  <a:lnTo>
                    <a:pt x="196" y="62"/>
                  </a:lnTo>
                  <a:lnTo>
                    <a:pt x="202" y="82"/>
                  </a:lnTo>
                  <a:lnTo>
                    <a:pt x="204" y="102"/>
                  </a:lnTo>
                  <a:lnTo>
                    <a:pt x="204" y="102"/>
                  </a:lnTo>
                  <a:lnTo>
                    <a:pt x="202" y="122"/>
                  </a:lnTo>
                  <a:lnTo>
                    <a:pt x="196" y="142"/>
                  </a:lnTo>
                  <a:lnTo>
                    <a:pt x="188" y="158"/>
                  </a:lnTo>
                  <a:lnTo>
                    <a:pt x="174" y="174"/>
                  </a:lnTo>
                  <a:lnTo>
                    <a:pt x="160" y="186"/>
                  </a:lnTo>
                  <a:lnTo>
                    <a:pt x="142" y="196"/>
                  </a:lnTo>
                  <a:lnTo>
                    <a:pt x="124" y="202"/>
                  </a:lnTo>
                  <a:lnTo>
                    <a:pt x="102" y="204"/>
                  </a:lnTo>
                  <a:lnTo>
                    <a:pt x="102" y="204"/>
                  </a:lnTo>
                  <a:close/>
                  <a:moveTo>
                    <a:pt x="102" y="24"/>
                  </a:moveTo>
                  <a:lnTo>
                    <a:pt x="102" y="24"/>
                  </a:lnTo>
                  <a:lnTo>
                    <a:pt x="86" y="26"/>
                  </a:lnTo>
                  <a:lnTo>
                    <a:pt x="72" y="30"/>
                  </a:lnTo>
                  <a:lnTo>
                    <a:pt x="60" y="38"/>
                  </a:lnTo>
                  <a:lnTo>
                    <a:pt x="48" y="46"/>
                  </a:lnTo>
                  <a:lnTo>
                    <a:pt x="38" y="58"/>
                  </a:lnTo>
                  <a:lnTo>
                    <a:pt x="30" y="72"/>
                  </a:lnTo>
                  <a:lnTo>
                    <a:pt x="26" y="86"/>
                  </a:lnTo>
                  <a:lnTo>
                    <a:pt x="24" y="102"/>
                  </a:lnTo>
                  <a:lnTo>
                    <a:pt x="24" y="102"/>
                  </a:lnTo>
                  <a:lnTo>
                    <a:pt x="26" y="118"/>
                  </a:lnTo>
                  <a:lnTo>
                    <a:pt x="30" y="132"/>
                  </a:lnTo>
                  <a:lnTo>
                    <a:pt x="38" y="146"/>
                  </a:lnTo>
                  <a:lnTo>
                    <a:pt x="48" y="156"/>
                  </a:lnTo>
                  <a:lnTo>
                    <a:pt x="60" y="166"/>
                  </a:lnTo>
                  <a:lnTo>
                    <a:pt x="72" y="174"/>
                  </a:lnTo>
                  <a:lnTo>
                    <a:pt x="86" y="178"/>
                  </a:lnTo>
                  <a:lnTo>
                    <a:pt x="102" y="180"/>
                  </a:lnTo>
                  <a:lnTo>
                    <a:pt x="102" y="180"/>
                  </a:lnTo>
                  <a:lnTo>
                    <a:pt x="118" y="178"/>
                  </a:lnTo>
                  <a:lnTo>
                    <a:pt x="132" y="174"/>
                  </a:lnTo>
                  <a:lnTo>
                    <a:pt x="146" y="166"/>
                  </a:lnTo>
                  <a:lnTo>
                    <a:pt x="158" y="156"/>
                  </a:lnTo>
                  <a:lnTo>
                    <a:pt x="168" y="146"/>
                  </a:lnTo>
                  <a:lnTo>
                    <a:pt x="174" y="132"/>
                  </a:lnTo>
                  <a:lnTo>
                    <a:pt x="178" y="118"/>
                  </a:lnTo>
                  <a:lnTo>
                    <a:pt x="180" y="102"/>
                  </a:lnTo>
                  <a:lnTo>
                    <a:pt x="180" y="102"/>
                  </a:lnTo>
                  <a:lnTo>
                    <a:pt x="178" y="86"/>
                  </a:lnTo>
                  <a:lnTo>
                    <a:pt x="174" y="72"/>
                  </a:lnTo>
                  <a:lnTo>
                    <a:pt x="168" y="58"/>
                  </a:lnTo>
                  <a:lnTo>
                    <a:pt x="158" y="46"/>
                  </a:lnTo>
                  <a:lnTo>
                    <a:pt x="146" y="38"/>
                  </a:lnTo>
                  <a:lnTo>
                    <a:pt x="132" y="30"/>
                  </a:lnTo>
                  <a:lnTo>
                    <a:pt x="118" y="26"/>
                  </a:lnTo>
                  <a:lnTo>
                    <a:pt x="102" y="24"/>
                  </a:lnTo>
                  <a:lnTo>
                    <a:pt x="102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" name="Rectangle 154"/>
            <p:cNvSpPr>
              <a:spLocks noChangeArrowheads="1"/>
            </p:cNvSpPr>
            <p:nvPr/>
          </p:nvSpPr>
          <p:spPr bwMode="auto">
            <a:xfrm>
              <a:off x="-1343025" y="4200525"/>
              <a:ext cx="60325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2" name="Rectangle 155"/>
            <p:cNvSpPr>
              <a:spLocks noChangeArrowheads="1"/>
            </p:cNvSpPr>
            <p:nvPr/>
          </p:nvSpPr>
          <p:spPr bwMode="auto">
            <a:xfrm>
              <a:off x="-1330325" y="4229100"/>
              <a:ext cx="31750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3" name="Freeform 156"/>
            <p:cNvSpPr>
              <a:spLocks/>
            </p:cNvSpPr>
            <p:nvPr/>
          </p:nvSpPr>
          <p:spPr bwMode="auto">
            <a:xfrm>
              <a:off x="-1260475" y="4229100"/>
              <a:ext cx="69850" cy="57150"/>
            </a:xfrm>
            <a:custGeom>
              <a:avLst/>
              <a:gdLst>
                <a:gd name="T0" fmla="*/ 34 w 44"/>
                <a:gd name="T1" fmla="*/ 36 h 36"/>
                <a:gd name="T2" fmla="*/ 0 w 44"/>
                <a:gd name="T3" fmla="*/ 20 h 36"/>
                <a:gd name="T4" fmla="*/ 10 w 44"/>
                <a:gd name="T5" fmla="*/ 0 h 36"/>
                <a:gd name="T6" fmla="*/ 44 w 44"/>
                <a:gd name="T7" fmla="*/ 18 h 36"/>
                <a:gd name="T8" fmla="*/ 34 w 44"/>
                <a:gd name="T9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36">
                  <a:moveTo>
                    <a:pt x="34" y="36"/>
                  </a:moveTo>
                  <a:lnTo>
                    <a:pt x="0" y="20"/>
                  </a:lnTo>
                  <a:lnTo>
                    <a:pt x="10" y="0"/>
                  </a:lnTo>
                  <a:lnTo>
                    <a:pt x="44" y="18"/>
                  </a:lnTo>
                  <a:lnTo>
                    <a:pt x="34" y="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4" name="Freeform 157"/>
            <p:cNvSpPr>
              <a:spLocks/>
            </p:cNvSpPr>
            <p:nvPr/>
          </p:nvSpPr>
          <p:spPr bwMode="auto">
            <a:xfrm>
              <a:off x="-1263650" y="4254500"/>
              <a:ext cx="50800" cy="60325"/>
            </a:xfrm>
            <a:custGeom>
              <a:avLst/>
              <a:gdLst>
                <a:gd name="T0" fmla="*/ 18 w 32"/>
                <a:gd name="T1" fmla="*/ 38 h 38"/>
                <a:gd name="T2" fmla="*/ 0 w 32"/>
                <a:gd name="T3" fmla="*/ 28 h 38"/>
                <a:gd name="T4" fmla="*/ 14 w 32"/>
                <a:gd name="T5" fmla="*/ 0 h 38"/>
                <a:gd name="T6" fmla="*/ 32 w 32"/>
                <a:gd name="T7" fmla="*/ 10 h 38"/>
                <a:gd name="T8" fmla="*/ 18 w 32"/>
                <a:gd name="T9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38">
                  <a:moveTo>
                    <a:pt x="18" y="38"/>
                  </a:moveTo>
                  <a:lnTo>
                    <a:pt x="0" y="28"/>
                  </a:lnTo>
                  <a:lnTo>
                    <a:pt x="14" y="0"/>
                  </a:lnTo>
                  <a:lnTo>
                    <a:pt x="32" y="10"/>
                  </a:lnTo>
                  <a:lnTo>
                    <a:pt x="18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5" name="Freeform 158"/>
            <p:cNvSpPr>
              <a:spLocks/>
            </p:cNvSpPr>
            <p:nvPr/>
          </p:nvSpPr>
          <p:spPr bwMode="auto">
            <a:xfrm>
              <a:off x="-1438275" y="4229100"/>
              <a:ext cx="69850" cy="57150"/>
            </a:xfrm>
            <a:custGeom>
              <a:avLst/>
              <a:gdLst>
                <a:gd name="T0" fmla="*/ 10 w 44"/>
                <a:gd name="T1" fmla="*/ 36 h 36"/>
                <a:gd name="T2" fmla="*/ 44 w 44"/>
                <a:gd name="T3" fmla="*/ 20 h 36"/>
                <a:gd name="T4" fmla="*/ 34 w 44"/>
                <a:gd name="T5" fmla="*/ 0 h 36"/>
                <a:gd name="T6" fmla="*/ 0 w 44"/>
                <a:gd name="T7" fmla="*/ 18 h 36"/>
                <a:gd name="T8" fmla="*/ 10 w 44"/>
                <a:gd name="T9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36">
                  <a:moveTo>
                    <a:pt x="10" y="36"/>
                  </a:moveTo>
                  <a:lnTo>
                    <a:pt x="44" y="20"/>
                  </a:lnTo>
                  <a:lnTo>
                    <a:pt x="34" y="0"/>
                  </a:lnTo>
                  <a:lnTo>
                    <a:pt x="0" y="18"/>
                  </a:lnTo>
                  <a:lnTo>
                    <a:pt x="10" y="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6" name="Freeform 159"/>
            <p:cNvSpPr>
              <a:spLocks/>
            </p:cNvSpPr>
            <p:nvPr/>
          </p:nvSpPr>
          <p:spPr bwMode="auto">
            <a:xfrm>
              <a:off x="-1416050" y="4254500"/>
              <a:ext cx="53975" cy="60325"/>
            </a:xfrm>
            <a:custGeom>
              <a:avLst/>
              <a:gdLst>
                <a:gd name="T0" fmla="*/ 14 w 34"/>
                <a:gd name="T1" fmla="*/ 38 h 38"/>
                <a:gd name="T2" fmla="*/ 34 w 34"/>
                <a:gd name="T3" fmla="*/ 28 h 38"/>
                <a:gd name="T4" fmla="*/ 18 w 34"/>
                <a:gd name="T5" fmla="*/ 0 h 38"/>
                <a:gd name="T6" fmla="*/ 0 w 34"/>
                <a:gd name="T7" fmla="*/ 10 h 38"/>
                <a:gd name="T8" fmla="*/ 14 w 34"/>
                <a:gd name="T9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38">
                  <a:moveTo>
                    <a:pt x="14" y="38"/>
                  </a:moveTo>
                  <a:lnTo>
                    <a:pt x="34" y="28"/>
                  </a:lnTo>
                  <a:lnTo>
                    <a:pt x="18" y="0"/>
                  </a:lnTo>
                  <a:lnTo>
                    <a:pt x="0" y="10"/>
                  </a:lnTo>
                  <a:lnTo>
                    <a:pt x="14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7" name="Freeform 160"/>
            <p:cNvSpPr>
              <a:spLocks/>
            </p:cNvSpPr>
            <p:nvPr/>
          </p:nvSpPr>
          <p:spPr bwMode="auto">
            <a:xfrm>
              <a:off x="-1330325" y="4343400"/>
              <a:ext cx="31750" cy="111125"/>
            </a:xfrm>
            <a:custGeom>
              <a:avLst/>
              <a:gdLst>
                <a:gd name="T0" fmla="*/ 20 w 20"/>
                <a:gd name="T1" fmla="*/ 56 h 70"/>
                <a:gd name="T2" fmla="*/ 20 w 20"/>
                <a:gd name="T3" fmla="*/ 56 h 70"/>
                <a:gd name="T4" fmla="*/ 20 w 20"/>
                <a:gd name="T5" fmla="*/ 62 h 70"/>
                <a:gd name="T6" fmla="*/ 18 w 20"/>
                <a:gd name="T7" fmla="*/ 66 h 70"/>
                <a:gd name="T8" fmla="*/ 14 w 20"/>
                <a:gd name="T9" fmla="*/ 70 h 70"/>
                <a:gd name="T10" fmla="*/ 10 w 20"/>
                <a:gd name="T11" fmla="*/ 70 h 70"/>
                <a:gd name="T12" fmla="*/ 10 w 20"/>
                <a:gd name="T13" fmla="*/ 70 h 70"/>
                <a:gd name="T14" fmla="*/ 6 w 20"/>
                <a:gd name="T15" fmla="*/ 70 h 70"/>
                <a:gd name="T16" fmla="*/ 4 w 20"/>
                <a:gd name="T17" fmla="*/ 66 h 70"/>
                <a:gd name="T18" fmla="*/ 2 w 20"/>
                <a:gd name="T19" fmla="*/ 62 h 70"/>
                <a:gd name="T20" fmla="*/ 0 w 20"/>
                <a:gd name="T21" fmla="*/ 56 h 70"/>
                <a:gd name="T22" fmla="*/ 0 w 20"/>
                <a:gd name="T23" fmla="*/ 56 h 70"/>
                <a:gd name="T24" fmla="*/ 4 w 20"/>
                <a:gd name="T25" fmla="*/ 24 h 70"/>
                <a:gd name="T26" fmla="*/ 6 w 20"/>
                <a:gd name="T27" fmla="*/ 6 h 70"/>
                <a:gd name="T28" fmla="*/ 8 w 20"/>
                <a:gd name="T29" fmla="*/ 2 h 70"/>
                <a:gd name="T30" fmla="*/ 10 w 20"/>
                <a:gd name="T31" fmla="*/ 0 h 70"/>
                <a:gd name="T32" fmla="*/ 10 w 20"/>
                <a:gd name="T33" fmla="*/ 0 h 70"/>
                <a:gd name="T34" fmla="*/ 12 w 20"/>
                <a:gd name="T35" fmla="*/ 2 h 70"/>
                <a:gd name="T36" fmla="*/ 14 w 20"/>
                <a:gd name="T37" fmla="*/ 6 h 70"/>
                <a:gd name="T38" fmla="*/ 18 w 20"/>
                <a:gd name="T39" fmla="*/ 24 h 70"/>
                <a:gd name="T40" fmla="*/ 20 w 20"/>
                <a:gd name="T41" fmla="*/ 56 h 70"/>
                <a:gd name="T42" fmla="*/ 20 w 20"/>
                <a:gd name="T43" fmla="*/ 56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0" h="70">
                  <a:moveTo>
                    <a:pt x="20" y="56"/>
                  </a:moveTo>
                  <a:lnTo>
                    <a:pt x="20" y="56"/>
                  </a:lnTo>
                  <a:lnTo>
                    <a:pt x="20" y="62"/>
                  </a:lnTo>
                  <a:lnTo>
                    <a:pt x="18" y="66"/>
                  </a:lnTo>
                  <a:lnTo>
                    <a:pt x="14" y="70"/>
                  </a:lnTo>
                  <a:lnTo>
                    <a:pt x="10" y="70"/>
                  </a:lnTo>
                  <a:lnTo>
                    <a:pt x="10" y="70"/>
                  </a:lnTo>
                  <a:lnTo>
                    <a:pt x="6" y="70"/>
                  </a:lnTo>
                  <a:lnTo>
                    <a:pt x="4" y="66"/>
                  </a:lnTo>
                  <a:lnTo>
                    <a:pt x="2" y="62"/>
                  </a:lnTo>
                  <a:lnTo>
                    <a:pt x="0" y="56"/>
                  </a:lnTo>
                  <a:lnTo>
                    <a:pt x="0" y="56"/>
                  </a:lnTo>
                  <a:lnTo>
                    <a:pt x="4" y="24"/>
                  </a:lnTo>
                  <a:lnTo>
                    <a:pt x="6" y="6"/>
                  </a:lnTo>
                  <a:lnTo>
                    <a:pt x="8" y="2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2" y="2"/>
                  </a:lnTo>
                  <a:lnTo>
                    <a:pt x="14" y="6"/>
                  </a:lnTo>
                  <a:lnTo>
                    <a:pt x="18" y="24"/>
                  </a:lnTo>
                  <a:lnTo>
                    <a:pt x="20" y="56"/>
                  </a:lnTo>
                  <a:lnTo>
                    <a:pt x="20" y="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42" name="Espace réservé du texte 40"/>
          <p:cNvSpPr>
            <a:spLocks noGrp="1"/>
          </p:cNvSpPr>
          <p:nvPr>
            <p:ph type="body" sz="quarter" idx="15" hasCustomPrompt="1"/>
          </p:nvPr>
        </p:nvSpPr>
        <p:spPr>
          <a:xfrm>
            <a:off x="1615673" y="5865952"/>
            <a:ext cx="3223374" cy="458757"/>
          </a:xfrm>
          <a:ln w="6350">
            <a:solidFill>
              <a:schemeClr val="bg2"/>
            </a:solidFill>
          </a:ln>
        </p:spPr>
        <p:txBody>
          <a:bodyPr wrap="none" lIns="108000" tIns="72000" rIns="468000" bIns="108000" anchor="ctr" anchorCtr="0"/>
          <a:lstStyle>
            <a:lvl1pPr marL="0" indent="0" algn="r">
              <a:buNone/>
              <a:defRPr sz="1800" i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fr-FR" dirty="0"/>
              <a:t>Nombre de groupes/équipes</a:t>
            </a:r>
          </a:p>
        </p:txBody>
      </p:sp>
      <p:sp>
        <p:nvSpPr>
          <p:cNvPr id="39" name="Freeform 68"/>
          <p:cNvSpPr>
            <a:spLocks noEditPoints="1"/>
          </p:cNvSpPr>
          <p:nvPr userDrawn="1"/>
        </p:nvSpPr>
        <p:spPr bwMode="auto">
          <a:xfrm>
            <a:off x="4487395" y="5974447"/>
            <a:ext cx="270000" cy="252000"/>
          </a:xfrm>
          <a:custGeom>
            <a:avLst/>
            <a:gdLst>
              <a:gd name="T0" fmla="*/ 52 w 260"/>
              <a:gd name="T1" fmla="*/ 130 h 242"/>
              <a:gd name="T2" fmla="*/ 8 w 260"/>
              <a:gd name="T3" fmla="*/ 132 h 242"/>
              <a:gd name="T4" fmla="*/ 2 w 260"/>
              <a:gd name="T5" fmla="*/ 96 h 242"/>
              <a:gd name="T6" fmla="*/ 16 w 260"/>
              <a:gd name="T7" fmla="*/ 68 h 242"/>
              <a:gd name="T8" fmla="*/ 36 w 260"/>
              <a:gd name="T9" fmla="*/ 76 h 242"/>
              <a:gd name="T10" fmla="*/ 70 w 260"/>
              <a:gd name="T11" fmla="*/ 76 h 242"/>
              <a:gd name="T12" fmla="*/ 72 w 260"/>
              <a:gd name="T13" fmla="*/ 104 h 242"/>
              <a:gd name="T14" fmla="*/ 76 w 260"/>
              <a:gd name="T15" fmla="*/ 10 h 242"/>
              <a:gd name="T16" fmla="*/ 86 w 260"/>
              <a:gd name="T17" fmla="*/ 34 h 242"/>
              <a:gd name="T18" fmla="*/ 76 w 260"/>
              <a:gd name="T19" fmla="*/ 58 h 242"/>
              <a:gd name="T20" fmla="*/ 52 w 260"/>
              <a:gd name="T21" fmla="*/ 68 h 242"/>
              <a:gd name="T22" fmla="*/ 28 w 260"/>
              <a:gd name="T23" fmla="*/ 58 h 242"/>
              <a:gd name="T24" fmla="*/ 18 w 260"/>
              <a:gd name="T25" fmla="*/ 34 h 242"/>
              <a:gd name="T26" fmla="*/ 28 w 260"/>
              <a:gd name="T27" fmla="*/ 10 h 242"/>
              <a:gd name="T28" fmla="*/ 52 w 260"/>
              <a:gd name="T29" fmla="*/ 0 h 242"/>
              <a:gd name="T30" fmla="*/ 76 w 260"/>
              <a:gd name="T31" fmla="*/ 10 h 242"/>
              <a:gd name="T32" fmla="*/ 220 w 260"/>
              <a:gd name="T33" fmla="*/ 226 h 242"/>
              <a:gd name="T34" fmla="*/ 196 w 260"/>
              <a:gd name="T35" fmla="*/ 240 h 242"/>
              <a:gd name="T36" fmla="*/ 56 w 260"/>
              <a:gd name="T37" fmla="*/ 238 h 242"/>
              <a:gd name="T38" fmla="*/ 38 w 260"/>
              <a:gd name="T39" fmla="*/ 220 h 242"/>
              <a:gd name="T40" fmla="*/ 36 w 260"/>
              <a:gd name="T41" fmla="*/ 192 h 242"/>
              <a:gd name="T42" fmla="*/ 46 w 260"/>
              <a:gd name="T43" fmla="*/ 150 h 242"/>
              <a:gd name="T44" fmla="*/ 66 w 260"/>
              <a:gd name="T45" fmla="*/ 132 h 242"/>
              <a:gd name="T46" fmla="*/ 88 w 260"/>
              <a:gd name="T47" fmla="*/ 132 h 242"/>
              <a:gd name="T48" fmla="*/ 112 w 260"/>
              <a:gd name="T49" fmla="*/ 144 h 242"/>
              <a:gd name="T50" fmla="*/ 148 w 260"/>
              <a:gd name="T51" fmla="*/ 144 h 242"/>
              <a:gd name="T52" fmla="*/ 172 w 260"/>
              <a:gd name="T53" fmla="*/ 132 h 242"/>
              <a:gd name="T54" fmla="*/ 194 w 260"/>
              <a:gd name="T55" fmla="*/ 132 h 242"/>
              <a:gd name="T56" fmla="*/ 214 w 260"/>
              <a:gd name="T57" fmla="*/ 150 h 242"/>
              <a:gd name="T58" fmla="*/ 224 w 260"/>
              <a:gd name="T59" fmla="*/ 192 h 242"/>
              <a:gd name="T60" fmla="*/ 166 w 260"/>
              <a:gd name="T61" fmla="*/ 48 h 242"/>
              <a:gd name="T62" fmla="*/ 182 w 260"/>
              <a:gd name="T63" fmla="*/ 86 h 242"/>
              <a:gd name="T64" fmla="*/ 166 w 260"/>
              <a:gd name="T65" fmla="*/ 122 h 242"/>
              <a:gd name="T66" fmla="*/ 130 w 260"/>
              <a:gd name="T67" fmla="*/ 138 h 242"/>
              <a:gd name="T68" fmla="*/ 94 w 260"/>
              <a:gd name="T69" fmla="*/ 122 h 242"/>
              <a:gd name="T70" fmla="*/ 78 w 260"/>
              <a:gd name="T71" fmla="*/ 86 h 242"/>
              <a:gd name="T72" fmla="*/ 94 w 260"/>
              <a:gd name="T73" fmla="*/ 48 h 242"/>
              <a:gd name="T74" fmla="*/ 130 w 260"/>
              <a:gd name="T75" fmla="*/ 34 h 242"/>
              <a:gd name="T76" fmla="*/ 166 w 260"/>
              <a:gd name="T77" fmla="*/ 48 h 242"/>
              <a:gd name="T78" fmla="*/ 242 w 260"/>
              <a:gd name="T79" fmla="*/ 26 h 242"/>
              <a:gd name="T80" fmla="*/ 236 w 260"/>
              <a:gd name="T81" fmla="*/ 52 h 242"/>
              <a:gd name="T82" fmla="*/ 214 w 260"/>
              <a:gd name="T83" fmla="*/ 68 h 242"/>
              <a:gd name="T84" fmla="*/ 188 w 260"/>
              <a:gd name="T85" fmla="*/ 62 h 242"/>
              <a:gd name="T86" fmla="*/ 174 w 260"/>
              <a:gd name="T87" fmla="*/ 40 h 242"/>
              <a:gd name="T88" fmla="*/ 178 w 260"/>
              <a:gd name="T89" fmla="*/ 14 h 242"/>
              <a:gd name="T90" fmla="*/ 200 w 260"/>
              <a:gd name="T91" fmla="*/ 0 h 242"/>
              <a:gd name="T92" fmla="*/ 226 w 260"/>
              <a:gd name="T93" fmla="*/ 4 h 242"/>
              <a:gd name="T94" fmla="*/ 258 w 260"/>
              <a:gd name="T95" fmla="*/ 126 h 242"/>
              <a:gd name="T96" fmla="*/ 216 w 260"/>
              <a:gd name="T97" fmla="*/ 138 h 242"/>
              <a:gd name="T98" fmla="*/ 180 w 260"/>
              <a:gd name="T99" fmla="*/ 120 h 242"/>
              <a:gd name="T100" fmla="*/ 190 w 260"/>
              <a:gd name="T101" fmla="*/ 86 h 242"/>
              <a:gd name="T102" fmla="*/ 208 w 260"/>
              <a:gd name="T103" fmla="*/ 80 h 242"/>
              <a:gd name="T104" fmla="*/ 236 w 260"/>
              <a:gd name="T105" fmla="*/ 72 h 242"/>
              <a:gd name="T106" fmla="*/ 250 w 260"/>
              <a:gd name="T107" fmla="*/ 72 h 242"/>
              <a:gd name="T108" fmla="*/ 260 w 260"/>
              <a:gd name="T109" fmla="*/ 116 h 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260" h="242">
                <a:moveTo>
                  <a:pt x="80" y="120"/>
                </a:moveTo>
                <a:lnTo>
                  <a:pt x="80" y="120"/>
                </a:lnTo>
                <a:lnTo>
                  <a:pt x="70" y="122"/>
                </a:lnTo>
                <a:lnTo>
                  <a:pt x="60" y="124"/>
                </a:lnTo>
                <a:lnTo>
                  <a:pt x="52" y="130"/>
                </a:lnTo>
                <a:lnTo>
                  <a:pt x="44" y="138"/>
                </a:lnTo>
                <a:lnTo>
                  <a:pt x="26" y="138"/>
                </a:lnTo>
                <a:lnTo>
                  <a:pt x="26" y="138"/>
                </a:lnTo>
                <a:lnTo>
                  <a:pt x="16" y="136"/>
                </a:lnTo>
                <a:lnTo>
                  <a:pt x="8" y="132"/>
                </a:lnTo>
                <a:lnTo>
                  <a:pt x="8" y="132"/>
                </a:lnTo>
                <a:lnTo>
                  <a:pt x="2" y="126"/>
                </a:lnTo>
                <a:lnTo>
                  <a:pt x="0" y="116"/>
                </a:lnTo>
                <a:lnTo>
                  <a:pt x="0" y="116"/>
                </a:lnTo>
                <a:lnTo>
                  <a:pt x="2" y="96"/>
                </a:lnTo>
                <a:lnTo>
                  <a:pt x="4" y="80"/>
                </a:lnTo>
                <a:lnTo>
                  <a:pt x="6" y="76"/>
                </a:lnTo>
                <a:lnTo>
                  <a:pt x="10" y="72"/>
                </a:lnTo>
                <a:lnTo>
                  <a:pt x="12" y="70"/>
                </a:lnTo>
                <a:lnTo>
                  <a:pt x="16" y="68"/>
                </a:lnTo>
                <a:lnTo>
                  <a:pt x="16" y="68"/>
                </a:lnTo>
                <a:lnTo>
                  <a:pt x="22" y="72"/>
                </a:lnTo>
                <a:lnTo>
                  <a:pt x="22" y="72"/>
                </a:lnTo>
                <a:lnTo>
                  <a:pt x="36" y="76"/>
                </a:lnTo>
                <a:lnTo>
                  <a:pt x="36" y="76"/>
                </a:lnTo>
                <a:lnTo>
                  <a:pt x="44" y="80"/>
                </a:lnTo>
                <a:lnTo>
                  <a:pt x="52" y="80"/>
                </a:lnTo>
                <a:lnTo>
                  <a:pt x="52" y="80"/>
                </a:lnTo>
                <a:lnTo>
                  <a:pt x="60" y="80"/>
                </a:lnTo>
                <a:lnTo>
                  <a:pt x="70" y="76"/>
                </a:lnTo>
                <a:lnTo>
                  <a:pt x="70" y="76"/>
                </a:lnTo>
                <a:lnTo>
                  <a:pt x="70" y="86"/>
                </a:lnTo>
                <a:lnTo>
                  <a:pt x="70" y="86"/>
                </a:lnTo>
                <a:lnTo>
                  <a:pt x="70" y="94"/>
                </a:lnTo>
                <a:lnTo>
                  <a:pt x="72" y="104"/>
                </a:lnTo>
                <a:lnTo>
                  <a:pt x="76" y="112"/>
                </a:lnTo>
                <a:lnTo>
                  <a:pt x="80" y="120"/>
                </a:lnTo>
                <a:lnTo>
                  <a:pt x="80" y="120"/>
                </a:lnTo>
                <a:close/>
                <a:moveTo>
                  <a:pt x="76" y="10"/>
                </a:moveTo>
                <a:lnTo>
                  <a:pt x="76" y="10"/>
                </a:lnTo>
                <a:lnTo>
                  <a:pt x="80" y="14"/>
                </a:lnTo>
                <a:lnTo>
                  <a:pt x="84" y="20"/>
                </a:lnTo>
                <a:lnTo>
                  <a:pt x="86" y="26"/>
                </a:lnTo>
                <a:lnTo>
                  <a:pt x="86" y="34"/>
                </a:lnTo>
                <a:lnTo>
                  <a:pt x="86" y="34"/>
                </a:lnTo>
                <a:lnTo>
                  <a:pt x="86" y="40"/>
                </a:lnTo>
                <a:lnTo>
                  <a:pt x="84" y="48"/>
                </a:lnTo>
                <a:lnTo>
                  <a:pt x="80" y="52"/>
                </a:lnTo>
                <a:lnTo>
                  <a:pt x="76" y="58"/>
                </a:lnTo>
                <a:lnTo>
                  <a:pt x="76" y="58"/>
                </a:lnTo>
                <a:lnTo>
                  <a:pt x="70" y="62"/>
                </a:lnTo>
                <a:lnTo>
                  <a:pt x="66" y="66"/>
                </a:lnTo>
                <a:lnTo>
                  <a:pt x="58" y="68"/>
                </a:lnTo>
                <a:lnTo>
                  <a:pt x="52" y="68"/>
                </a:lnTo>
                <a:lnTo>
                  <a:pt x="52" y="68"/>
                </a:lnTo>
                <a:lnTo>
                  <a:pt x="44" y="68"/>
                </a:lnTo>
                <a:lnTo>
                  <a:pt x="38" y="66"/>
                </a:lnTo>
                <a:lnTo>
                  <a:pt x="32" y="62"/>
                </a:lnTo>
                <a:lnTo>
                  <a:pt x="28" y="58"/>
                </a:lnTo>
                <a:lnTo>
                  <a:pt x="28" y="58"/>
                </a:lnTo>
                <a:lnTo>
                  <a:pt x="24" y="52"/>
                </a:lnTo>
                <a:lnTo>
                  <a:pt x="20" y="48"/>
                </a:lnTo>
                <a:lnTo>
                  <a:pt x="18" y="40"/>
                </a:lnTo>
                <a:lnTo>
                  <a:pt x="18" y="34"/>
                </a:lnTo>
                <a:lnTo>
                  <a:pt x="18" y="34"/>
                </a:lnTo>
                <a:lnTo>
                  <a:pt x="18" y="26"/>
                </a:lnTo>
                <a:lnTo>
                  <a:pt x="20" y="20"/>
                </a:lnTo>
                <a:lnTo>
                  <a:pt x="24" y="14"/>
                </a:lnTo>
                <a:lnTo>
                  <a:pt x="28" y="10"/>
                </a:lnTo>
                <a:lnTo>
                  <a:pt x="28" y="10"/>
                </a:lnTo>
                <a:lnTo>
                  <a:pt x="32" y="4"/>
                </a:lnTo>
                <a:lnTo>
                  <a:pt x="38" y="2"/>
                </a:lnTo>
                <a:lnTo>
                  <a:pt x="44" y="0"/>
                </a:lnTo>
                <a:lnTo>
                  <a:pt x="52" y="0"/>
                </a:lnTo>
                <a:lnTo>
                  <a:pt x="52" y="0"/>
                </a:lnTo>
                <a:lnTo>
                  <a:pt x="58" y="0"/>
                </a:lnTo>
                <a:lnTo>
                  <a:pt x="66" y="2"/>
                </a:lnTo>
                <a:lnTo>
                  <a:pt x="70" y="4"/>
                </a:lnTo>
                <a:lnTo>
                  <a:pt x="76" y="10"/>
                </a:lnTo>
                <a:lnTo>
                  <a:pt x="76" y="10"/>
                </a:lnTo>
                <a:close/>
                <a:moveTo>
                  <a:pt x="224" y="206"/>
                </a:moveTo>
                <a:lnTo>
                  <a:pt x="224" y="206"/>
                </a:lnTo>
                <a:lnTo>
                  <a:pt x="224" y="214"/>
                </a:lnTo>
                <a:lnTo>
                  <a:pt x="222" y="220"/>
                </a:lnTo>
                <a:lnTo>
                  <a:pt x="220" y="226"/>
                </a:lnTo>
                <a:lnTo>
                  <a:pt x="214" y="232"/>
                </a:lnTo>
                <a:lnTo>
                  <a:pt x="214" y="232"/>
                </a:lnTo>
                <a:lnTo>
                  <a:pt x="210" y="236"/>
                </a:lnTo>
                <a:lnTo>
                  <a:pt x="204" y="238"/>
                </a:lnTo>
                <a:lnTo>
                  <a:pt x="196" y="240"/>
                </a:lnTo>
                <a:lnTo>
                  <a:pt x="188" y="242"/>
                </a:lnTo>
                <a:lnTo>
                  <a:pt x="70" y="242"/>
                </a:lnTo>
                <a:lnTo>
                  <a:pt x="70" y="242"/>
                </a:lnTo>
                <a:lnTo>
                  <a:pt x="62" y="240"/>
                </a:lnTo>
                <a:lnTo>
                  <a:pt x="56" y="238"/>
                </a:lnTo>
                <a:lnTo>
                  <a:pt x="50" y="236"/>
                </a:lnTo>
                <a:lnTo>
                  <a:pt x="44" y="232"/>
                </a:lnTo>
                <a:lnTo>
                  <a:pt x="44" y="232"/>
                </a:lnTo>
                <a:lnTo>
                  <a:pt x="40" y="226"/>
                </a:lnTo>
                <a:lnTo>
                  <a:pt x="38" y="220"/>
                </a:lnTo>
                <a:lnTo>
                  <a:pt x="36" y="214"/>
                </a:lnTo>
                <a:lnTo>
                  <a:pt x="34" y="206"/>
                </a:lnTo>
                <a:lnTo>
                  <a:pt x="34" y="206"/>
                </a:lnTo>
                <a:lnTo>
                  <a:pt x="36" y="192"/>
                </a:lnTo>
                <a:lnTo>
                  <a:pt x="36" y="192"/>
                </a:lnTo>
                <a:lnTo>
                  <a:pt x="36" y="178"/>
                </a:lnTo>
                <a:lnTo>
                  <a:pt x="36" y="178"/>
                </a:lnTo>
                <a:lnTo>
                  <a:pt x="40" y="162"/>
                </a:lnTo>
                <a:lnTo>
                  <a:pt x="40" y="162"/>
                </a:lnTo>
                <a:lnTo>
                  <a:pt x="46" y="150"/>
                </a:lnTo>
                <a:lnTo>
                  <a:pt x="46" y="150"/>
                </a:lnTo>
                <a:lnTo>
                  <a:pt x="54" y="138"/>
                </a:lnTo>
                <a:lnTo>
                  <a:pt x="54" y="138"/>
                </a:lnTo>
                <a:lnTo>
                  <a:pt x="60" y="134"/>
                </a:lnTo>
                <a:lnTo>
                  <a:pt x="66" y="132"/>
                </a:lnTo>
                <a:lnTo>
                  <a:pt x="66" y="132"/>
                </a:lnTo>
                <a:lnTo>
                  <a:pt x="74" y="130"/>
                </a:lnTo>
                <a:lnTo>
                  <a:pt x="82" y="128"/>
                </a:lnTo>
                <a:lnTo>
                  <a:pt x="82" y="128"/>
                </a:lnTo>
                <a:lnTo>
                  <a:pt x="88" y="132"/>
                </a:lnTo>
                <a:lnTo>
                  <a:pt x="88" y="132"/>
                </a:lnTo>
                <a:lnTo>
                  <a:pt x="96" y="138"/>
                </a:lnTo>
                <a:lnTo>
                  <a:pt x="96" y="138"/>
                </a:lnTo>
                <a:lnTo>
                  <a:pt x="112" y="144"/>
                </a:lnTo>
                <a:lnTo>
                  <a:pt x="112" y="144"/>
                </a:lnTo>
                <a:lnTo>
                  <a:pt x="120" y="146"/>
                </a:lnTo>
                <a:lnTo>
                  <a:pt x="130" y="148"/>
                </a:lnTo>
                <a:lnTo>
                  <a:pt x="130" y="148"/>
                </a:lnTo>
                <a:lnTo>
                  <a:pt x="138" y="146"/>
                </a:lnTo>
                <a:lnTo>
                  <a:pt x="148" y="144"/>
                </a:lnTo>
                <a:lnTo>
                  <a:pt x="148" y="144"/>
                </a:lnTo>
                <a:lnTo>
                  <a:pt x="162" y="138"/>
                </a:lnTo>
                <a:lnTo>
                  <a:pt x="162" y="138"/>
                </a:lnTo>
                <a:lnTo>
                  <a:pt x="172" y="132"/>
                </a:lnTo>
                <a:lnTo>
                  <a:pt x="172" y="132"/>
                </a:lnTo>
                <a:lnTo>
                  <a:pt x="178" y="128"/>
                </a:lnTo>
                <a:lnTo>
                  <a:pt x="178" y="128"/>
                </a:lnTo>
                <a:lnTo>
                  <a:pt x="186" y="130"/>
                </a:lnTo>
                <a:lnTo>
                  <a:pt x="194" y="132"/>
                </a:lnTo>
                <a:lnTo>
                  <a:pt x="194" y="132"/>
                </a:lnTo>
                <a:lnTo>
                  <a:pt x="200" y="134"/>
                </a:lnTo>
                <a:lnTo>
                  <a:pt x="204" y="138"/>
                </a:lnTo>
                <a:lnTo>
                  <a:pt x="204" y="138"/>
                </a:lnTo>
                <a:lnTo>
                  <a:pt x="214" y="150"/>
                </a:lnTo>
                <a:lnTo>
                  <a:pt x="214" y="150"/>
                </a:lnTo>
                <a:lnTo>
                  <a:pt x="218" y="162"/>
                </a:lnTo>
                <a:lnTo>
                  <a:pt x="218" y="162"/>
                </a:lnTo>
                <a:lnTo>
                  <a:pt x="222" y="178"/>
                </a:lnTo>
                <a:lnTo>
                  <a:pt x="222" y="178"/>
                </a:lnTo>
                <a:lnTo>
                  <a:pt x="224" y="192"/>
                </a:lnTo>
                <a:lnTo>
                  <a:pt x="224" y="192"/>
                </a:lnTo>
                <a:lnTo>
                  <a:pt x="224" y="206"/>
                </a:lnTo>
                <a:lnTo>
                  <a:pt x="224" y="206"/>
                </a:lnTo>
                <a:close/>
                <a:moveTo>
                  <a:pt x="166" y="48"/>
                </a:moveTo>
                <a:lnTo>
                  <a:pt x="166" y="48"/>
                </a:lnTo>
                <a:lnTo>
                  <a:pt x="172" y="56"/>
                </a:lnTo>
                <a:lnTo>
                  <a:pt x="178" y="66"/>
                </a:lnTo>
                <a:lnTo>
                  <a:pt x="180" y="76"/>
                </a:lnTo>
                <a:lnTo>
                  <a:pt x="182" y="86"/>
                </a:lnTo>
                <a:lnTo>
                  <a:pt x="182" y="86"/>
                </a:lnTo>
                <a:lnTo>
                  <a:pt x="180" y="96"/>
                </a:lnTo>
                <a:lnTo>
                  <a:pt x="178" y="106"/>
                </a:lnTo>
                <a:lnTo>
                  <a:pt x="172" y="114"/>
                </a:lnTo>
                <a:lnTo>
                  <a:pt x="166" y="122"/>
                </a:lnTo>
                <a:lnTo>
                  <a:pt x="166" y="122"/>
                </a:lnTo>
                <a:lnTo>
                  <a:pt x="158" y="128"/>
                </a:lnTo>
                <a:lnTo>
                  <a:pt x="150" y="134"/>
                </a:lnTo>
                <a:lnTo>
                  <a:pt x="140" y="136"/>
                </a:lnTo>
                <a:lnTo>
                  <a:pt x="130" y="138"/>
                </a:lnTo>
                <a:lnTo>
                  <a:pt x="130" y="138"/>
                </a:lnTo>
                <a:lnTo>
                  <a:pt x="120" y="136"/>
                </a:lnTo>
                <a:lnTo>
                  <a:pt x="110" y="134"/>
                </a:lnTo>
                <a:lnTo>
                  <a:pt x="100" y="128"/>
                </a:lnTo>
                <a:lnTo>
                  <a:pt x="94" y="122"/>
                </a:lnTo>
                <a:lnTo>
                  <a:pt x="94" y="122"/>
                </a:lnTo>
                <a:lnTo>
                  <a:pt x="86" y="114"/>
                </a:lnTo>
                <a:lnTo>
                  <a:pt x="82" y="106"/>
                </a:lnTo>
                <a:lnTo>
                  <a:pt x="78" y="96"/>
                </a:lnTo>
                <a:lnTo>
                  <a:pt x="78" y="86"/>
                </a:lnTo>
                <a:lnTo>
                  <a:pt x="78" y="86"/>
                </a:lnTo>
                <a:lnTo>
                  <a:pt x="78" y="76"/>
                </a:lnTo>
                <a:lnTo>
                  <a:pt x="82" y="66"/>
                </a:lnTo>
                <a:lnTo>
                  <a:pt x="86" y="56"/>
                </a:lnTo>
                <a:lnTo>
                  <a:pt x="94" y="48"/>
                </a:lnTo>
                <a:lnTo>
                  <a:pt x="94" y="48"/>
                </a:lnTo>
                <a:lnTo>
                  <a:pt x="100" y="42"/>
                </a:lnTo>
                <a:lnTo>
                  <a:pt x="110" y="38"/>
                </a:lnTo>
                <a:lnTo>
                  <a:pt x="120" y="34"/>
                </a:lnTo>
                <a:lnTo>
                  <a:pt x="130" y="34"/>
                </a:lnTo>
                <a:lnTo>
                  <a:pt x="130" y="34"/>
                </a:lnTo>
                <a:lnTo>
                  <a:pt x="140" y="34"/>
                </a:lnTo>
                <a:lnTo>
                  <a:pt x="150" y="38"/>
                </a:lnTo>
                <a:lnTo>
                  <a:pt x="158" y="42"/>
                </a:lnTo>
                <a:lnTo>
                  <a:pt x="166" y="48"/>
                </a:lnTo>
                <a:lnTo>
                  <a:pt x="166" y="48"/>
                </a:lnTo>
                <a:close/>
                <a:moveTo>
                  <a:pt x="232" y="10"/>
                </a:moveTo>
                <a:lnTo>
                  <a:pt x="232" y="10"/>
                </a:lnTo>
                <a:lnTo>
                  <a:pt x="236" y="14"/>
                </a:lnTo>
                <a:lnTo>
                  <a:pt x="240" y="20"/>
                </a:lnTo>
                <a:lnTo>
                  <a:pt x="242" y="26"/>
                </a:lnTo>
                <a:lnTo>
                  <a:pt x="242" y="34"/>
                </a:lnTo>
                <a:lnTo>
                  <a:pt x="242" y="34"/>
                </a:lnTo>
                <a:lnTo>
                  <a:pt x="242" y="40"/>
                </a:lnTo>
                <a:lnTo>
                  <a:pt x="240" y="48"/>
                </a:lnTo>
                <a:lnTo>
                  <a:pt x="236" y="52"/>
                </a:lnTo>
                <a:lnTo>
                  <a:pt x="232" y="58"/>
                </a:lnTo>
                <a:lnTo>
                  <a:pt x="232" y="58"/>
                </a:lnTo>
                <a:lnTo>
                  <a:pt x="226" y="62"/>
                </a:lnTo>
                <a:lnTo>
                  <a:pt x="220" y="66"/>
                </a:lnTo>
                <a:lnTo>
                  <a:pt x="214" y="68"/>
                </a:lnTo>
                <a:lnTo>
                  <a:pt x="208" y="68"/>
                </a:lnTo>
                <a:lnTo>
                  <a:pt x="208" y="68"/>
                </a:lnTo>
                <a:lnTo>
                  <a:pt x="200" y="68"/>
                </a:lnTo>
                <a:lnTo>
                  <a:pt x="194" y="66"/>
                </a:lnTo>
                <a:lnTo>
                  <a:pt x="188" y="62"/>
                </a:lnTo>
                <a:lnTo>
                  <a:pt x="184" y="58"/>
                </a:lnTo>
                <a:lnTo>
                  <a:pt x="184" y="58"/>
                </a:lnTo>
                <a:lnTo>
                  <a:pt x="178" y="52"/>
                </a:lnTo>
                <a:lnTo>
                  <a:pt x="176" y="48"/>
                </a:lnTo>
                <a:lnTo>
                  <a:pt x="174" y="40"/>
                </a:lnTo>
                <a:lnTo>
                  <a:pt x="172" y="34"/>
                </a:lnTo>
                <a:lnTo>
                  <a:pt x="172" y="34"/>
                </a:lnTo>
                <a:lnTo>
                  <a:pt x="174" y="26"/>
                </a:lnTo>
                <a:lnTo>
                  <a:pt x="176" y="20"/>
                </a:lnTo>
                <a:lnTo>
                  <a:pt x="178" y="14"/>
                </a:lnTo>
                <a:lnTo>
                  <a:pt x="184" y="10"/>
                </a:lnTo>
                <a:lnTo>
                  <a:pt x="184" y="10"/>
                </a:lnTo>
                <a:lnTo>
                  <a:pt x="188" y="4"/>
                </a:lnTo>
                <a:lnTo>
                  <a:pt x="194" y="2"/>
                </a:lnTo>
                <a:lnTo>
                  <a:pt x="200" y="0"/>
                </a:lnTo>
                <a:lnTo>
                  <a:pt x="208" y="0"/>
                </a:lnTo>
                <a:lnTo>
                  <a:pt x="208" y="0"/>
                </a:lnTo>
                <a:lnTo>
                  <a:pt x="214" y="0"/>
                </a:lnTo>
                <a:lnTo>
                  <a:pt x="220" y="2"/>
                </a:lnTo>
                <a:lnTo>
                  <a:pt x="226" y="4"/>
                </a:lnTo>
                <a:lnTo>
                  <a:pt x="232" y="10"/>
                </a:lnTo>
                <a:lnTo>
                  <a:pt x="232" y="10"/>
                </a:lnTo>
                <a:close/>
                <a:moveTo>
                  <a:pt x="260" y="116"/>
                </a:moveTo>
                <a:lnTo>
                  <a:pt x="260" y="116"/>
                </a:lnTo>
                <a:lnTo>
                  <a:pt x="258" y="126"/>
                </a:lnTo>
                <a:lnTo>
                  <a:pt x="252" y="132"/>
                </a:lnTo>
                <a:lnTo>
                  <a:pt x="252" y="132"/>
                </a:lnTo>
                <a:lnTo>
                  <a:pt x="244" y="136"/>
                </a:lnTo>
                <a:lnTo>
                  <a:pt x="234" y="138"/>
                </a:lnTo>
                <a:lnTo>
                  <a:pt x="216" y="138"/>
                </a:lnTo>
                <a:lnTo>
                  <a:pt x="216" y="138"/>
                </a:lnTo>
                <a:lnTo>
                  <a:pt x="208" y="130"/>
                </a:lnTo>
                <a:lnTo>
                  <a:pt x="200" y="124"/>
                </a:lnTo>
                <a:lnTo>
                  <a:pt x="190" y="122"/>
                </a:lnTo>
                <a:lnTo>
                  <a:pt x="180" y="120"/>
                </a:lnTo>
                <a:lnTo>
                  <a:pt x="180" y="120"/>
                </a:lnTo>
                <a:lnTo>
                  <a:pt x="184" y="112"/>
                </a:lnTo>
                <a:lnTo>
                  <a:pt x="188" y="104"/>
                </a:lnTo>
                <a:lnTo>
                  <a:pt x="190" y="94"/>
                </a:lnTo>
                <a:lnTo>
                  <a:pt x="190" y="86"/>
                </a:lnTo>
                <a:lnTo>
                  <a:pt x="190" y="86"/>
                </a:lnTo>
                <a:lnTo>
                  <a:pt x="190" y="76"/>
                </a:lnTo>
                <a:lnTo>
                  <a:pt x="190" y="76"/>
                </a:lnTo>
                <a:lnTo>
                  <a:pt x="198" y="80"/>
                </a:lnTo>
                <a:lnTo>
                  <a:pt x="208" y="80"/>
                </a:lnTo>
                <a:lnTo>
                  <a:pt x="208" y="80"/>
                </a:lnTo>
                <a:lnTo>
                  <a:pt x="216" y="80"/>
                </a:lnTo>
                <a:lnTo>
                  <a:pt x="224" y="76"/>
                </a:lnTo>
                <a:lnTo>
                  <a:pt x="224" y="76"/>
                </a:lnTo>
                <a:lnTo>
                  <a:pt x="236" y="72"/>
                </a:lnTo>
                <a:lnTo>
                  <a:pt x="236" y="72"/>
                </a:lnTo>
                <a:lnTo>
                  <a:pt x="242" y="68"/>
                </a:lnTo>
                <a:lnTo>
                  <a:pt x="242" y="68"/>
                </a:lnTo>
                <a:lnTo>
                  <a:pt x="246" y="70"/>
                </a:lnTo>
                <a:lnTo>
                  <a:pt x="250" y="72"/>
                </a:lnTo>
                <a:lnTo>
                  <a:pt x="252" y="76"/>
                </a:lnTo>
                <a:lnTo>
                  <a:pt x="256" y="80"/>
                </a:lnTo>
                <a:lnTo>
                  <a:pt x="258" y="96"/>
                </a:lnTo>
                <a:lnTo>
                  <a:pt x="260" y="116"/>
                </a:lnTo>
                <a:lnTo>
                  <a:pt x="260" y="116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5" name="Ellipse 44"/>
          <p:cNvSpPr/>
          <p:nvPr userDrawn="1"/>
        </p:nvSpPr>
        <p:spPr>
          <a:xfrm>
            <a:off x="3280571" y="4166392"/>
            <a:ext cx="1206824" cy="1206824"/>
          </a:xfrm>
          <a:prstGeom prst="ellipse">
            <a:avLst/>
          </a:prstGeom>
          <a:solidFill>
            <a:schemeClr val="accent4">
              <a:alpha val="25000"/>
            </a:schemeClr>
          </a:solidFill>
          <a:ln w="381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Ellipse 45"/>
          <p:cNvSpPr/>
          <p:nvPr userDrawn="1"/>
        </p:nvSpPr>
        <p:spPr>
          <a:xfrm>
            <a:off x="831766" y="2420888"/>
            <a:ext cx="1206824" cy="1206824"/>
          </a:xfrm>
          <a:prstGeom prst="ellipse">
            <a:avLst/>
          </a:prstGeom>
          <a:solidFill>
            <a:schemeClr val="accent4">
              <a:alpha val="25000"/>
            </a:schemeClr>
          </a:solidFill>
          <a:ln w="381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/>
          <p:cNvSpPr/>
          <p:nvPr userDrawn="1"/>
        </p:nvSpPr>
        <p:spPr>
          <a:xfrm>
            <a:off x="1308507" y="2539737"/>
            <a:ext cx="2700000" cy="2700000"/>
          </a:xfrm>
          <a:prstGeom prst="ellipse">
            <a:avLst/>
          </a:prstGeom>
          <a:solidFill>
            <a:schemeClr val="tx1"/>
          </a:solidFill>
          <a:ln w="38100">
            <a:solidFill>
              <a:srgbClr val="1F439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Ellipse 46"/>
          <p:cNvSpPr/>
          <p:nvPr userDrawn="1"/>
        </p:nvSpPr>
        <p:spPr>
          <a:xfrm>
            <a:off x="1486803" y="2718033"/>
            <a:ext cx="2343408" cy="2343408"/>
          </a:xfrm>
          <a:prstGeom prst="ellipse">
            <a:avLst/>
          </a:prstGeom>
          <a:solidFill>
            <a:schemeClr val="bg1"/>
          </a:solidFill>
          <a:ln w="38100">
            <a:noFill/>
          </a:ln>
          <a:effectLst>
            <a:outerShdw dist="3175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3732009"/>
      </p:ext>
    </p:extLst>
  </p:cSld>
  <p:clrMapOvr>
    <a:masterClrMapping/>
  </p:clrMapOvr>
  <p:transition spd="med">
    <p:push dir="u"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iz : Choix multip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texte 7"/>
          <p:cNvSpPr>
            <a:spLocks noGrp="1"/>
          </p:cNvSpPr>
          <p:nvPr>
            <p:ph type="body" sz="quarter" idx="13" hasCustomPrompt="1"/>
          </p:nvPr>
        </p:nvSpPr>
        <p:spPr>
          <a:xfrm>
            <a:off x="1200" y="794766"/>
            <a:ext cx="9903600" cy="378000"/>
          </a:xfrm>
          <a:solidFill>
            <a:schemeClr val="tx1"/>
          </a:solidFill>
        </p:spPr>
        <p:txBody>
          <a:bodyPr lIns="414000" tIns="36000" rIns="414000" bIns="36000" anchor="ctr" anchorCtr="0"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Modifier le style du sous-titre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417000" y="1440000"/>
            <a:ext cx="9072000" cy="19872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3175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954EA-0B3C-4E9C-8A10-532F27E8C57D}" type="datetime1">
              <a:rPr lang="fr-FR" smtClean="0"/>
              <a:t>27/12/2017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Modèle de présentiel v1.0.1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A89DF-0C55-4EB9-B33C-819B5A50E194}" type="slidenum">
              <a:rPr lang="fr-FR" smtClean="0"/>
              <a:t>‹N°›</a:t>
            </a:fld>
            <a:endParaRPr lang="fr-FR"/>
          </a:p>
        </p:txBody>
      </p:sp>
      <p:sp>
        <p:nvSpPr>
          <p:cNvPr id="10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417000" y="1440000"/>
            <a:ext cx="9072000" cy="378735"/>
          </a:xfrm>
          <a:solidFill>
            <a:schemeClr val="accent3"/>
          </a:solidFill>
          <a:effectLst/>
        </p:spPr>
        <p:txBody>
          <a:bodyPr wrap="square" lIns="144000" tIns="108000" rIns="144000" bIns="72000" anchor="t">
            <a:spAutoFit/>
          </a:bodyPr>
          <a:lstStyle>
            <a:lvl1pPr marL="0" indent="0" algn="l">
              <a:lnSpc>
                <a:spcPct val="80000"/>
              </a:lnSpc>
              <a:buNone/>
              <a:defRPr sz="1600" b="1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Consigne de la question</a:t>
            </a:r>
          </a:p>
        </p:txBody>
      </p:sp>
      <p:sp>
        <p:nvSpPr>
          <p:cNvPr id="8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417000" y="1819657"/>
            <a:ext cx="9072000" cy="1609343"/>
          </a:xfrm>
          <a:noFill/>
          <a:effectLst/>
        </p:spPr>
        <p:txBody>
          <a:bodyPr lIns="720000" tIns="0" rIns="720000" bIns="54000" anchor="ctr">
            <a:noAutofit/>
          </a:bodyPr>
          <a:lstStyle>
            <a:lvl1pPr marL="0" indent="0" algn="ctr">
              <a:buNone/>
              <a:defRPr sz="2200" b="1" i="0" kern="1200" spc="0" baseline="0">
                <a:solidFill>
                  <a:schemeClr val="tx2">
                    <a:lumMod val="75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  <a:lvl2pPr>
              <a:defRPr sz="1300">
                <a:solidFill>
                  <a:schemeClr val="tx2"/>
                </a:solidFill>
              </a:defRPr>
            </a:lvl2pPr>
            <a:lvl3pPr>
              <a:defRPr sz="1100">
                <a:solidFill>
                  <a:schemeClr val="tx2"/>
                </a:solidFill>
              </a:defRPr>
            </a:lvl3pPr>
            <a:lvl4pPr>
              <a:defRPr sz="1100">
                <a:solidFill>
                  <a:schemeClr val="tx2"/>
                </a:solidFill>
              </a:defRPr>
            </a:lvl4pPr>
            <a:lvl5pPr>
              <a:defRPr sz="1100">
                <a:solidFill>
                  <a:schemeClr val="tx2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/>
              <a:t>Tapez ici le texte de la question</a:t>
            </a:r>
          </a:p>
        </p:txBody>
      </p:sp>
      <p:sp>
        <p:nvSpPr>
          <p:cNvPr id="11" name="Espace réservé du texte 10"/>
          <p:cNvSpPr>
            <a:spLocks noGrp="1"/>
          </p:cNvSpPr>
          <p:nvPr>
            <p:ph type="body" sz="quarter" idx="16" hasCustomPrompt="1"/>
          </p:nvPr>
        </p:nvSpPr>
        <p:spPr>
          <a:xfrm>
            <a:off x="7689304" y="1480903"/>
            <a:ext cx="1744970" cy="293504"/>
          </a:xfrm>
          <a:prstGeom prst="roundRect">
            <a:avLst>
              <a:gd name="adj" fmla="val 7157"/>
            </a:avLst>
          </a:prstGeom>
          <a:solidFill>
            <a:schemeClr val="accent3">
              <a:lumMod val="40000"/>
              <a:lumOff val="60000"/>
            </a:schemeClr>
          </a:solidFill>
          <a:ln w="6350">
            <a:noFill/>
          </a:ln>
        </p:spPr>
        <p:txBody>
          <a:bodyPr wrap="none" lIns="108000" tIns="0" rIns="108000" bIns="36000" anchor="ctr">
            <a:noAutofit/>
          </a:bodyPr>
          <a:lstStyle>
            <a:lvl1pPr marL="0" indent="0" algn="ctr">
              <a:buNone/>
              <a:defRPr sz="1600" i="1" baseline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fr-FR" dirty="0"/>
              <a:t>Question X sur X</a:t>
            </a:r>
          </a:p>
        </p:txBody>
      </p:sp>
      <p:sp>
        <p:nvSpPr>
          <p:cNvPr id="15" name="Espace réservé du texte 14"/>
          <p:cNvSpPr>
            <a:spLocks noGrp="1"/>
          </p:cNvSpPr>
          <p:nvPr>
            <p:ph type="body" sz="quarter" idx="17"/>
          </p:nvPr>
        </p:nvSpPr>
        <p:spPr>
          <a:xfrm>
            <a:off x="417000" y="3731362"/>
            <a:ext cx="2808000" cy="792000"/>
          </a:xfrm>
          <a:noFill/>
          <a:ln w="6350">
            <a:solidFill>
              <a:schemeClr val="bg2"/>
            </a:solidFill>
          </a:ln>
          <a:effectLst/>
        </p:spPr>
        <p:txBody>
          <a:bodyPr lIns="216000" tIns="144000" rIns="216000" bIns="126000" anchor="ctr">
            <a:noAutofit/>
          </a:bodyPr>
          <a:lstStyle>
            <a:lvl1pPr marL="0" indent="0" algn="ctr">
              <a:lnSpc>
                <a:spcPct val="90000"/>
              </a:lnSpc>
              <a:buNone/>
              <a:defRPr b="0">
                <a:solidFill>
                  <a:schemeClr val="tx2"/>
                </a:solidFill>
              </a:defRPr>
            </a:lvl1pPr>
          </a:lstStyle>
          <a:p>
            <a:pPr lvl="0"/>
            <a:r>
              <a:rPr lang="fr-FR" dirty="0"/>
              <a:t>Modifiez les styles du texte du masque</a:t>
            </a:r>
          </a:p>
        </p:txBody>
      </p:sp>
      <p:sp>
        <p:nvSpPr>
          <p:cNvPr id="38" name="Espace réservé du texte 14"/>
          <p:cNvSpPr>
            <a:spLocks noGrp="1"/>
          </p:cNvSpPr>
          <p:nvPr>
            <p:ph type="body" sz="quarter" idx="18"/>
          </p:nvPr>
        </p:nvSpPr>
        <p:spPr>
          <a:xfrm>
            <a:off x="3549000" y="3731362"/>
            <a:ext cx="2808000" cy="792000"/>
          </a:xfrm>
          <a:noFill/>
          <a:ln w="6350">
            <a:solidFill>
              <a:schemeClr val="bg2"/>
            </a:solidFill>
          </a:ln>
          <a:effectLst/>
        </p:spPr>
        <p:txBody>
          <a:bodyPr lIns="216000" tIns="144000" rIns="216000" bIns="126000" anchor="ctr">
            <a:noAutofit/>
          </a:bodyPr>
          <a:lstStyle>
            <a:lvl1pPr marL="0" indent="0" algn="ctr">
              <a:lnSpc>
                <a:spcPct val="90000"/>
              </a:lnSpc>
              <a:buNone/>
              <a:defRPr b="0">
                <a:solidFill>
                  <a:schemeClr val="tx2"/>
                </a:solidFill>
              </a:defRPr>
            </a:lvl1pPr>
          </a:lstStyle>
          <a:p>
            <a:pPr lvl="0"/>
            <a:r>
              <a:rPr lang="fr-FR" dirty="0"/>
              <a:t>Modifiez les styles du texte du masque</a:t>
            </a:r>
          </a:p>
        </p:txBody>
      </p:sp>
      <p:sp>
        <p:nvSpPr>
          <p:cNvPr id="40" name="Espace réservé du texte 14"/>
          <p:cNvSpPr>
            <a:spLocks noGrp="1"/>
          </p:cNvSpPr>
          <p:nvPr>
            <p:ph type="body" sz="quarter" idx="19"/>
          </p:nvPr>
        </p:nvSpPr>
        <p:spPr>
          <a:xfrm>
            <a:off x="6681000" y="3731362"/>
            <a:ext cx="2808000" cy="792000"/>
          </a:xfrm>
          <a:noFill/>
          <a:ln w="6350">
            <a:solidFill>
              <a:schemeClr val="bg2"/>
            </a:solidFill>
          </a:ln>
          <a:effectLst/>
        </p:spPr>
        <p:txBody>
          <a:bodyPr lIns="216000" tIns="144000" rIns="216000" bIns="126000" anchor="ctr">
            <a:noAutofit/>
          </a:bodyPr>
          <a:lstStyle>
            <a:lvl1pPr marL="0" indent="0" algn="ctr">
              <a:lnSpc>
                <a:spcPct val="90000"/>
              </a:lnSpc>
              <a:buNone/>
              <a:defRPr b="0">
                <a:solidFill>
                  <a:schemeClr val="tx2"/>
                </a:solidFill>
              </a:defRPr>
            </a:lvl1pPr>
          </a:lstStyle>
          <a:p>
            <a:pPr lvl="0"/>
            <a:r>
              <a:rPr lang="fr-FR" dirty="0"/>
              <a:t>Modifiez les styles du texte du masque</a:t>
            </a:r>
          </a:p>
        </p:txBody>
      </p:sp>
      <p:sp>
        <p:nvSpPr>
          <p:cNvPr id="43" name="Espace réservé du texte 14"/>
          <p:cNvSpPr>
            <a:spLocks noGrp="1"/>
          </p:cNvSpPr>
          <p:nvPr>
            <p:ph type="body" sz="quarter" idx="20"/>
          </p:nvPr>
        </p:nvSpPr>
        <p:spPr>
          <a:xfrm>
            <a:off x="417000" y="4813930"/>
            <a:ext cx="2808000" cy="792000"/>
          </a:xfrm>
          <a:noFill/>
          <a:ln w="6350">
            <a:solidFill>
              <a:schemeClr val="bg2"/>
            </a:solidFill>
          </a:ln>
          <a:effectLst/>
        </p:spPr>
        <p:txBody>
          <a:bodyPr lIns="216000" tIns="144000" rIns="216000" bIns="126000" anchor="ctr">
            <a:noAutofit/>
          </a:bodyPr>
          <a:lstStyle>
            <a:lvl1pPr marL="0" indent="0" algn="ctr">
              <a:lnSpc>
                <a:spcPct val="90000"/>
              </a:lnSpc>
              <a:buNone/>
              <a:defRPr b="0">
                <a:solidFill>
                  <a:schemeClr val="tx2"/>
                </a:solidFill>
              </a:defRPr>
            </a:lvl1pPr>
          </a:lstStyle>
          <a:p>
            <a:pPr lvl="0"/>
            <a:r>
              <a:rPr lang="fr-FR" dirty="0"/>
              <a:t>Modifiez les styles du texte du masque</a:t>
            </a:r>
          </a:p>
        </p:txBody>
      </p:sp>
      <p:sp>
        <p:nvSpPr>
          <p:cNvPr id="44" name="Espace réservé du texte 14"/>
          <p:cNvSpPr>
            <a:spLocks noGrp="1"/>
          </p:cNvSpPr>
          <p:nvPr>
            <p:ph type="body" sz="quarter" idx="21"/>
          </p:nvPr>
        </p:nvSpPr>
        <p:spPr>
          <a:xfrm>
            <a:off x="3549000" y="4813930"/>
            <a:ext cx="2808000" cy="792000"/>
          </a:xfrm>
          <a:noFill/>
          <a:ln w="6350">
            <a:solidFill>
              <a:schemeClr val="bg2"/>
            </a:solidFill>
          </a:ln>
          <a:effectLst/>
        </p:spPr>
        <p:txBody>
          <a:bodyPr lIns="216000" tIns="144000" rIns="216000" bIns="126000" anchor="ctr">
            <a:noAutofit/>
          </a:bodyPr>
          <a:lstStyle>
            <a:lvl1pPr marL="0" indent="0" algn="ctr">
              <a:lnSpc>
                <a:spcPct val="90000"/>
              </a:lnSpc>
              <a:buNone/>
              <a:defRPr b="0">
                <a:solidFill>
                  <a:schemeClr val="tx2"/>
                </a:solidFill>
              </a:defRPr>
            </a:lvl1pPr>
          </a:lstStyle>
          <a:p>
            <a:pPr lvl="0"/>
            <a:r>
              <a:rPr lang="fr-FR" dirty="0"/>
              <a:t>Modifiez les styles du texte du masque</a:t>
            </a:r>
          </a:p>
        </p:txBody>
      </p:sp>
      <p:sp>
        <p:nvSpPr>
          <p:cNvPr id="48" name="Espace réservé du texte 14"/>
          <p:cNvSpPr>
            <a:spLocks noGrp="1"/>
          </p:cNvSpPr>
          <p:nvPr>
            <p:ph type="body" sz="quarter" idx="22"/>
          </p:nvPr>
        </p:nvSpPr>
        <p:spPr>
          <a:xfrm>
            <a:off x="6681000" y="4813930"/>
            <a:ext cx="2808000" cy="792000"/>
          </a:xfrm>
          <a:noFill/>
          <a:ln w="6350">
            <a:solidFill>
              <a:schemeClr val="bg2"/>
            </a:solidFill>
          </a:ln>
          <a:effectLst/>
        </p:spPr>
        <p:txBody>
          <a:bodyPr lIns="216000" tIns="144000" rIns="216000" bIns="126000" anchor="ctr">
            <a:noAutofit/>
          </a:bodyPr>
          <a:lstStyle>
            <a:lvl1pPr marL="0" indent="0" algn="ctr">
              <a:lnSpc>
                <a:spcPct val="90000"/>
              </a:lnSpc>
              <a:buNone/>
              <a:defRPr b="0">
                <a:solidFill>
                  <a:schemeClr val="tx2"/>
                </a:solidFill>
              </a:defRPr>
            </a:lvl1pPr>
          </a:lstStyle>
          <a:p>
            <a:pPr lvl="0"/>
            <a:r>
              <a:rPr lang="fr-FR" dirty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639490770"/>
      </p:ext>
    </p:extLst>
  </p:cSld>
  <p:clrMapOvr>
    <a:masterClrMapping/>
  </p:clrMapOvr>
  <p:transition spd="med">
    <p:push dir="u"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iz : Choix multiples + Feedb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texte 7"/>
          <p:cNvSpPr>
            <a:spLocks noGrp="1"/>
          </p:cNvSpPr>
          <p:nvPr>
            <p:ph type="body" sz="quarter" idx="13" hasCustomPrompt="1"/>
          </p:nvPr>
        </p:nvSpPr>
        <p:spPr>
          <a:xfrm>
            <a:off x="1200" y="794766"/>
            <a:ext cx="9903600" cy="378000"/>
          </a:xfrm>
          <a:solidFill>
            <a:schemeClr val="tx1"/>
          </a:solidFill>
        </p:spPr>
        <p:txBody>
          <a:bodyPr lIns="414000" tIns="36000" rIns="414000" bIns="36000" anchor="ctr" anchorCtr="0"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Modifier le style du sous-titre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417000" y="1440000"/>
            <a:ext cx="9072000" cy="19872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3175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D103E-E6EF-4A00-888F-9DE8FBBEC260}" type="datetime1">
              <a:rPr lang="fr-FR" smtClean="0"/>
              <a:t>27/12/2017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Modèle de présentiel v1.0.1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A89DF-0C55-4EB9-B33C-819B5A50E194}" type="slidenum">
              <a:rPr lang="fr-FR" smtClean="0"/>
              <a:t>‹N°›</a:t>
            </a:fld>
            <a:endParaRPr lang="fr-FR"/>
          </a:p>
        </p:txBody>
      </p:sp>
      <p:sp>
        <p:nvSpPr>
          <p:cNvPr id="10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417000" y="1440000"/>
            <a:ext cx="9072000" cy="378735"/>
          </a:xfrm>
          <a:solidFill>
            <a:schemeClr val="accent3"/>
          </a:solidFill>
          <a:effectLst/>
        </p:spPr>
        <p:txBody>
          <a:bodyPr wrap="square" lIns="144000" tIns="108000" rIns="144000" bIns="72000" anchor="t">
            <a:spAutoFit/>
          </a:bodyPr>
          <a:lstStyle>
            <a:lvl1pPr marL="0" indent="0" algn="l">
              <a:lnSpc>
                <a:spcPct val="80000"/>
              </a:lnSpc>
              <a:buNone/>
              <a:defRPr sz="1600" b="1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Consigne de la question</a:t>
            </a:r>
          </a:p>
        </p:txBody>
      </p:sp>
      <p:sp>
        <p:nvSpPr>
          <p:cNvPr id="8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417000" y="1819657"/>
            <a:ext cx="9072000" cy="1609343"/>
          </a:xfrm>
          <a:noFill/>
          <a:effectLst/>
        </p:spPr>
        <p:txBody>
          <a:bodyPr lIns="720000" tIns="0" rIns="720000" bIns="54000" anchor="ctr">
            <a:noAutofit/>
          </a:bodyPr>
          <a:lstStyle>
            <a:lvl1pPr marL="0" indent="0" algn="ctr">
              <a:buNone/>
              <a:defRPr sz="2200" b="1" i="0" kern="1200" spc="0" baseline="0">
                <a:solidFill>
                  <a:schemeClr val="tx2">
                    <a:lumMod val="75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  <a:lvl2pPr>
              <a:defRPr sz="1300">
                <a:solidFill>
                  <a:schemeClr val="tx2"/>
                </a:solidFill>
              </a:defRPr>
            </a:lvl2pPr>
            <a:lvl3pPr>
              <a:defRPr sz="1100">
                <a:solidFill>
                  <a:schemeClr val="tx2"/>
                </a:solidFill>
              </a:defRPr>
            </a:lvl3pPr>
            <a:lvl4pPr>
              <a:defRPr sz="1100">
                <a:solidFill>
                  <a:schemeClr val="tx2"/>
                </a:solidFill>
              </a:defRPr>
            </a:lvl4pPr>
            <a:lvl5pPr>
              <a:defRPr sz="1100">
                <a:solidFill>
                  <a:schemeClr val="tx2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/>
              <a:t>Tapez ici le texte de la question</a:t>
            </a:r>
          </a:p>
        </p:txBody>
      </p:sp>
      <p:sp>
        <p:nvSpPr>
          <p:cNvPr id="11" name="Espace réservé du texte 10"/>
          <p:cNvSpPr>
            <a:spLocks noGrp="1"/>
          </p:cNvSpPr>
          <p:nvPr>
            <p:ph type="body" sz="quarter" idx="16" hasCustomPrompt="1"/>
          </p:nvPr>
        </p:nvSpPr>
        <p:spPr>
          <a:xfrm>
            <a:off x="7689304" y="1480903"/>
            <a:ext cx="1744970" cy="293504"/>
          </a:xfrm>
          <a:prstGeom prst="roundRect">
            <a:avLst>
              <a:gd name="adj" fmla="val 7157"/>
            </a:avLst>
          </a:prstGeom>
          <a:solidFill>
            <a:schemeClr val="accent3">
              <a:lumMod val="40000"/>
              <a:lumOff val="60000"/>
            </a:schemeClr>
          </a:solidFill>
          <a:ln w="6350">
            <a:noFill/>
          </a:ln>
        </p:spPr>
        <p:txBody>
          <a:bodyPr wrap="none" lIns="108000" tIns="0" rIns="108000" bIns="36000" anchor="ctr">
            <a:noAutofit/>
          </a:bodyPr>
          <a:lstStyle>
            <a:lvl1pPr marL="0" indent="0" algn="ctr">
              <a:buNone/>
              <a:defRPr sz="1600" i="1" baseline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fr-FR" dirty="0"/>
              <a:t>Question X sur X</a:t>
            </a:r>
          </a:p>
        </p:txBody>
      </p:sp>
      <p:sp>
        <p:nvSpPr>
          <p:cNvPr id="15" name="Espace réservé du texte 14"/>
          <p:cNvSpPr>
            <a:spLocks noGrp="1"/>
          </p:cNvSpPr>
          <p:nvPr>
            <p:ph type="body" sz="quarter" idx="17"/>
          </p:nvPr>
        </p:nvSpPr>
        <p:spPr>
          <a:xfrm>
            <a:off x="417000" y="3731362"/>
            <a:ext cx="4374000" cy="466536"/>
          </a:xfrm>
          <a:noFill/>
          <a:ln w="6350">
            <a:solidFill>
              <a:schemeClr val="bg2"/>
            </a:solidFill>
          </a:ln>
          <a:effectLst/>
        </p:spPr>
        <p:txBody>
          <a:bodyPr lIns="216000" tIns="144000" rIns="216000" bIns="126000" anchor="ctr">
            <a:spAutoFit/>
          </a:bodyPr>
          <a:lstStyle>
            <a:lvl1pPr marL="0" indent="0" algn="ctr">
              <a:lnSpc>
                <a:spcPct val="90000"/>
              </a:lnSpc>
              <a:buNone/>
              <a:defRPr sz="1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fr-FR" dirty="0"/>
              <a:t>Modifiez les styles du texte du masque</a:t>
            </a:r>
          </a:p>
        </p:txBody>
      </p:sp>
      <p:sp>
        <p:nvSpPr>
          <p:cNvPr id="21" name="Espace réservé du texte 14"/>
          <p:cNvSpPr>
            <a:spLocks noGrp="1"/>
          </p:cNvSpPr>
          <p:nvPr>
            <p:ph type="body" sz="quarter" idx="18"/>
          </p:nvPr>
        </p:nvSpPr>
        <p:spPr>
          <a:xfrm>
            <a:off x="417000" y="4267839"/>
            <a:ext cx="4374000" cy="466536"/>
          </a:xfrm>
          <a:noFill/>
          <a:ln w="6350">
            <a:solidFill>
              <a:schemeClr val="bg2"/>
            </a:solidFill>
          </a:ln>
          <a:effectLst/>
        </p:spPr>
        <p:txBody>
          <a:bodyPr lIns="216000" tIns="144000" rIns="216000" bIns="126000" anchor="ctr">
            <a:spAutoFit/>
          </a:bodyPr>
          <a:lstStyle>
            <a:lvl1pPr marL="0" indent="0" algn="ctr">
              <a:lnSpc>
                <a:spcPct val="90000"/>
              </a:lnSpc>
              <a:buNone/>
              <a:defRPr sz="1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fr-FR" dirty="0"/>
              <a:t>Modifiez les styles du texte du masque</a:t>
            </a:r>
          </a:p>
        </p:txBody>
      </p:sp>
      <p:sp>
        <p:nvSpPr>
          <p:cNvPr id="22" name="Espace réservé du texte 14"/>
          <p:cNvSpPr>
            <a:spLocks noGrp="1"/>
          </p:cNvSpPr>
          <p:nvPr>
            <p:ph type="body" sz="quarter" idx="19"/>
          </p:nvPr>
        </p:nvSpPr>
        <p:spPr>
          <a:xfrm>
            <a:off x="417000" y="4804316"/>
            <a:ext cx="4374000" cy="466536"/>
          </a:xfrm>
          <a:noFill/>
          <a:ln w="6350">
            <a:solidFill>
              <a:schemeClr val="bg2"/>
            </a:solidFill>
          </a:ln>
          <a:effectLst/>
        </p:spPr>
        <p:txBody>
          <a:bodyPr lIns="216000" tIns="144000" rIns="216000" bIns="126000" anchor="ctr">
            <a:spAutoFit/>
          </a:bodyPr>
          <a:lstStyle>
            <a:lvl1pPr marL="0" indent="0" algn="ctr">
              <a:lnSpc>
                <a:spcPct val="90000"/>
              </a:lnSpc>
              <a:buNone/>
              <a:defRPr sz="1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fr-FR" dirty="0"/>
              <a:t>Modifiez les styles du texte du masque</a:t>
            </a:r>
          </a:p>
        </p:txBody>
      </p:sp>
      <p:sp>
        <p:nvSpPr>
          <p:cNvPr id="23" name="Espace réservé du texte 14"/>
          <p:cNvSpPr>
            <a:spLocks noGrp="1"/>
          </p:cNvSpPr>
          <p:nvPr>
            <p:ph type="body" sz="quarter" idx="20"/>
          </p:nvPr>
        </p:nvSpPr>
        <p:spPr>
          <a:xfrm>
            <a:off x="417000" y="5340793"/>
            <a:ext cx="4374000" cy="466536"/>
          </a:xfrm>
          <a:noFill/>
          <a:ln w="6350">
            <a:solidFill>
              <a:schemeClr val="bg2"/>
            </a:solidFill>
          </a:ln>
          <a:effectLst/>
        </p:spPr>
        <p:txBody>
          <a:bodyPr lIns="216000" tIns="144000" rIns="216000" bIns="126000" anchor="ctr">
            <a:spAutoFit/>
          </a:bodyPr>
          <a:lstStyle>
            <a:lvl1pPr marL="0" indent="0" algn="ctr">
              <a:lnSpc>
                <a:spcPct val="90000"/>
              </a:lnSpc>
              <a:buNone/>
              <a:defRPr sz="1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fr-FR" dirty="0"/>
              <a:t>Modifiez les styles du texte du masque</a:t>
            </a:r>
          </a:p>
        </p:txBody>
      </p:sp>
      <p:sp>
        <p:nvSpPr>
          <p:cNvPr id="24" name="Espace réservé du texte 14"/>
          <p:cNvSpPr>
            <a:spLocks noGrp="1"/>
          </p:cNvSpPr>
          <p:nvPr>
            <p:ph type="body" sz="quarter" idx="21"/>
          </p:nvPr>
        </p:nvSpPr>
        <p:spPr>
          <a:xfrm>
            <a:off x="417000" y="5877272"/>
            <a:ext cx="4374000" cy="466536"/>
          </a:xfrm>
          <a:noFill/>
          <a:ln w="6350">
            <a:solidFill>
              <a:schemeClr val="bg2"/>
            </a:solidFill>
          </a:ln>
          <a:effectLst/>
        </p:spPr>
        <p:txBody>
          <a:bodyPr lIns="216000" tIns="144000" rIns="216000" bIns="126000" anchor="ctr">
            <a:spAutoFit/>
          </a:bodyPr>
          <a:lstStyle>
            <a:lvl1pPr marL="0" indent="0" algn="ctr">
              <a:lnSpc>
                <a:spcPct val="90000"/>
              </a:lnSpc>
              <a:buNone/>
              <a:defRPr sz="1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fr-FR" dirty="0"/>
              <a:t>Modifiez les styles du texte du masque</a:t>
            </a:r>
          </a:p>
        </p:txBody>
      </p:sp>
      <p:cxnSp>
        <p:nvCxnSpPr>
          <p:cNvPr id="9" name="Connecteur droit 8"/>
          <p:cNvCxnSpPr/>
          <p:nvPr userDrawn="1"/>
        </p:nvCxnSpPr>
        <p:spPr>
          <a:xfrm>
            <a:off x="4944611" y="3725421"/>
            <a:ext cx="0" cy="2592288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/>
          <p:cNvSpPr txBox="1"/>
          <p:nvPr userDrawn="1"/>
        </p:nvSpPr>
        <p:spPr>
          <a:xfrm>
            <a:off x="5115600" y="3666698"/>
            <a:ext cx="92333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fr-FR" b="1" i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Feedback</a:t>
            </a:r>
          </a:p>
        </p:txBody>
      </p:sp>
      <p:sp>
        <p:nvSpPr>
          <p:cNvPr id="16" name="Espace réservé du texte 15"/>
          <p:cNvSpPr>
            <a:spLocks noGrp="1"/>
          </p:cNvSpPr>
          <p:nvPr>
            <p:ph type="body" sz="quarter" idx="22"/>
          </p:nvPr>
        </p:nvSpPr>
        <p:spPr>
          <a:xfrm>
            <a:off x="5115599" y="4093808"/>
            <a:ext cx="4374000" cy="1261884"/>
          </a:xfrm>
        </p:spPr>
        <p:txBody>
          <a:bodyPr wrap="square" lIns="0" rIns="0"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  <a:lvl2pPr marL="360363" indent="-184150">
              <a:defRPr sz="1400"/>
            </a:lvl2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962455748"/>
      </p:ext>
    </p:extLst>
  </p:cSld>
  <p:clrMapOvr>
    <a:masterClrMapping/>
  </p:clrMapOvr>
  <p:transition spd="med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maire 4 séqu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texte 7"/>
          <p:cNvSpPr>
            <a:spLocks noGrp="1"/>
          </p:cNvSpPr>
          <p:nvPr>
            <p:ph type="body" sz="quarter" idx="13" hasCustomPrompt="1"/>
          </p:nvPr>
        </p:nvSpPr>
        <p:spPr>
          <a:xfrm>
            <a:off x="1200" y="794766"/>
            <a:ext cx="9903600" cy="378000"/>
          </a:xfrm>
          <a:solidFill>
            <a:schemeClr val="tx1"/>
          </a:solidFill>
        </p:spPr>
        <p:txBody>
          <a:bodyPr lIns="414000" tIns="36000" rIns="414000" bIns="36000" anchor="ctr" anchorCtr="0"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Modifier le style du sous-titre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1B372-3D33-47A0-8469-F78837E9C385}" type="datetime1">
              <a:rPr lang="fr-FR" smtClean="0"/>
              <a:t>27/12/2017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Modèle de présentiel v1.0.1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A89DF-0C55-4EB9-B33C-819B5A50E194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4"/>
          </p:nvPr>
        </p:nvSpPr>
        <p:spPr>
          <a:xfrm>
            <a:off x="417600" y="1440000"/>
            <a:ext cx="4374000" cy="2232000"/>
          </a:xfrm>
          <a:solidFill>
            <a:schemeClr val="bg1"/>
          </a:solidFill>
          <a:effectLst>
            <a:outerShdw dist="31750" dir="2700000" algn="tl" rotWithShape="0">
              <a:prstClr val="black">
                <a:alpha val="15000"/>
              </a:prstClr>
            </a:outerShdw>
          </a:effectLst>
        </p:spPr>
        <p:txBody>
          <a:bodyPr lIns="216000" tIns="1638000" rIns="216000" bIns="144000" anchor="ctr" anchorCtr="0">
            <a:noAutofit/>
          </a:bodyPr>
          <a:lstStyle>
            <a:lvl1pPr marL="0" indent="0" algn="ctr">
              <a:lnSpc>
                <a:spcPct val="90000"/>
              </a:lnSpc>
              <a:buNone/>
              <a:defRPr sz="1300"/>
            </a:lvl1pPr>
          </a:lstStyle>
          <a:p>
            <a:pPr lvl="0"/>
            <a:r>
              <a:rPr lang="fr-FR" dirty="0"/>
              <a:t>Modifiez les styles du texte du masque</a:t>
            </a:r>
          </a:p>
        </p:txBody>
      </p:sp>
      <p:sp>
        <p:nvSpPr>
          <p:cNvPr id="10" name="Espace réservé pour une image  9"/>
          <p:cNvSpPr>
            <a:spLocks noGrp="1"/>
          </p:cNvSpPr>
          <p:nvPr>
            <p:ph type="pic" sz="quarter" idx="15"/>
          </p:nvPr>
        </p:nvSpPr>
        <p:spPr>
          <a:xfrm>
            <a:off x="417600" y="1440000"/>
            <a:ext cx="4374000" cy="1512000"/>
          </a:xfrm>
          <a:solidFill>
            <a:schemeClr val="tx2"/>
          </a:solidFill>
        </p:spPr>
        <p:txBody>
          <a:bodyPr vert="horz" lIns="91440" tIns="45720" rIns="91440" bIns="828000" rtlCol="0" anchor="ctr">
            <a:noAutofit/>
          </a:bodyPr>
          <a:lstStyle>
            <a:lvl1pPr marL="176213" indent="-176213" algn="ctr">
              <a:buNone/>
              <a:defRPr lang="fr-FR" sz="1400" i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marL="0" lvl="0" indent="0" algn="ctr"/>
            <a:endParaRPr lang="fr-FR"/>
          </a:p>
        </p:txBody>
      </p:sp>
      <p:sp>
        <p:nvSpPr>
          <p:cNvPr id="13" name="Espace réservé du texte 7"/>
          <p:cNvSpPr>
            <a:spLocks noGrp="1"/>
          </p:cNvSpPr>
          <p:nvPr>
            <p:ph type="body" sz="quarter" idx="18"/>
          </p:nvPr>
        </p:nvSpPr>
        <p:spPr>
          <a:xfrm>
            <a:off x="5115600" y="1440000"/>
            <a:ext cx="4374000" cy="2232000"/>
          </a:xfrm>
          <a:solidFill>
            <a:schemeClr val="bg1"/>
          </a:solidFill>
          <a:effectLst>
            <a:outerShdw dist="31750" dir="2700000" algn="tl" rotWithShape="0">
              <a:prstClr val="black">
                <a:alpha val="15000"/>
              </a:prstClr>
            </a:outerShdw>
          </a:effectLst>
        </p:spPr>
        <p:txBody>
          <a:bodyPr lIns="216000" tIns="1638000" rIns="216000" bIns="144000" anchor="ctr" anchorCtr="0">
            <a:noAutofit/>
          </a:bodyPr>
          <a:lstStyle>
            <a:lvl1pPr marL="0" indent="0" algn="ctr">
              <a:lnSpc>
                <a:spcPct val="90000"/>
              </a:lnSpc>
              <a:buNone/>
              <a:defRPr sz="1300"/>
            </a:lvl1pPr>
          </a:lstStyle>
          <a:p>
            <a:pPr lvl="0"/>
            <a:r>
              <a:rPr lang="fr-FR" dirty="0"/>
              <a:t>Modifiez les styles du texte du masque</a:t>
            </a:r>
          </a:p>
        </p:txBody>
      </p:sp>
      <p:sp>
        <p:nvSpPr>
          <p:cNvPr id="14" name="Espace réservé pour une image  9"/>
          <p:cNvSpPr>
            <a:spLocks noGrp="1"/>
          </p:cNvSpPr>
          <p:nvPr>
            <p:ph type="pic" sz="quarter" idx="19"/>
          </p:nvPr>
        </p:nvSpPr>
        <p:spPr>
          <a:xfrm>
            <a:off x="5115600" y="1440000"/>
            <a:ext cx="4374000" cy="1512000"/>
          </a:xfrm>
          <a:solidFill>
            <a:schemeClr val="tx2"/>
          </a:solidFill>
        </p:spPr>
        <p:txBody>
          <a:bodyPr vert="horz" lIns="91440" tIns="45720" rIns="91440" bIns="828000" rtlCol="0" anchor="ctr">
            <a:noAutofit/>
          </a:bodyPr>
          <a:lstStyle>
            <a:lvl1pPr marL="176213" indent="-176213" algn="ctr">
              <a:buNone/>
              <a:defRPr lang="fr-FR" sz="1400" i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marL="0" lvl="0" indent="0" algn="ctr"/>
            <a:endParaRPr lang="fr-FR"/>
          </a:p>
        </p:txBody>
      </p:sp>
      <p:sp>
        <p:nvSpPr>
          <p:cNvPr id="16" name="Espace réservé du texte 7"/>
          <p:cNvSpPr>
            <a:spLocks noGrp="1"/>
          </p:cNvSpPr>
          <p:nvPr>
            <p:ph type="body" sz="quarter" idx="20"/>
          </p:nvPr>
        </p:nvSpPr>
        <p:spPr>
          <a:xfrm>
            <a:off x="417600" y="3966860"/>
            <a:ext cx="4374000" cy="2232000"/>
          </a:xfrm>
          <a:solidFill>
            <a:schemeClr val="bg1"/>
          </a:solidFill>
          <a:effectLst>
            <a:outerShdw dist="31750" dir="2700000" algn="tl" rotWithShape="0">
              <a:prstClr val="black">
                <a:alpha val="15000"/>
              </a:prstClr>
            </a:outerShdw>
          </a:effectLst>
        </p:spPr>
        <p:txBody>
          <a:bodyPr lIns="216000" tIns="1638000" rIns="216000" bIns="144000" anchor="ctr" anchorCtr="0">
            <a:noAutofit/>
          </a:bodyPr>
          <a:lstStyle>
            <a:lvl1pPr marL="0" indent="0" algn="ctr">
              <a:lnSpc>
                <a:spcPct val="90000"/>
              </a:lnSpc>
              <a:buNone/>
              <a:defRPr sz="1300"/>
            </a:lvl1pPr>
          </a:lstStyle>
          <a:p>
            <a:pPr lvl="0"/>
            <a:r>
              <a:rPr lang="fr-FR" dirty="0"/>
              <a:t>Modifiez les styles du texte du masque</a:t>
            </a:r>
          </a:p>
        </p:txBody>
      </p:sp>
      <p:sp>
        <p:nvSpPr>
          <p:cNvPr id="17" name="Espace réservé pour une image  9"/>
          <p:cNvSpPr>
            <a:spLocks noGrp="1"/>
          </p:cNvSpPr>
          <p:nvPr>
            <p:ph type="pic" sz="quarter" idx="21"/>
          </p:nvPr>
        </p:nvSpPr>
        <p:spPr>
          <a:xfrm>
            <a:off x="417600" y="3966860"/>
            <a:ext cx="4374000" cy="1512000"/>
          </a:xfrm>
          <a:solidFill>
            <a:schemeClr val="tx2"/>
          </a:solidFill>
        </p:spPr>
        <p:txBody>
          <a:bodyPr vert="horz" lIns="91440" tIns="45720" rIns="91440" bIns="828000" rtlCol="0" anchor="ctr">
            <a:noAutofit/>
          </a:bodyPr>
          <a:lstStyle>
            <a:lvl1pPr marL="176213" indent="-176213" algn="ctr">
              <a:buNone/>
              <a:defRPr lang="fr-FR" sz="1400" i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marL="0" lvl="0" indent="0" algn="ctr"/>
            <a:endParaRPr lang="fr-FR"/>
          </a:p>
        </p:txBody>
      </p:sp>
      <p:sp>
        <p:nvSpPr>
          <p:cNvPr id="20" name="Espace réservé du texte 7"/>
          <p:cNvSpPr>
            <a:spLocks noGrp="1"/>
          </p:cNvSpPr>
          <p:nvPr>
            <p:ph type="body" sz="quarter" idx="24"/>
          </p:nvPr>
        </p:nvSpPr>
        <p:spPr>
          <a:xfrm>
            <a:off x="5115600" y="3966860"/>
            <a:ext cx="4374000" cy="2232000"/>
          </a:xfrm>
          <a:solidFill>
            <a:schemeClr val="bg1"/>
          </a:solidFill>
          <a:effectLst>
            <a:outerShdw dist="31750" dir="2700000" algn="tl" rotWithShape="0">
              <a:prstClr val="black">
                <a:alpha val="15000"/>
              </a:prstClr>
            </a:outerShdw>
          </a:effectLst>
        </p:spPr>
        <p:txBody>
          <a:bodyPr lIns="216000" tIns="1638000" rIns="216000" bIns="144000" anchor="ctr" anchorCtr="0">
            <a:noAutofit/>
          </a:bodyPr>
          <a:lstStyle>
            <a:lvl1pPr marL="0" indent="0" algn="ctr">
              <a:lnSpc>
                <a:spcPct val="90000"/>
              </a:lnSpc>
              <a:buNone/>
              <a:defRPr sz="1300"/>
            </a:lvl1pPr>
          </a:lstStyle>
          <a:p>
            <a:pPr lvl="0"/>
            <a:r>
              <a:rPr lang="fr-FR" dirty="0"/>
              <a:t>Modifiez les styles du texte du masque</a:t>
            </a:r>
          </a:p>
        </p:txBody>
      </p:sp>
      <p:sp>
        <p:nvSpPr>
          <p:cNvPr id="21" name="Espace réservé pour une image  9"/>
          <p:cNvSpPr>
            <a:spLocks noGrp="1"/>
          </p:cNvSpPr>
          <p:nvPr>
            <p:ph type="pic" sz="quarter" idx="25"/>
          </p:nvPr>
        </p:nvSpPr>
        <p:spPr>
          <a:xfrm>
            <a:off x="5115600" y="3966860"/>
            <a:ext cx="4374000" cy="1512000"/>
          </a:xfrm>
          <a:solidFill>
            <a:schemeClr val="tx2"/>
          </a:solidFill>
        </p:spPr>
        <p:txBody>
          <a:bodyPr vert="horz" lIns="91440" tIns="45720" rIns="91440" bIns="828000" rtlCol="0" anchor="ctr">
            <a:noAutofit/>
          </a:bodyPr>
          <a:lstStyle>
            <a:lvl1pPr marL="176213" indent="-176213" algn="ctr">
              <a:buNone/>
              <a:defRPr lang="fr-FR" sz="1400" i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marL="0" lvl="0" indent="0"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6098718"/>
      </p:ext>
    </p:extLst>
  </p:cSld>
  <p:clrMapOvr>
    <a:masterClrMapping/>
  </p:clrMapOvr>
  <p:transition spd="med">
    <p:push dir="u"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A92E6-79F3-4BE6-B654-5EE46B71D22D}" type="datetime1">
              <a:rPr lang="fr-FR" smtClean="0"/>
              <a:t>27/12/2017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Modèle de présentiel v1.0.1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A89DF-0C55-4EB9-B33C-819B5A50E1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1599810"/>
      </p:ext>
    </p:extLst>
  </p:cSld>
  <p:clrMapOvr>
    <a:masterClrMapping/>
  </p:clrMapOvr>
  <p:transition spd="med">
    <p:push dir="u"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33855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BC251-218A-4796-BB38-35387A540BF6}" type="datetimeFigureOut">
              <a:rPr lang="fr-FR" smtClean="0"/>
              <a:t>27/12/2017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E7370-BA53-4D4E-A4C0-CCEEF53CDA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9920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maire 6 séqu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texte 7"/>
          <p:cNvSpPr>
            <a:spLocks noGrp="1"/>
          </p:cNvSpPr>
          <p:nvPr>
            <p:ph type="body" sz="quarter" idx="13" hasCustomPrompt="1"/>
          </p:nvPr>
        </p:nvSpPr>
        <p:spPr>
          <a:xfrm>
            <a:off x="1200" y="794766"/>
            <a:ext cx="9903600" cy="378000"/>
          </a:xfrm>
          <a:solidFill>
            <a:schemeClr val="tx1"/>
          </a:solidFill>
        </p:spPr>
        <p:txBody>
          <a:bodyPr lIns="414000" tIns="36000" rIns="414000" bIns="36000" anchor="ctr" anchorCtr="0"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Modifier le style du sous-titre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4D4B0-1CF1-4CA4-9C8D-CEEE9D3B3BE0}" type="datetime1">
              <a:rPr lang="fr-FR" smtClean="0"/>
              <a:t>27/12/2017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Modèle de présentiel v1.0.1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A89DF-0C55-4EB9-B33C-819B5A50E194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4"/>
          </p:nvPr>
        </p:nvSpPr>
        <p:spPr>
          <a:xfrm>
            <a:off x="417600" y="1440000"/>
            <a:ext cx="2808000" cy="2232000"/>
          </a:xfrm>
          <a:solidFill>
            <a:schemeClr val="bg1"/>
          </a:solidFill>
          <a:effectLst>
            <a:outerShdw dist="31750" dir="2700000" algn="tl" rotWithShape="0">
              <a:prstClr val="black">
                <a:alpha val="15000"/>
              </a:prstClr>
            </a:outerShdw>
          </a:effectLst>
        </p:spPr>
        <p:txBody>
          <a:bodyPr lIns="216000" tIns="1566000" rIns="216000" bIns="144000" anchor="ctr" anchorCtr="0">
            <a:noAutofit/>
          </a:bodyPr>
          <a:lstStyle>
            <a:lvl1pPr marL="0" indent="0" algn="ctr">
              <a:lnSpc>
                <a:spcPct val="90000"/>
              </a:lnSpc>
              <a:buNone/>
              <a:defRPr sz="1300"/>
            </a:lvl1pPr>
          </a:lstStyle>
          <a:p>
            <a:pPr lvl="0"/>
            <a:r>
              <a:rPr lang="fr-FR" dirty="0"/>
              <a:t>Modifiez les styles du texte du masque</a:t>
            </a:r>
          </a:p>
        </p:txBody>
      </p:sp>
      <p:sp>
        <p:nvSpPr>
          <p:cNvPr id="10" name="Espace réservé pour une image  9"/>
          <p:cNvSpPr>
            <a:spLocks noGrp="1"/>
          </p:cNvSpPr>
          <p:nvPr>
            <p:ph type="pic" sz="quarter" idx="15"/>
          </p:nvPr>
        </p:nvSpPr>
        <p:spPr>
          <a:xfrm>
            <a:off x="417600" y="1440000"/>
            <a:ext cx="2808000" cy="1440000"/>
          </a:xfrm>
          <a:solidFill>
            <a:schemeClr val="tx2"/>
          </a:solidFill>
        </p:spPr>
        <p:txBody>
          <a:bodyPr vert="horz" lIns="91440" tIns="45720" rIns="91440" bIns="828000" rtlCol="0" anchor="ctr">
            <a:noAutofit/>
          </a:bodyPr>
          <a:lstStyle>
            <a:lvl1pPr marL="176213" indent="-176213" algn="ctr">
              <a:buNone/>
              <a:defRPr lang="fr-FR" sz="1400" i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marL="0" lvl="0" indent="0" algn="ctr"/>
            <a:endParaRPr lang="fr-FR"/>
          </a:p>
        </p:txBody>
      </p:sp>
      <p:sp>
        <p:nvSpPr>
          <p:cNvPr id="11" name="Espace réservé du texte 7"/>
          <p:cNvSpPr>
            <a:spLocks noGrp="1"/>
          </p:cNvSpPr>
          <p:nvPr>
            <p:ph type="body" sz="quarter" idx="16"/>
          </p:nvPr>
        </p:nvSpPr>
        <p:spPr>
          <a:xfrm>
            <a:off x="3549000" y="1440000"/>
            <a:ext cx="2808000" cy="2232000"/>
          </a:xfrm>
          <a:solidFill>
            <a:schemeClr val="bg1"/>
          </a:solidFill>
          <a:effectLst>
            <a:outerShdw dist="31750" dir="2700000" algn="tl" rotWithShape="0">
              <a:prstClr val="black">
                <a:alpha val="15000"/>
              </a:prstClr>
            </a:outerShdw>
          </a:effectLst>
        </p:spPr>
        <p:txBody>
          <a:bodyPr lIns="216000" tIns="1566000" rIns="216000" bIns="144000" anchor="ctr" anchorCtr="0">
            <a:noAutofit/>
          </a:bodyPr>
          <a:lstStyle>
            <a:lvl1pPr marL="0" indent="0" algn="ctr">
              <a:lnSpc>
                <a:spcPct val="90000"/>
              </a:lnSpc>
              <a:buNone/>
              <a:defRPr sz="1300"/>
            </a:lvl1pPr>
          </a:lstStyle>
          <a:p>
            <a:pPr lvl="0"/>
            <a:r>
              <a:rPr lang="fr-FR" dirty="0"/>
              <a:t>Modifiez les styles du texte du masque</a:t>
            </a:r>
          </a:p>
        </p:txBody>
      </p:sp>
      <p:sp>
        <p:nvSpPr>
          <p:cNvPr id="12" name="Espace réservé pour une image  9"/>
          <p:cNvSpPr>
            <a:spLocks noGrp="1"/>
          </p:cNvSpPr>
          <p:nvPr>
            <p:ph type="pic" sz="quarter" idx="17"/>
          </p:nvPr>
        </p:nvSpPr>
        <p:spPr>
          <a:xfrm>
            <a:off x="3549000" y="1440000"/>
            <a:ext cx="2808000" cy="1440000"/>
          </a:xfrm>
          <a:solidFill>
            <a:schemeClr val="tx2"/>
          </a:solidFill>
        </p:spPr>
        <p:txBody>
          <a:bodyPr vert="horz" lIns="91440" tIns="45720" rIns="91440" bIns="828000" rtlCol="0" anchor="ctr">
            <a:noAutofit/>
          </a:bodyPr>
          <a:lstStyle>
            <a:lvl1pPr marL="176213" indent="-176213" algn="ctr">
              <a:buNone/>
              <a:defRPr lang="fr-FR" sz="1400" i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marL="0" lvl="0" indent="0" algn="ctr"/>
            <a:endParaRPr lang="fr-FR"/>
          </a:p>
        </p:txBody>
      </p:sp>
      <p:sp>
        <p:nvSpPr>
          <p:cNvPr id="13" name="Espace réservé du texte 7"/>
          <p:cNvSpPr>
            <a:spLocks noGrp="1"/>
          </p:cNvSpPr>
          <p:nvPr>
            <p:ph type="body" sz="quarter" idx="18"/>
          </p:nvPr>
        </p:nvSpPr>
        <p:spPr>
          <a:xfrm>
            <a:off x="6681504" y="1440000"/>
            <a:ext cx="2808000" cy="2232000"/>
          </a:xfrm>
          <a:solidFill>
            <a:schemeClr val="bg1"/>
          </a:solidFill>
          <a:effectLst>
            <a:outerShdw dist="31750" dir="2700000" algn="tl" rotWithShape="0">
              <a:prstClr val="black">
                <a:alpha val="15000"/>
              </a:prstClr>
            </a:outerShdw>
          </a:effectLst>
        </p:spPr>
        <p:txBody>
          <a:bodyPr lIns="216000" tIns="1566000" rIns="216000" bIns="144000" anchor="ctr" anchorCtr="0">
            <a:noAutofit/>
          </a:bodyPr>
          <a:lstStyle>
            <a:lvl1pPr marL="0" indent="0" algn="ctr">
              <a:lnSpc>
                <a:spcPct val="90000"/>
              </a:lnSpc>
              <a:buNone/>
              <a:defRPr sz="1300"/>
            </a:lvl1pPr>
          </a:lstStyle>
          <a:p>
            <a:pPr lvl="0"/>
            <a:r>
              <a:rPr lang="fr-FR" dirty="0"/>
              <a:t>Modifiez les styles du texte du masque</a:t>
            </a:r>
          </a:p>
        </p:txBody>
      </p:sp>
      <p:sp>
        <p:nvSpPr>
          <p:cNvPr id="14" name="Espace réservé pour une image  9"/>
          <p:cNvSpPr>
            <a:spLocks noGrp="1"/>
          </p:cNvSpPr>
          <p:nvPr>
            <p:ph type="pic" sz="quarter" idx="19"/>
          </p:nvPr>
        </p:nvSpPr>
        <p:spPr>
          <a:xfrm>
            <a:off x="6681504" y="1440000"/>
            <a:ext cx="2808000" cy="1440000"/>
          </a:xfrm>
          <a:solidFill>
            <a:schemeClr val="tx2"/>
          </a:solidFill>
        </p:spPr>
        <p:txBody>
          <a:bodyPr vert="horz" lIns="91440" tIns="45720" rIns="91440" bIns="828000" rtlCol="0" anchor="ctr">
            <a:noAutofit/>
          </a:bodyPr>
          <a:lstStyle>
            <a:lvl1pPr marL="176213" indent="-176213" algn="ctr">
              <a:buNone/>
              <a:defRPr lang="fr-FR" sz="1400" i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marL="0" lvl="0" indent="0" algn="ctr"/>
            <a:endParaRPr lang="fr-FR"/>
          </a:p>
        </p:txBody>
      </p:sp>
      <p:sp>
        <p:nvSpPr>
          <p:cNvPr id="16" name="Espace réservé du texte 7"/>
          <p:cNvSpPr>
            <a:spLocks noGrp="1"/>
          </p:cNvSpPr>
          <p:nvPr>
            <p:ph type="body" sz="quarter" idx="20"/>
          </p:nvPr>
        </p:nvSpPr>
        <p:spPr>
          <a:xfrm>
            <a:off x="417600" y="3966860"/>
            <a:ext cx="2808000" cy="2232000"/>
          </a:xfrm>
          <a:solidFill>
            <a:schemeClr val="bg1"/>
          </a:solidFill>
          <a:effectLst>
            <a:outerShdw dist="31750" dir="2700000" algn="tl" rotWithShape="0">
              <a:prstClr val="black">
                <a:alpha val="15000"/>
              </a:prstClr>
            </a:outerShdw>
          </a:effectLst>
        </p:spPr>
        <p:txBody>
          <a:bodyPr lIns="216000" tIns="1566000" rIns="216000" bIns="144000" anchor="ctr" anchorCtr="0">
            <a:noAutofit/>
          </a:bodyPr>
          <a:lstStyle>
            <a:lvl1pPr marL="0" indent="0" algn="ctr">
              <a:lnSpc>
                <a:spcPct val="90000"/>
              </a:lnSpc>
              <a:buNone/>
              <a:defRPr sz="1300"/>
            </a:lvl1pPr>
          </a:lstStyle>
          <a:p>
            <a:pPr lvl="0"/>
            <a:r>
              <a:rPr lang="fr-FR" dirty="0"/>
              <a:t>Modifiez les styles du texte du masque</a:t>
            </a:r>
          </a:p>
        </p:txBody>
      </p:sp>
      <p:sp>
        <p:nvSpPr>
          <p:cNvPr id="17" name="Espace réservé pour une image  9"/>
          <p:cNvSpPr>
            <a:spLocks noGrp="1"/>
          </p:cNvSpPr>
          <p:nvPr>
            <p:ph type="pic" sz="quarter" idx="21"/>
          </p:nvPr>
        </p:nvSpPr>
        <p:spPr>
          <a:xfrm>
            <a:off x="417600" y="3966860"/>
            <a:ext cx="2808000" cy="1440000"/>
          </a:xfrm>
          <a:solidFill>
            <a:schemeClr val="tx2"/>
          </a:solidFill>
        </p:spPr>
        <p:txBody>
          <a:bodyPr vert="horz" lIns="91440" tIns="45720" rIns="91440" bIns="828000" rtlCol="0" anchor="ctr">
            <a:noAutofit/>
          </a:bodyPr>
          <a:lstStyle>
            <a:lvl1pPr marL="176213" indent="-176213" algn="ctr">
              <a:buNone/>
              <a:defRPr lang="fr-FR" sz="1400" i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marL="0" lvl="0" indent="0" algn="ctr"/>
            <a:endParaRPr lang="fr-FR"/>
          </a:p>
        </p:txBody>
      </p:sp>
      <p:sp>
        <p:nvSpPr>
          <p:cNvPr id="18" name="Espace réservé du texte 7"/>
          <p:cNvSpPr>
            <a:spLocks noGrp="1"/>
          </p:cNvSpPr>
          <p:nvPr>
            <p:ph type="body" sz="quarter" idx="22"/>
          </p:nvPr>
        </p:nvSpPr>
        <p:spPr>
          <a:xfrm>
            <a:off x="3549000" y="3966860"/>
            <a:ext cx="2808000" cy="2232000"/>
          </a:xfrm>
          <a:solidFill>
            <a:schemeClr val="bg1"/>
          </a:solidFill>
          <a:effectLst>
            <a:outerShdw dist="31750" dir="2700000" algn="tl" rotWithShape="0">
              <a:prstClr val="black">
                <a:alpha val="15000"/>
              </a:prstClr>
            </a:outerShdw>
          </a:effectLst>
        </p:spPr>
        <p:txBody>
          <a:bodyPr lIns="216000" tIns="1566000" rIns="216000" bIns="144000" anchor="ctr" anchorCtr="0">
            <a:noAutofit/>
          </a:bodyPr>
          <a:lstStyle>
            <a:lvl1pPr marL="0" indent="0" algn="ctr">
              <a:lnSpc>
                <a:spcPct val="90000"/>
              </a:lnSpc>
              <a:buNone/>
              <a:defRPr sz="1300"/>
            </a:lvl1pPr>
          </a:lstStyle>
          <a:p>
            <a:pPr lvl="0"/>
            <a:r>
              <a:rPr lang="fr-FR" dirty="0"/>
              <a:t>Modifiez les styles du texte du masque</a:t>
            </a:r>
          </a:p>
        </p:txBody>
      </p:sp>
      <p:sp>
        <p:nvSpPr>
          <p:cNvPr id="19" name="Espace réservé pour une image  9"/>
          <p:cNvSpPr>
            <a:spLocks noGrp="1"/>
          </p:cNvSpPr>
          <p:nvPr>
            <p:ph type="pic" sz="quarter" idx="23"/>
          </p:nvPr>
        </p:nvSpPr>
        <p:spPr>
          <a:xfrm>
            <a:off x="3549000" y="3966860"/>
            <a:ext cx="2808000" cy="1440000"/>
          </a:xfrm>
          <a:solidFill>
            <a:schemeClr val="tx2"/>
          </a:solidFill>
        </p:spPr>
        <p:txBody>
          <a:bodyPr vert="horz" lIns="91440" tIns="45720" rIns="91440" bIns="828000" rtlCol="0" anchor="ctr">
            <a:noAutofit/>
          </a:bodyPr>
          <a:lstStyle>
            <a:lvl1pPr marL="176213" indent="-176213" algn="ctr">
              <a:buNone/>
              <a:defRPr lang="fr-FR" sz="1400" i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marL="0" lvl="0" indent="0" algn="ctr"/>
            <a:endParaRPr lang="fr-FR"/>
          </a:p>
        </p:txBody>
      </p:sp>
      <p:sp>
        <p:nvSpPr>
          <p:cNvPr id="20" name="Espace réservé du texte 7"/>
          <p:cNvSpPr>
            <a:spLocks noGrp="1"/>
          </p:cNvSpPr>
          <p:nvPr>
            <p:ph type="body" sz="quarter" idx="24"/>
          </p:nvPr>
        </p:nvSpPr>
        <p:spPr>
          <a:xfrm>
            <a:off x="6681504" y="3966860"/>
            <a:ext cx="2808000" cy="2232000"/>
          </a:xfrm>
          <a:solidFill>
            <a:schemeClr val="bg1"/>
          </a:solidFill>
          <a:effectLst>
            <a:outerShdw dist="31750" dir="2700000" algn="tl" rotWithShape="0">
              <a:prstClr val="black">
                <a:alpha val="15000"/>
              </a:prstClr>
            </a:outerShdw>
          </a:effectLst>
        </p:spPr>
        <p:txBody>
          <a:bodyPr lIns="216000" tIns="1566000" rIns="216000" bIns="144000" anchor="ctr" anchorCtr="0">
            <a:noAutofit/>
          </a:bodyPr>
          <a:lstStyle>
            <a:lvl1pPr marL="0" indent="0" algn="ctr">
              <a:lnSpc>
                <a:spcPct val="90000"/>
              </a:lnSpc>
              <a:buNone/>
              <a:defRPr sz="1300"/>
            </a:lvl1pPr>
          </a:lstStyle>
          <a:p>
            <a:pPr lvl="0"/>
            <a:r>
              <a:rPr lang="fr-FR" dirty="0"/>
              <a:t>Modifiez les styles du texte du masque</a:t>
            </a:r>
          </a:p>
        </p:txBody>
      </p:sp>
      <p:sp>
        <p:nvSpPr>
          <p:cNvPr id="21" name="Espace réservé pour une image  9"/>
          <p:cNvSpPr>
            <a:spLocks noGrp="1"/>
          </p:cNvSpPr>
          <p:nvPr>
            <p:ph type="pic" sz="quarter" idx="25"/>
          </p:nvPr>
        </p:nvSpPr>
        <p:spPr>
          <a:xfrm>
            <a:off x="6681504" y="3966860"/>
            <a:ext cx="2808000" cy="1440000"/>
          </a:xfrm>
          <a:solidFill>
            <a:schemeClr val="tx2"/>
          </a:solidFill>
        </p:spPr>
        <p:txBody>
          <a:bodyPr vert="horz" lIns="91440" tIns="45720" rIns="91440" bIns="828000" rtlCol="0" anchor="ctr">
            <a:noAutofit/>
          </a:bodyPr>
          <a:lstStyle>
            <a:lvl1pPr marL="176213" indent="-176213" algn="ctr">
              <a:buNone/>
              <a:defRPr lang="fr-FR" sz="1400" i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marL="0" lvl="0" indent="0"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5991843"/>
      </p:ext>
    </p:extLst>
  </p:cSld>
  <p:clrMapOvr>
    <a:masterClrMapping/>
  </p:clrMapOvr>
  <p:transition spd="med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de séqu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pour une image  7"/>
          <p:cNvSpPr>
            <a:spLocks noGrp="1"/>
          </p:cNvSpPr>
          <p:nvPr>
            <p:ph type="pic" sz="quarter" idx="13"/>
          </p:nvPr>
        </p:nvSpPr>
        <p:spPr>
          <a:xfrm>
            <a:off x="1200" y="774000"/>
            <a:ext cx="9903600" cy="6084000"/>
          </a:xfrm>
          <a:solidFill>
            <a:schemeClr val="tx2"/>
          </a:solidFill>
        </p:spPr>
        <p:txBody>
          <a:bodyPr bIns="1080000" anchor="ctr">
            <a:noAutofit/>
          </a:bodyPr>
          <a:lstStyle>
            <a:lvl1pPr marL="0" indent="0" algn="ctr">
              <a:buNone/>
              <a:defRPr sz="2000" b="1" i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00" y="0"/>
            <a:ext cx="9903600" cy="799200"/>
          </a:xfrm>
        </p:spPr>
        <p:txBody>
          <a:bodyPr anchor="ctr"/>
          <a:lstStyle>
            <a:lvl1pPr algn="l">
              <a:defRPr sz="1800" b="1" cap="none"/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200" y="5418000"/>
            <a:ext cx="9903600" cy="1440000"/>
          </a:xfrm>
          <a:blipFill dpi="0" rotWithShape="1">
            <a:blip r:embed="rId2">
              <a:alphaModFix amt="90000"/>
            </a:blip>
            <a:srcRect/>
            <a:tile tx="0" ty="0" sx="100000" sy="100000" flip="none" algn="br"/>
          </a:blipFill>
          <a:effectLst>
            <a:outerShdw dist="31750" dir="16200000" rotWithShape="0">
              <a:prstClr val="black">
                <a:alpha val="25000"/>
              </a:prstClr>
            </a:outerShdw>
          </a:effectLst>
        </p:spPr>
        <p:txBody>
          <a:bodyPr lIns="396000" tIns="36000" bIns="72000" anchor="ctr">
            <a:noAutofit/>
          </a:bodyPr>
          <a:lstStyle>
            <a:lvl1pPr marL="0" indent="0" algn="l">
              <a:buNone/>
              <a:defRPr sz="3000" b="1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271746645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4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>
        <p:tmplLst>
          <p:tmpl>
            <p:tnLst>
              <p:par>
                <p:cTn presetID="2" presetClass="entr" presetSubtype="4" accel="40000" decel="6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blipFill dpi="0" rotWithShape="1">
            <a:blip r:embed="rId2"/>
            <a:srcRect/>
            <a:stretch>
              <a:fillRect/>
            </a:stretch>
          </a:blipFill>
        </p:spPr>
        <p:txBody>
          <a:bodyPr rIns="2880000"/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17000" y="1077903"/>
            <a:ext cx="9072000" cy="1261884"/>
          </a:xfrm>
        </p:spPr>
        <p:txBody>
          <a:bodyPr lIns="0" rIns="0"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95AF1-C1BB-474F-83FB-0677920D792B}" type="datetime1">
              <a:rPr lang="fr-FR" smtClean="0"/>
              <a:t>27/12/2017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Modèle de présentiel v1.0.1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A89DF-0C55-4EB9-B33C-819B5A50E1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8218182"/>
      </p:ext>
    </p:extLst>
  </p:cSld>
  <p:clrMapOvr>
    <a:masterClrMapping/>
  </p:clrMapOvr>
  <p:transition spd="med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, sous-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texte 7"/>
          <p:cNvSpPr>
            <a:spLocks noGrp="1"/>
          </p:cNvSpPr>
          <p:nvPr>
            <p:ph type="body" sz="quarter" idx="13" hasCustomPrompt="1"/>
          </p:nvPr>
        </p:nvSpPr>
        <p:spPr>
          <a:xfrm>
            <a:off x="1200" y="794766"/>
            <a:ext cx="9903600" cy="378000"/>
          </a:xfrm>
          <a:solidFill>
            <a:schemeClr val="tx1"/>
          </a:solidFill>
        </p:spPr>
        <p:txBody>
          <a:bodyPr lIns="414000" tIns="36000" rIns="414000" bIns="36000" anchor="ctr" anchorCtr="0"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Modifier le style du sous-titre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blipFill dpi="0" rotWithShape="1">
            <a:blip r:embed="rId2"/>
            <a:srcRect/>
            <a:stretch>
              <a:fillRect/>
            </a:stretch>
          </a:blipFill>
        </p:spPr>
        <p:txBody>
          <a:bodyPr rIns="2880000"/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17000" y="1440000"/>
            <a:ext cx="9072000" cy="1261884"/>
          </a:xfrm>
        </p:spPr>
        <p:txBody>
          <a:bodyPr lIns="0" rIns="0"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61A8-425C-49E5-9E7A-D8C4E4623C66}" type="datetime1">
              <a:rPr lang="fr-FR" smtClean="0"/>
              <a:t>27/12/2017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Modèle de présentiel v1.0.1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A89DF-0C55-4EB9-B33C-819B5A50E1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0001763"/>
      </p:ext>
    </p:extLst>
  </p:cSld>
  <p:clrMapOvr>
    <a:masterClrMapping/>
  </p:clrMapOvr>
  <p:transition spd="med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texte 7"/>
          <p:cNvSpPr>
            <a:spLocks noGrp="1"/>
          </p:cNvSpPr>
          <p:nvPr>
            <p:ph type="body" sz="quarter" idx="13" hasCustomPrompt="1"/>
          </p:nvPr>
        </p:nvSpPr>
        <p:spPr>
          <a:xfrm>
            <a:off x="1200" y="794766"/>
            <a:ext cx="9903600" cy="378000"/>
          </a:xfrm>
          <a:solidFill>
            <a:schemeClr val="tx1"/>
          </a:solidFill>
        </p:spPr>
        <p:txBody>
          <a:bodyPr lIns="414000" tIns="36000" rIns="414000" bIns="36000" anchor="ctr" anchorCtr="0"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Modifier le style du sous-titre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17600" y="1440000"/>
            <a:ext cx="4375150" cy="1642121"/>
          </a:xfrm>
          <a:solidFill>
            <a:schemeClr val="bg1"/>
          </a:solidFill>
          <a:effectLst>
            <a:outerShdw dist="31750" dir="2700000" algn="tl" rotWithShape="0">
              <a:prstClr val="black">
                <a:alpha val="15000"/>
              </a:prstClr>
            </a:outerShdw>
          </a:effectLst>
        </p:spPr>
        <p:txBody>
          <a:bodyPr lIns="216000" tIns="216000" rIns="216000" bIns="25200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14354" y="1440000"/>
            <a:ext cx="4375150" cy="1642121"/>
          </a:xfrm>
          <a:solidFill>
            <a:schemeClr val="bg1"/>
          </a:solidFill>
          <a:effectLst>
            <a:outerShdw dist="31750" dir="2700000" algn="tl" rotWithShape="0">
              <a:prstClr val="black">
                <a:alpha val="15000"/>
              </a:prstClr>
            </a:outerShdw>
          </a:effectLst>
        </p:spPr>
        <p:txBody>
          <a:bodyPr lIns="216000" tIns="216000" rIns="216000" bIns="25200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FBE4F-8B64-4FA3-A367-563BB57705FC}" type="datetime1">
              <a:rPr lang="fr-FR" smtClean="0"/>
              <a:t>27/12/2017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Modèle de présentiel v1.0.1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A89DF-0C55-4EB9-B33C-819B5A50E1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964882"/>
      </p:ext>
    </p:extLst>
  </p:cSld>
  <p:clrMapOvr>
    <a:masterClrMapping/>
  </p:clrMapOvr>
  <p:transition spd="med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1200" y="0"/>
            <a:ext cx="9903600" cy="799200"/>
          </a:xfrm>
          <a:prstGeom prst="rect">
            <a:avLst/>
          </a:prstGeom>
          <a:blipFill dpi="0" rotWithShape="1">
            <a:blip r:embed="rId43"/>
            <a:srcRect/>
            <a:stretch>
              <a:fillRect/>
            </a:stretch>
          </a:blipFill>
          <a:effectLst>
            <a:outerShdw dist="31750" dir="5400000" algn="t" rotWithShape="0">
              <a:prstClr val="black">
                <a:alpha val="10000"/>
              </a:prstClr>
            </a:outerShdw>
          </a:effectLst>
        </p:spPr>
        <p:txBody>
          <a:bodyPr vert="horz" lIns="414000" tIns="36000" rIns="1800000" bIns="54000" rtlCol="0" anchor="ctr">
            <a:no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17000" y="1077903"/>
            <a:ext cx="9072000" cy="1261884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17000" y="6525368"/>
            <a:ext cx="1440000" cy="216000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000">
                <a:solidFill>
                  <a:schemeClr val="bg2"/>
                </a:solidFill>
              </a:defRPr>
            </a:lvl1pPr>
          </a:lstStyle>
          <a:p>
            <a:fld id="{C824EBEE-D508-4928-BF48-F6A33EFA9EBF}" type="datetime1">
              <a:rPr lang="fr-FR" smtClean="0"/>
              <a:t>27/12/2017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2073000" y="6525368"/>
            <a:ext cx="5760000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2"/>
                </a:solidFill>
              </a:defRPr>
            </a:lvl1pPr>
          </a:lstStyle>
          <a:p>
            <a:r>
              <a:rPr lang="fr-FR"/>
              <a:t>Modèle de présentiel v1.0.1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049000" y="6525368"/>
            <a:ext cx="1440000" cy="216000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000" b="1">
                <a:solidFill>
                  <a:schemeClr val="bg2"/>
                </a:solidFill>
              </a:defRPr>
            </a:lvl1pPr>
          </a:lstStyle>
          <a:p>
            <a:fld id="{7EDA89DF-0C55-4EB9-B33C-819B5A50E19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8385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3" r:id="rId2"/>
    <p:sldLayoutId id="2147483664" r:id="rId3"/>
    <p:sldLayoutId id="2147483665" r:id="rId4"/>
    <p:sldLayoutId id="2147483666" r:id="rId5"/>
    <p:sldLayoutId id="2147483651" r:id="rId6"/>
    <p:sldLayoutId id="2147483650" r:id="rId7"/>
    <p:sldLayoutId id="2147483660" r:id="rId8"/>
    <p:sldLayoutId id="2147483652" r:id="rId9"/>
    <p:sldLayoutId id="2147483692" r:id="rId10"/>
    <p:sldLayoutId id="2147483653" r:id="rId11"/>
    <p:sldLayoutId id="2147483689" r:id="rId12"/>
    <p:sldLayoutId id="2147483670" r:id="rId13"/>
    <p:sldLayoutId id="2147483690" r:id="rId14"/>
    <p:sldLayoutId id="2147483671" r:id="rId15"/>
    <p:sldLayoutId id="2147483691" r:id="rId16"/>
    <p:sldLayoutId id="2147483669" r:id="rId17"/>
    <p:sldLayoutId id="2147483661" r:id="rId18"/>
    <p:sldLayoutId id="2147483681" r:id="rId19"/>
    <p:sldLayoutId id="2147483673" r:id="rId20"/>
    <p:sldLayoutId id="2147483672" r:id="rId21"/>
    <p:sldLayoutId id="2147483674" r:id="rId22"/>
    <p:sldLayoutId id="2147483675" r:id="rId23"/>
    <p:sldLayoutId id="2147483677" r:id="rId24"/>
    <p:sldLayoutId id="2147483676" r:id="rId25"/>
    <p:sldLayoutId id="2147483678" r:id="rId26"/>
    <p:sldLayoutId id="2147483688" r:id="rId27"/>
    <p:sldLayoutId id="2147483687" r:id="rId28"/>
    <p:sldLayoutId id="2147483686" r:id="rId29"/>
    <p:sldLayoutId id="2147483685" r:id="rId30"/>
    <p:sldLayoutId id="2147483679" r:id="rId31"/>
    <p:sldLayoutId id="2147483683" r:id="rId32"/>
    <p:sldLayoutId id="2147483680" r:id="rId33"/>
    <p:sldLayoutId id="2147483684" r:id="rId34"/>
    <p:sldLayoutId id="2147483662" r:id="rId35"/>
    <p:sldLayoutId id="2147483682" r:id="rId36"/>
    <p:sldLayoutId id="2147483654" r:id="rId37"/>
    <p:sldLayoutId id="2147483667" r:id="rId38"/>
    <p:sldLayoutId id="2147483668" r:id="rId39"/>
    <p:sldLayoutId id="2147483655" r:id="rId40"/>
    <p:sldLayoutId id="2147483693" r:id="rId41"/>
  </p:sldLayoutIdLst>
  <p:transition spd="med">
    <p:push dir="u"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1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6213" indent="-176213" algn="l" defTabSz="914400" rtl="0" eaLnBrk="1" latinLnBrk="0" hangingPunct="1">
        <a:spcBef>
          <a:spcPct val="20000"/>
        </a:spcBef>
        <a:buClr>
          <a:schemeClr val="accent1"/>
        </a:buClr>
        <a:buFont typeface="Wingdings" panose="05000000000000000000" pitchFamily="2" charset="2"/>
        <a:buChar char="§"/>
        <a:defRPr sz="1600" b="1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1pPr>
      <a:lvl2pPr marL="360363" indent="-184150" algn="l" defTabSz="914400" rtl="0" eaLnBrk="1" latinLnBrk="0" hangingPunct="1">
        <a:spcBef>
          <a:spcPct val="20000"/>
        </a:spcBef>
        <a:buClr>
          <a:schemeClr val="tx1"/>
        </a:buClr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2pPr>
      <a:lvl3pPr marL="536575" indent="-176213" algn="l" defTabSz="914400" rtl="0" eaLnBrk="1" latinLnBrk="0" hangingPunct="1">
        <a:spcBef>
          <a:spcPct val="20000"/>
        </a:spcBef>
        <a:buClr>
          <a:schemeClr val="tx2"/>
        </a:buClr>
        <a:buFont typeface="Wingdings" panose="05000000000000000000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3pPr>
      <a:lvl4pPr marL="720725" indent="-184150" algn="l" defTabSz="914400" rtl="0" eaLnBrk="1" latinLnBrk="0" hangingPunct="1">
        <a:spcBef>
          <a:spcPct val="20000"/>
        </a:spcBef>
        <a:buClr>
          <a:schemeClr val="tx2"/>
        </a:buClr>
        <a:buFont typeface="Arial" panose="020B0604020202020204" pitchFamily="34" charset="0"/>
        <a:buChar char="•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896938" indent="-176213" algn="l" defTabSz="914400" rtl="0" eaLnBrk="1" latinLnBrk="0" hangingPunct="1">
        <a:spcBef>
          <a:spcPct val="20000"/>
        </a:spcBef>
        <a:buClr>
          <a:schemeClr val="tx2"/>
        </a:buClr>
        <a:buFont typeface="Arial" panose="020B0604020202020204" pitchFamily="34" charset="0"/>
        <a:buChar char="•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4.png"/><Relationship Id="rId4" Type="http://schemas.openxmlformats.org/officeDocument/2006/relationships/hyperlink" Target="https://axafrance.visualstudio.com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4.png"/><Relationship Id="rId4" Type="http://schemas.openxmlformats.org/officeDocument/2006/relationships/hyperlink" Target="https://axafrance.visualstudio.com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jpg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axa.com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7.xml"/><Relationship Id="rId4" Type="http://schemas.openxmlformats.org/officeDocument/2006/relationships/hyperlink" Target="https://github.com/kmahmou/passion/blob/develop/docs/tp/tp_git_1.docx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jpg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7.xml"/><Relationship Id="rId4" Type="http://schemas.openxmlformats.org/officeDocument/2006/relationships/hyperlink" Target="https://github.com/kmahmou/passion/blob/develop/docs/tp/tp_build_1.docx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0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jpg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jpg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axafrance.visualstudio.com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Visual Studio Team Services Session 1 (Overview, Code &amp; Build)</a:t>
            </a:r>
          </a:p>
        </p:txBody>
      </p:sp>
      <p:pic>
        <p:nvPicPr>
          <p:cNvPr id="1026" name="Picture 2" descr="Résultat de recherche d'images pour &quot;vsts&quot;">
            <a:extLst>
              <a:ext uri="{FF2B5EF4-FFF2-40B4-BE49-F238E27FC236}">
                <a16:creationId xmlns:a16="http://schemas.microsoft.com/office/drawing/2014/main" id="{611CC679-AF13-43E2-9587-746BA0A2CE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8584" y="188640"/>
            <a:ext cx="6641216" cy="4680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6302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3"/>
          </p:nvPr>
        </p:nvSpPr>
        <p:spPr>
          <a:xfrm>
            <a:off x="-2373" y="635205"/>
            <a:ext cx="9903600" cy="447979"/>
          </a:xfrm>
        </p:spPr>
        <p:txBody>
          <a:bodyPr/>
          <a:lstStyle/>
          <a:p>
            <a:r>
              <a:rPr lang="fr-FR" dirty="0"/>
              <a:t>Architecture </a:t>
            </a:r>
            <a:r>
              <a:rPr lang="fr-FR" dirty="0" err="1"/>
              <a:t>CoreIT</a:t>
            </a: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5718" y="14960"/>
            <a:ext cx="9903600" cy="605930"/>
          </a:xfrm>
        </p:spPr>
        <p:txBody>
          <a:bodyPr/>
          <a:lstStyle/>
          <a:p>
            <a:r>
              <a:rPr lang="fr-FR" dirty="0" err="1"/>
              <a:t>Overview</a:t>
            </a:r>
            <a:r>
              <a:rPr lang="fr-FR" dirty="0"/>
              <a:t> VSTS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65FEE8D-5FBF-4C1B-9CD1-9358F9A931EF}"/>
              </a:ext>
            </a:extLst>
          </p:cNvPr>
          <p:cNvSpPr/>
          <p:nvPr/>
        </p:nvSpPr>
        <p:spPr bwMode="auto">
          <a:xfrm>
            <a:off x="90433" y="1263824"/>
            <a:ext cx="2092285" cy="5413492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cs typeface="Segoe UI" pitchFamily="34" charset="0"/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27AF9A02-D2EA-407C-97DA-624FA399BB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536" y="1246496"/>
            <a:ext cx="606713" cy="606713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7CC19B36-654E-4ADE-9900-0A279D8BB52B}"/>
              </a:ext>
            </a:extLst>
          </p:cNvPr>
          <p:cNvSpPr txBox="1"/>
          <p:nvPr/>
        </p:nvSpPr>
        <p:spPr>
          <a:xfrm>
            <a:off x="82361" y="2047099"/>
            <a:ext cx="2085518" cy="54476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fr-FR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Build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237130D8-0D9A-4A18-B31C-D061359DD494}"/>
              </a:ext>
            </a:extLst>
          </p:cNvPr>
          <p:cNvSpPr txBox="1"/>
          <p:nvPr/>
        </p:nvSpPr>
        <p:spPr>
          <a:xfrm>
            <a:off x="102312" y="5043587"/>
            <a:ext cx="2080404" cy="79406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fr-FR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Release Management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AC322C8-62EE-4C0D-92FD-108E22A5E878}"/>
              </a:ext>
            </a:extLst>
          </p:cNvPr>
          <p:cNvSpPr/>
          <p:nvPr/>
        </p:nvSpPr>
        <p:spPr bwMode="auto">
          <a:xfrm>
            <a:off x="4242199" y="4880362"/>
            <a:ext cx="1655761" cy="121207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1C7F433-DAF7-46A4-8650-1454AE7D463F}"/>
              </a:ext>
            </a:extLst>
          </p:cNvPr>
          <p:cNvSpPr/>
          <p:nvPr/>
        </p:nvSpPr>
        <p:spPr bwMode="auto">
          <a:xfrm>
            <a:off x="7839145" y="4842864"/>
            <a:ext cx="777029" cy="124957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CoreIT</a:t>
            </a: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F76D25E7-22CD-4863-96B5-DC0891A3DB3B}"/>
              </a:ext>
            </a:extLst>
          </p:cNvPr>
          <p:cNvSpPr txBox="1"/>
          <p:nvPr/>
        </p:nvSpPr>
        <p:spPr>
          <a:xfrm>
            <a:off x="4321739" y="4967197"/>
            <a:ext cx="1576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>
                <a:highlight>
                  <a:srgbClr val="FFFF00"/>
                </a:highlight>
              </a:rPr>
              <a:t>VM COREIT ALISE</a:t>
            </a:r>
          </a:p>
          <a:p>
            <a:endParaRPr lang="fr-FR" sz="900" dirty="0">
              <a:highlight>
                <a:srgbClr val="FFFF00"/>
              </a:highlight>
            </a:endParaRPr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D9C3E78E-A79D-42B0-958E-397022ABF2DF}"/>
              </a:ext>
            </a:extLst>
          </p:cNvPr>
          <p:cNvSpPr txBox="1"/>
          <p:nvPr/>
        </p:nvSpPr>
        <p:spPr>
          <a:xfrm>
            <a:off x="5019116" y="5162347"/>
            <a:ext cx="8375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000" dirty="0">
                <a:highlight>
                  <a:srgbClr val="00FF00"/>
                </a:highlight>
              </a:rPr>
              <a:t>Agent 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000" dirty="0">
                <a:highlight>
                  <a:srgbClr val="00FF00"/>
                </a:highlight>
              </a:rPr>
              <a:t>Agent 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000" dirty="0">
                <a:highlight>
                  <a:srgbClr val="00FF00"/>
                </a:highlight>
              </a:rPr>
              <a:t>Agent 3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000" dirty="0">
                <a:highlight>
                  <a:srgbClr val="00FF00"/>
                </a:highlight>
              </a:rPr>
              <a:t>Agent 4</a:t>
            </a: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40699207-932D-489D-B518-60CC7B1E152C}"/>
              </a:ext>
            </a:extLst>
          </p:cNvPr>
          <p:cNvSpPr txBox="1"/>
          <p:nvPr/>
        </p:nvSpPr>
        <p:spPr>
          <a:xfrm>
            <a:off x="86396" y="3326323"/>
            <a:ext cx="2100357" cy="895630"/>
          </a:xfrm>
          <a:prstGeom prst="rect">
            <a:avLst/>
          </a:pr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</a:gra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lIns="182880" tIns="146304" rIns="182880" bIns="146304" rtlCol="0">
            <a:spAutoFit/>
          </a:bodyPr>
          <a:lstStyle/>
          <a:p>
            <a:pPr algn="ctr"/>
            <a:r>
              <a:rPr lang="fr-FR" sz="1000" dirty="0"/>
              <a:t>SAS Azure</a:t>
            </a:r>
          </a:p>
          <a:p>
            <a:pPr algn="ctr"/>
            <a:r>
              <a:rPr lang="fr-FR" sz="1000" dirty="0">
                <a:latin typeface="Arial" pitchFamily="34" charset="0"/>
                <a:cs typeface="Arial" pitchFamily="34" charset="0"/>
                <a:hlinkClick r:id="rId4"/>
              </a:rPr>
              <a:t>https://axafrance.visualstudio.com/</a:t>
            </a:r>
            <a:endParaRPr lang="fr-FR" sz="1000" dirty="0"/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endParaRPr lang="fr-FR" sz="1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cxnSp>
        <p:nvCxnSpPr>
          <p:cNvPr id="69" name="Connecteur droit avec flèche 68">
            <a:extLst>
              <a:ext uri="{FF2B5EF4-FFF2-40B4-BE49-F238E27FC236}">
                <a16:creationId xmlns:a16="http://schemas.microsoft.com/office/drawing/2014/main" id="{EE0FFDE6-767D-457D-9F0F-6E4DFBF305D7}"/>
              </a:ext>
            </a:extLst>
          </p:cNvPr>
          <p:cNvCxnSpPr>
            <a:cxnSpLocks/>
            <a:stCxn id="79" idx="2"/>
            <a:endCxn id="15" idx="0"/>
          </p:cNvCxnSpPr>
          <p:nvPr/>
        </p:nvCxnSpPr>
        <p:spPr>
          <a:xfrm>
            <a:off x="5058793" y="2953009"/>
            <a:ext cx="11287" cy="1927353"/>
          </a:xfrm>
          <a:prstGeom prst="straightConnector1">
            <a:avLst/>
          </a:prstGeom>
          <a:ln cap="flat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ZoneTexte 69">
            <a:extLst>
              <a:ext uri="{FF2B5EF4-FFF2-40B4-BE49-F238E27FC236}">
                <a16:creationId xmlns:a16="http://schemas.microsoft.com/office/drawing/2014/main" id="{87332149-C58E-499E-A43D-E6068FE1952F}"/>
              </a:ext>
            </a:extLst>
          </p:cNvPr>
          <p:cNvSpPr txBox="1"/>
          <p:nvPr/>
        </p:nvSpPr>
        <p:spPr>
          <a:xfrm>
            <a:off x="5047827" y="3701320"/>
            <a:ext cx="1077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solidFill>
                  <a:srgbClr val="000000"/>
                </a:solidFill>
              </a:rPr>
              <a:t>Artifact</a:t>
            </a:r>
            <a:endParaRPr lang="fr-FR" dirty="0">
              <a:solidFill>
                <a:srgbClr val="000000"/>
              </a:solidFill>
            </a:endParaRPr>
          </a:p>
        </p:txBody>
      </p:sp>
      <p:pic>
        <p:nvPicPr>
          <p:cNvPr id="1026" name="Picture 2" descr="Résultat de recherche d'images pour &quot;VM AZURe&quot;">
            <a:extLst>
              <a:ext uri="{FF2B5EF4-FFF2-40B4-BE49-F238E27FC236}">
                <a16:creationId xmlns:a16="http://schemas.microsoft.com/office/drawing/2014/main" id="{B6C2F7DD-5DCE-4B72-AA71-B0D257B286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8743" y="5156095"/>
            <a:ext cx="638200" cy="6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Rectangle 78">
            <a:extLst>
              <a:ext uri="{FF2B5EF4-FFF2-40B4-BE49-F238E27FC236}">
                <a16:creationId xmlns:a16="http://schemas.microsoft.com/office/drawing/2014/main" id="{780C2D9C-3587-4E38-A9C6-D944301FF1D4}"/>
              </a:ext>
            </a:extLst>
          </p:cNvPr>
          <p:cNvSpPr/>
          <p:nvPr/>
        </p:nvSpPr>
        <p:spPr bwMode="auto">
          <a:xfrm>
            <a:off x="4230912" y="1653464"/>
            <a:ext cx="1655761" cy="129954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0" name="ZoneTexte 79">
            <a:extLst>
              <a:ext uri="{FF2B5EF4-FFF2-40B4-BE49-F238E27FC236}">
                <a16:creationId xmlns:a16="http://schemas.microsoft.com/office/drawing/2014/main" id="{816E1091-C157-467E-A016-45F970D4050A}"/>
              </a:ext>
            </a:extLst>
          </p:cNvPr>
          <p:cNvSpPr txBox="1"/>
          <p:nvPr/>
        </p:nvSpPr>
        <p:spPr>
          <a:xfrm>
            <a:off x="4268558" y="1638829"/>
            <a:ext cx="15762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 err="1">
                <a:highlight>
                  <a:srgbClr val="FFFF00"/>
                </a:highlight>
              </a:rPr>
              <a:t>AzureWindowsBuild</a:t>
            </a:r>
            <a:endParaRPr lang="fr-FR" sz="900" dirty="0">
              <a:highlight>
                <a:srgbClr val="FFFF00"/>
              </a:highlight>
            </a:endParaRPr>
          </a:p>
        </p:txBody>
      </p:sp>
      <p:sp>
        <p:nvSpPr>
          <p:cNvPr id="81" name="ZoneTexte 80">
            <a:extLst>
              <a:ext uri="{FF2B5EF4-FFF2-40B4-BE49-F238E27FC236}">
                <a16:creationId xmlns:a16="http://schemas.microsoft.com/office/drawing/2014/main" id="{19B9CFDA-0D2F-4E07-AEAF-4FFA3798256A}"/>
              </a:ext>
            </a:extLst>
          </p:cNvPr>
          <p:cNvSpPr txBox="1"/>
          <p:nvPr/>
        </p:nvSpPr>
        <p:spPr>
          <a:xfrm>
            <a:off x="4965935" y="1912950"/>
            <a:ext cx="8375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000" dirty="0">
                <a:highlight>
                  <a:srgbClr val="00FF00"/>
                </a:highlight>
              </a:rPr>
              <a:t>Agent 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000" dirty="0">
                <a:highlight>
                  <a:srgbClr val="00FF00"/>
                </a:highlight>
              </a:rPr>
              <a:t>Agent 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000" dirty="0">
                <a:highlight>
                  <a:srgbClr val="00FF00"/>
                </a:highlight>
              </a:rPr>
              <a:t>Agent 3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000" dirty="0">
                <a:highlight>
                  <a:srgbClr val="00FF00"/>
                </a:highlight>
              </a:rPr>
              <a:t>Agent 4</a:t>
            </a:r>
          </a:p>
        </p:txBody>
      </p:sp>
      <p:pic>
        <p:nvPicPr>
          <p:cNvPr id="82" name="Picture 2" descr="Résultat de recherche d'images pour &quot;VM AZURe&quot;">
            <a:extLst>
              <a:ext uri="{FF2B5EF4-FFF2-40B4-BE49-F238E27FC236}">
                <a16:creationId xmlns:a16="http://schemas.microsoft.com/office/drawing/2014/main" id="{682F3383-EC9F-4E7A-A2ED-247461B5C8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562" y="1906698"/>
            <a:ext cx="638200" cy="6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3" name="Connecteur droit avec flèche 82">
            <a:extLst>
              <a:ext uri="{FF2B5EF4-FFF2-40B4-BE49-F238E27FC236}">
                <a16:creationId xmlns:a16="http://schemas.microsoft.com/office/drawing/2014/main" id="{EB7E032F-52FE-4DED-916D-458F5B45CD45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5897960" y="5486399"/>
            <a:ext cx="1934077" cy="0"/>
          </a:xfrm>
          <a:prstGeom prst="straightConnector1">
            <a:avLst/>
          </a:prstGeom>
          <a:ln cap="flat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eur droit avec flèche 86">
            <a:extLst>
              <a:ext uri="{FF2B5EF4-FFF2-40B4-BE49-F238E27FC236}">
                <a16:creationId xmlns:a16="http://schemas.microsoft.com/office/drawing/2014/main" id="{608E6954-69A2-436D-BF74-F557E352D67A}"/>
              </a:ext>
            </a:extLst>
          </p:cNvPr>
          <p:cNvCxnSpPr>
            <a:cxnSpLocks/>
            <a:stCxn id="11" idx="3"/>
            <a:endCxn id="79" idx="1"/>
          </p:cNvCxnSpPr>
          <p:nvPr/>
        </p:nvCxnSpPr>
        <p:spPr>
          <a:xfrm flipV="1">
            <a:off x="2167879" y="2303237"/>
            <a:ext cx="2063033" cy="1624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necteur droit avec flèche 93">
            <a:extLst>
              <a:ext uri="{FF2B5EF4-FFF2-40B4-BE49-F238E27FC236}">
                <a16:creationId xmlns:a16="http://schemas.microsoft.com/office/drawing/2014/main" id="{7F561932-5D3E-44E7-93D3-EE053DE16A1D}"/>
              </a:ext>
            </a:extLst>
          </p:cNvPr>
          <p:cNvCxnSpPr>
            <a:cxnSpLocks/>
          </p:cNvCxnSpPr>
          <p:nvPr/>
        </p:nvCxnSpPr>
        <p:spPr>
          <a:xfrm>
            <a:off x="2169465" y="5427745"/>
            <a:ext cx="2060911" cy="860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ectangle 116">
            <a:extLst>
              <a:ext uri="{FF2B5EF4-FFF2-40B4-BE49-F238E27FC236}">
                <a16:creationId xmlns:a16="http://schemas.microsoft.com/office/drawing/2014/main" id="{3E83D304-4D1C-4A87-AAAB-919D6B0363D5}"/>
              </a:ext>
            </a:extLst>
          </p:cNvPr>
          <p:cNvSpPr/>
          <p:nvPr/>
        </p:nvSpPr>
        <p:spPr bwMode="auto">
          <a:xfrm>
            <a:off x="3944887" y="1350374"/>
            <a:ext cx="2180543" cy="5326942"/>
          </a:xfrm>
          <a:prstGeom prst="rect">
            <a:avLst/>
          </a:prstGeom>
          <a:noFill/>
          <a:ln w="3810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41" name="ZoneTexte 1040">
            <a:extLst>
              <a:ext uri="{FF2B5EF4-FFF2-40B4-BE49-F238E27FC236}">
                <a16:creationId xmlns:a16="http://schemas.microsoft.com/office/drawing/2014/main" id="{F6C22E8F-927F-4220-A46C-4FC4423917A1}"/>
              </a:ext>
            </a:extLst>
          </p:cNvPr>
          <p:cNvSpPr txBox="1"/>
          <p:nvPr/>
        </p:nvSpPr>
        <p:spPr>
          <a:xfrm>
            <a:off x="6260651" y="1350353"/>
            <a:ext cx="2664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rgbClr val="F09600"/>
                </a:solidFill>
              </a:rPr>
              <a:t>VM fournis par AXA-TECH et manager par l’équipe ALM AXA FRANCE</a:t>
            </a:r>
          </a:p>
        </p:txBody>
      </p:sp>
    </p:spTree>
    <p:extLst>
      <p:ext uri="{BB962C8B-B14F-4D97-AF65-F5344CB8AC3E}">
        <p14:creationId xmlns:p14="http://schemas.microsoft.com/office/powerpoint/2010/main" val="3039520634"/>
      </p:ext>
    </p:extLst>
  </p:cSld>
  <p:clrMapOvr>
    <a:masterClrMapping/>
  </p:clrMapOvr>
  <p:transition spd="med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3"/>
          </p:nvPr>
        </p:nvSpPr>
        <p:spPr>
          <a:xfrm>
            <a:off x="-2373" y="635205"/>
            <a:ext cx="9903600" cy="447979"/>
          </a:xfrm>
        </p:spPr>
        <p:txBody>
          <a:bodyPr/>
          <a:lstStyle/>
          <a:p>
            <a:r>
              <a:rPr lang="fr-FR" dirty="0"/>
              <a:t>Architecture Azure</a:t>
            </a: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5718" y="14960"/>
            <a:ext cx="9903600" cy="605930"/>
          </a:xfrm>
        </p:spPr>
        <p:txBody>
          <a:bodyPr/>
          <a:lstStyle/>
          <a:p>
            <a:r>
              <a:rPr lang="fr-FR" dirty="0" err="1"/>
              <a:t>Overview</a:t>
            </a:r>
            <a:r>
              <a:rPr lang="fr-FR" dirty="0"/>
              <a:t> VSTS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65FEE8D-5FBF-4C1B-9CD1-9358F9A931EF}"/>
              </a:ext>
            </a:extLst>
          </p:cNvPr>
          <p:cNvSpPr/>
          <p:nvPr/>
        </p:nvSpPr>
        <p:spPr bwMode="auto">
          <a:xfrm>
            <a:off x="90433" y="1263824"/>
            <a:ext cx="2092285" cy="5413492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cs typeface="Segoe UI" pitchFamily="34" charset="0"/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27AF9A02-D2EA-407C-97DA-624FA399BB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536" y="1246496"/>
            <a:ext cx="606713" cy="606713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7CC19B36-654E-4ADE-9900-0A279D8BB52B}"/>
              </a:ext>
            </a:extLst>
          </p:cNvPr>
          <p:cNvSpPr txBox="1"/>
          <p:nvPr/>
        </p:nvSpPr>
        <p:spPr>
          <a:xfrm>
            <a:off x="82361" y="2047099"/>
            <a:ext cx="2085518" cy="54476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fr-FR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Build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237130D8-0D9A-4A18-B31C-D061359DD494}"/>
              </a:ext>
            </a:extLst>
          </p:cNvPr>
          <p:cNvSpPr txBox="1"/>
          <p:nvPr/>
        </p:nvSpPr>
        <p:spPr>
          <a:xfrm>
            <a:off x="102312" y="5043587"/>
            <a:ext cx="2080404" cy="79406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fr-FR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Release Management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AC322C8-62EE-4C0D-92FD-108E22A5E878}"/>
              </a:ext>
            </a:extLst>
          </p:cNvPr>
          <p:cNvSpPr/>
          <p:nvPr/>
        </p:nvSpPr>
        <p:spPr bwMode="auto">
          <a:xfrm>
            <a:off x="4228790" y="3807561"/>
            <a:ext cx="1655761" cy="270504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1C7F433-DAF7-46A4-8650-1454AE7D463F}"/>
              </a:ext>
            </a:extLst>
          </p:cNvPr>
          <p:cNvSpPr/>
          <p:nvPr/>
        </p:nvSpPr>
        <p:spPr bwMode="auto">
          <a:xfrm>
            <a:off x="7833318" y="4578705"/>
            <a:ext cx="777029" cy="116275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Azure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F76D25E7-22CD-4863-96B5-DC0891A3DB3B}"/>
              </a:ext>
            </a:extLst>
          </p:cNvPr>
          <p:cNvSpPr txBox="1"/>
          <p:nvPr/>
        </p:nvSpPr>
        <p:spPr>
          <a:xfrm>
            <a:off x="4268558" y="3864366"/>
            <a:ext cx="15762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>
                <a:highlight>
                  <a:srgbClr val="FFFF00"/>
                </a:highlight>
              </a:rPr>
              <a:t>VM RECETTE AZURE</a:t>
            </a:r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D9C3E78E-A79D-42B0-958E-397022ABF2DF}"/>
              </a:ext>
            </a:extLst>
          </p:cNvPr>
          <p:cNvSpPr txBox="1"/>
          <p:nvPr/>
        </p:nvSpPr>
        <p:spPr>
          <a:xfrm>
            <a:off x="4965935" y="4059516"/>
            <a:ext cx="8375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000" dirty="0">
                <a:highlight>
                  <a:srgbClr val="00FF00"/>
                </a:highlight>
              </a:rPr>
              <a:t>Agent 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000" dirty="0">
                <a:highlight>
                  <a:srgbClr val="00FF00"/>
                </a:highlight>
              </a:rPr>
              <a:t>Agent 2</a:t>
            </a: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834556B1-5E4F-4257-834C-230C2884E813}"/>
              </a:ext>
            </a:extLst>
          </p:cNvPr>
          <p:cNvSpPr txBox="1"/>
          <p:nvPr/>
        </p:nvSpPr>
        <p:spPr>
          <a:xfrm>
            <a:off x="4965935" y="4876477"/>
            <a:ext cx="8375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000" dirty="0">
                <a:highlight>
                  <a:srgbClr val="00FF00"/>
                </a:highlight>
              </a:rPr>
              <a:t>Agent 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000" dirty="0">
                <a:highlight>
                  <a:srgbClr val="00FF00"/>
                </a:highlight>
              </a:rPr>
              <a:t>Agent 2</a:t>
            </a: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37376192-E4ED-4FE1-9D77-389B20706BEA}"/>
              </a:ext>
            </a:extLst>
          </p:cNvPr>
          <p:cNvSpPr txBox="1"/>
          <p:nvPr/>
        </p:nvSpPr>
        <p:spPr>
          <a:xfrm>
            <a:off x="4965934" y="5735082"/>
            <a:ext cx="8375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000" dirty="0">
                <a:highlight>
                  <a:srgbClr val="00FF00"/>
                </a:highlight>
              </a:rPr>
              <a:t>Agent 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000" dirty="0">
                <a:highlight>
                  <a:srgbClr val="00FF00"/>
                </a:highlight>
              </a:rPr>
              <a:t>Agent 2</a:t>
            </a: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40699207-932D-489D-B518-60CC7B1E152C}"/>
              </a:ext>
            </a:extLst>
          </p:cNvPr>
          <p:cNvSpPr txBox="1"/>
          <p:nvPr/>
        </p:nvSpPr>
        <p:spPr>
          <a:xfrm>
            <a:off x="86396" y="3326323"/>
            <a:ext cx="2100357" cy="895630"/>
          </a:xfrm>
          <a:prstGeom prst="rect">
            <a:avLst/>
          </a:pr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</a:gra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lIns="182880" tIns="146304" rIns="182880" bIns="146304" rtlCol="0">
            <a:spAutoFit/>
          </a:bodyPr>
          <a:lstStyle/>
          <a:p>
            <a:pPr algn="ctr"/>
            <a:r>
              <a:rPr lang="fr-FR" sz="1000" dirty="0"/>
              <a:t>SAS Azure</a:t>
            </a:r>
          </a:p>
          <a:p>
            <a:pPr algn="ctr"/>
            <a:r>
              <a:rPr lang="fr-FR" sz="1000" dirty="0">
                <a:latin typeface="Arial" pitchFamily="34" charset="0"/>
                <a:cs typeface="Arial" pitchFamily="34" charset="0"/>
                <a:hlinkClick r:id="rId4"/>
              </a:rPr>
              <a:t>https://axafrance.visualstudio.com/</a:t>
            </a:r>
            <a:endParaRPr lang="fr-FR" sz="1000" dirty="0"/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endParaRPr lang="fr-FR" sz="1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62" name="ZoneTexte 61">
            <a:extLst>
              <a:ext uri="{FF2B5EF4-FFF2-40B4-BE49-F238E27FC236}">
                <a16:creationId xmlns:a16="http://schemas.microsoft.com/office/drawing/2014/main" id="{862A92E9-EFD6-422D-9CA7-8227C9D0C75C}"/>
              </a:ext>
            </a:extLst>
          </p:cNvPr>
          <p:cNvSpPr txBox="1"/>
          <p:nvPr/>
        </p:nvSpPr>
        <p:spPr>
          <a:xfrm>
            <a:off x="4294371" y="4707380"/>
            <a:ext cx="15762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>
                <a:highlight>
                  <a:srgbClr val="FFFF00"/>
                </a:highlight>
              </a:rPr>
              <a:t>VM PRE-PROD AZURE</a:t>
            </a:r>
          </a:p>
        </p:txBody>
      </p:sp>
      <p:sp>
        <p:nvSpPr>
          <p:cNvPr id="63" name="ZoneTexte 62">
            <a:extLst>
              <a:ext uri="{FF2B5EF4-FFF2-40B4-BE49-F238E27FC236}">
                <a16:creationId xmlns:a16="http://schemas.microsoft.com/office/drawing/2014/main" id="{785E8098-D844-4D38-AF68-2B32A9D88524}"/>
              </a:ext>
            </a:extLst>
          </p:cNvPr>
          <p:cNvSpPr txBox="1"/>
          <p:nvPr/>
        </p:nvSpPr>
        <p:spPr>
          <a:xfrm>
            <a:off x="4259717" y="5543778"/>
            <a:ext cx="15762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>
                <a:highlight>
                  <a:srgbClr val="FFFF00"/>
                </a:highlight>
              </a:rPr>
              <a:t>VM PROD AZURE</a:t>
            </a:r>
          </a:p>
        </p:txBody>
      </p:sp>
      <p:cxnSp>
        <p:nvCxnSpPr>
          <p:cNvPr id="69" name="Connecteur droit avec flèche 68">
            <a:extLst>
              <a:ext uri="{FF2B5EF4-FFF2-40B4-BE49-F238E27FC236}">
                <a16:creationId xmlns:a16="http://schemas.microsoft.com/office/drawing/2014/main" id="{EE0FFDE6-767D-457D-9F0F-6E4DFBF305D7}"/>
              </a:ext>
            </a:extLst>
          </p:cNvPr>
          <p:cNvCxnSpPr>
            <a:cxnSpLocks/>
            <a:stCxn id="79" idx="2"/>
            <a:endCxn id="15" idx="0"/>
          </p:cNvCxnSpPr>
          <p:nvPr/>
        </p:nvCxnSpPr>
        <p:spPr>
          <a:xfrm flipH="1">
            <a:off x="5056671" y="2953009"/>
            <a:ext cx="2122" cy="854552"/>
          </a:xfrm>
          <a:prstGeom prst="straightConnector1">
            <a:avLst/>
          </a:prstGeom>
          <a:ln cap="flat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ZoneTexte 69">
            <a:extLst>
              <a:ext uri="{FF2B5EF4-FFF2-40B4-BE49-F238E27FC236}">
                <a16:creationId xmlns:a16="http://schemas.microsoft.com/office/drawing/2014/main" id="{87332149-C58E-499E-A43D-E6068FE1952F}"/>
              </a:ext>
            </a:extLst>
          </p:cNvPr>
          <p:cNvSpPr txBox="1"/>
          <p:nvPr/>
        </p:nvSpPr>
        <p:spPr>
          <a:xfrm>
            <a:off x="5047827" y="3099854"/>
            <a:ext cx="1077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solidFill>
                  <a:srgbClr val="000000"/>
                </a:solidFill>
              </a:rPr>
              <a:t>Artifact</a:t>
            </a:r>
            <a:endParaRPr lang="fr-FR" dirty="0">
              <a:solidFill>
                <a:srgbClr val="000000"/>
              </a:solidFill>
            </a:endParaRPr>
          </a:p>
        </p:txBody>
      </p:sp>
      <p:pic>
        <p:nvPicPr>
          <p:cNvPr id="1026" name="Picture 2" descr="Résultat de recherche d'images pour &quot;VM AZURe&quot;">
            <a:extLst>
              <a:ext uri="{FF2B5EF4-FFF2-40B4-BE49-F238E27FC236}">
                <a16:creationId xmlns:a16="http://schemas.microsoft.com/office/drawing/2014/main" id="{B6C2F7DD-5DCE-4B72-AA71-B0D257B286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562" y="4053264"/>
            <a:ext cx="638200" cy="6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" name="Picture 2" descr="Résultat de recherche d'images pour &quot;VM AZURe&quot;">
            <a:extLst>
              <a:ext uri="{FF2B5EF4-FFF2-40B4-BE49-F238E27FC236}">
                <a16:creationId xmlns:a16="http://schemas.microsoft.com/office/drawing/2014/main" id="{046A72E2-1890-40B8-9BF5-AEE82E6AFB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0863" y="4889656"/>
            <a:ext cx="638200" cy="6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Picture 2" descr="Résultat de recherche d'images pour &quot;VM AZURe&quot;">
            <a:extLst>
              <a:ext uri="{FF2B5EF4-FFF2-40B4-BE49-F238E27FC236}">
                <a16:creationId xmlns:a16="http://schemas.microsoft.com/office/drawing/2014/main" id="{22D8DFB5-7E86-4ECD-85B6-CC1BCEC4AA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0863" y="5729712"/>
            <a:ext cx="638200" cy="6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Rectangle 78">
            <a:extLst>
              <a:ext uri="{FF2B5EF4-FFF2-40B4-BE49-F238E27FC236}">
                <a16:creationId xmlns:a16="http://schemas.microsoft.com/office/drawing/2014/main" id="{780C2D9C-3587-4E38-A9C6-D944301FF1D4}"/>
              </a:ext>
            </a:extLst>
          </p:cNvPr>
          <p:cNvSpPr/>
          <p:nvPr/>
        </p:nvSpPr>
        <p:spPr bwMode="auto">
          <a:xfrm>
            <a:off x="4230912" y="1653464"/>
            <a:ext cx="1655761" cy="129954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0" name="ZoneTexte 79">
            <a:extLst>
              <a:ext uri="{FF2B5EF4-FFF2-40B4-BE49-F238E27FC236}">
                <a16:creationId xmlns:a16="http://schemas.microsoft.com/office/drawing/2014/main" id="{816E1091-C157-467E-A016-45F970D4050A}"/>
              </a:ext>
            </a:extLst>
          </p:cNvPr>
          <p:cNvSpPr txBox="1"/>
          <p:nvPr/>
        </p:nvSpPr>
        <p:spPr>
          <a:xfrm>
            <a:off x="4268558" y="1638829"/>
            <a:ext cx="15762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 err="1">
                <a:highlight>
                  <a:srgbClr val="FFFF00"/>
                </a:highlight>
              </a:rPr>
              <a:t>AzureWindowsBuild</a:t>
            </a:r>
            <a:endParaRPr lang="fr-FR" sz="900" dirty="0">
              <a:highlight>
                <a:srgbClr val="FFFF00"/>
              </a:highlight>
            </a:endParaRPr>
          </a:p>
        </p:txBody>
      </p:sp>
      <p:sp>
        <p:nvSpPr>
          <p:cNvPr id="81" name="ZoneTexte 80">
            <a:extLst>
              <a:ext uri="{FF2B5EF4-FFF2-40B4-BE49-F238E27FC236}">
                <a16:creationId xmlns:a16="http://schemas.microsoft.com/office/drawing/2014/main" id="{19B9CFDA-0D2F-4E07-AEAF-4FFA3798256A}"/>
              </a:ext>
            </a:extLst>
          </p:cNvPr>
          <p:cNvSpPr txBox="1"/>
          <p:nvPr/>
        </p:nvSpPr>
        <p:spPr>
          <a:xfrm>
            <a:off x="4965935" y="1912950"/>
            <a:ext cx="8375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000" dirty="0">
                <a:highlight>
                  <a:srgbClr val="00FF00"/>
                </a:highlight>
              </a:rPr>
              <a:t>Agent 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000" dirty="0">
                <a:highlight>
                  <a:srgbClr val="00FF00"/>
                </a:highlight>
              </a:rPr>
              <a:t>Agent 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000" dirty="0">
                <a:highlight>
                  <a:srgbClr val="00FF00"/>
                </a:highlight>
              </a:rPr>
              <a:t>Agent 3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000" dirty="0">
                <a:highlight>
                  <a:srgbClr val="00FF00"/>
                </a:highlight>
              </a:rPr>
              <a:t>Agent 4</a:t>
            </a:r>
          </a:p>
        </p:txBody>
      </p:sp>
      <p:pic>
        <p:nvPicPr>
          <p:cNvPr id="82" name="Picture 2" descr="Résultat de recherche d'images pour &quot;VM AZURe&quot;">
            <a:extLst>
              <a:ext uri="{FF2B5EF4-FFF2-40B4-BE49-F238E27FC236}">
                <a16:creationId xmlns:a16="http://schemas.microsoft.com/office/drawing/2014/main" id="{682F3383-EC9F-4E7A-A2ED-247461B5C8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562" y="1906698"/>
            <a:ext cx="638200" cy="6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3" name="Connecteur droit avec flèche 82">
            <a:extLst>
              <a:ext uri="{FF2B5EF4-FFF2-40B4-BE49-F238E27FC236}">
                <a16:creationId xmlns:a16="http://schemas.microsoft.com/office/drawing/2014/main" id="{EB7E032F-52FE-4DED-916D-458F5B45CD45}"/>
              </a:ext>
            </a:extLst>
          </p:cNvPr>
          <p:cNvCxnSpPr>
            <a:cxnSpLocks/>
            <a:stCxn id="15" idx="3"/>
          </p:cNvCxnSpPr>
          <p:nvPr/>
        </p:nvCxnSpPr>
        <p:spPr>
          <a:xfrm flipV="1">
            <a:off x="5884551" y="5160082"/>
            <a:ext cx="1948767" cy="1"/>
          </a:xfrm>
          <a:prstGeom prst="straightConnector1">
            <a:avLst/>
          </a:prstGeom>
          <a:ln cap="flat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eur droit avec flèche 86">
            <a:extLst>
              <a:ext uri="{FF2B5EF4-FFF2-40B4-BE49-F238E27FC236}">
                <a16:creationId xmlns:a16="http://schemas.microsoft.com/office/drawing/2014/main" id="{608E6954-69A2-436D-BF74-F557E352D67A}"/>
              </a:ext>
            </a:extLst>
          </p:cNvPr>
          <p:cNvCxnSpPr>
            <a:cxnSpLocks/>
            <a:stCxn id="11" idx="3"/>
            <a:endCxn id="79" idx="1"/>
          </p:cNvCxnSpPr>
          <p:nvPr/>
        </p:nvCxnSpPr>
        <p:spPr>
          <a:xfrm flipV="1">
            <a:off x="2167879" y="2303237"/>
            <a:ext cx="2063033" cy="1624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necteur droit avec flèche 93">
            <a:extLst>
              <a:ext uri="{FF2B5EF4-FFF2-40B4-BE49-F238E27FC236}">
                <a16:creationId xmlns:a16="http://schemas.microsoft.com/office/drawing/2014/main" id="{7F561932-5D3E-44E7-93D3-EE053DE16A1D}"/>
              </a:ext>
            </a:extLst>
          </p:cNvPr>
          <p:cNvCxnSpPr>
            <a:cxnSpLocks/>
          </p:cNvCxnSpPr>
          <p:nvPr/>
        </p:nvCxnSpPr>
        <p:spPr>
          <a:xfrm>
            <a:off x="2169465" y="5427745"/>
            <a:ext cx="2060911" cy="860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ectangle 116">
            <a:extLst>
              <a:ext uri="{FF2B5EF4-FFF2-40B4-BE49-F238E27FC236}">
                <a16:creationId xmlns:a16="http://schemas.microsoft.com/office/drawing/2014/main" id="{3E83D304-4D1C-4A87-AAAB-919D6B0363D5}"/>
              </a:ext>
            </a:extLst>
          </p:cNvPr>
          <p:cNvSpPr/>
          <p:nvPr/>
        </p:nvSpPr>
        <p:spPr bwMode="auto">
          <a:xfrm>
            <a:off x="3944887" y="1350374"/>
            <a:ext cx="2180543" cy="5326942"/>
          </a:xfrm>
          <a:prstGeom prst="rect">
            <a:avLst/>
          </a:prstGeom>
          <a:noFill/>
          <a:ln w="3810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41" name="ZoneTexte 1040">
            <a:extLst>
              <a:ext uri="{FF2B5EF4-FFF2-40B4-BE49-F238E27FC236}">
                <a16:creationId xmlns:a16="http://schemas.microsoft.com/office/drawing/2014/main" id="{F6C22E8F-927F-4220-A46C-4FC4423917A1}"/>
              </a:ext>
            </a:extLst>
          </p:cNvPr>
          <p:cNvSpPr txBox="1"/>
          <p:nvPr/>
        </p:nvSpPr>
        <p:spPr>
          <a:xfrm>
            <a:off x="6260651" y="1350353"/>
            <a:ext cx="2664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rgbClr val="F09600"/>
                </a:solidFill>
              </a:rPr>
              <a:t>VM fournis par AXA-TECH et manager par l’équipe ALM AXA FRANCE</a:t>
            </a:r>
          </a:p>
        </p:txBody>
      </p:sp>
    </p:spTree>
    <p:extLst>
      <p:ext uri="{BB962C8B-B14F-4D97-AF65-F5344CB8AC3E}">
        <p14:creationId xmlns:p14="http://schemas.microsoft.com/office/powerpoint/2010/main" val="2354980542"/>
      </p:ext>
    </p:extLst>
  </p:cSld>
  <p:clrMapOvr>
    <a:masterClrMapping/>
  </p:clrMapOvr>
  <p:transition spd="med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texte 8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fr-FR" sz="1600" dirty="0"/>
              <a:t>Overview VSTS</a:t>
            </a:r>
          </a:p>
        </p:txBody>
      </p:sp>
      <p:sp>
        <p:nvSpPr>
          <p:cNvPr id="29" name="Rectangle 28"/>
          <p:cNvSpPr/>
          <p:nvPr/>
        </p:nvSpPr>
        <p:spPr>
          <a:xfrm>
            <a:off x="272480" y="3822596"/>
            <a:ext cx="4680028" cy="2520280"/>
          </a:xfrm>
          <a:prstGeom prst="rect">
            <a:avLst/>
          </a:prstGeom>
          <a:solidFill>
            <a:schemeClr val="bg2">
              <a:lumMod val="20000"/>
              <a:lumOff val="8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26" name="Espace réservé pour une image  25"/>
          <p:cNvPicPr>
            <a:picLocks noGrp="1" noChangeAspect="1"/>
          </p:cNvPicPr>
          <p:nvPr>
            <p:ph type="pic" sz="quarter" idx="19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25" b="38431"/>
          <a:stretch/>
        </p:blipFill>
        <p:spPr/>
      </p:pic>
      <p:sp>
        <p:nvSpPr>
          <p:cNvPr id="11" name="Espace réservé du texte 10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fr-FR" sz="1600" dirty="0" err="1"/>
              <a:t>Feature</a:t>
            </a:r>
            <a:r>
              <a:rPr lang="fr-FR" sz="1600" dirty="0"/>
              <a:t> Code</a:t>
            </a:r>
          </a:p>
        </p:txBody>
      </p:sp>
      <p:pic>
        <p:nvPicPr>
          <p:cNvPr id="22" name="Espace réservé pour une image  21"/>
          <p:cNvPicPr>
            <a:picLocks noGrp="1" noChangeAspect="1"/>
          </p:cNvPicPr>
          <p:nvPr>
            <p:ph type="pic" sz="quarter" idx="2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603" b="26603"/>
          <a:stretch>
            <a:fillRect/>
          </a:stretch>
        </p:blipFill>
        <p:spPr/>
      </p:pic>
      <p:sp>
        <p:nvSpPr>
          <p:cNvPr id="13" name="Espace réservé du texte 12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fr-FR" sz="1600" dirty="0" err="1"/>
              <a:t>Feature</a:t>
            </a:r>
            <a:r>
              <a:rPr lang="fr-FR" sz="1600" dirty="0"/>
              <a:t> Build</a:t>
            </a:r>
          </a:p>
        </p:txBody>
      </p:sp>
      <p:pic>
        <p:nvPicPr>
          <p:cNvPr id="3076" name="Picture 4" descr="Résultat de recherche d'images pour &quot;engrenage&quot;">
            <a:extLst>
              <a:ext uri="{FF2B5EF4-FFF2-40B4-BE49-F238E27FC236}">
                <a16:creationId xmlns:a16="http://schemas.microsoft.com/office/drawing/2014/main" id="{C733EC94-079D-4A42-9536-E0509EF133E2}"/>
              </a:ext>
            </a:extLst>
          </p:cNvPr>
          <p:cNvPicPr>
            <a:picLocks noGrp="1" noChangeAspect="1" noChangeArrowheads="1"/>
          </p:cNvPicPr>
          <p:nvPr>
            <p:ph type="pic" sz="quarter" idx="25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57" b="15457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Espace réservé du texte 3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32" name="Titre 3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VSTS Code &amp; Build</a:t>
            </a:r>
          </a:p>
        </p:txBody>
      </p:sp>
      <p:sp>
        <p:nvSpPr>
          <p:cNvPr id="30" name="Rectangle 29"/>
          <p:cNvSpPr/>
          <p:nvPr/>
        </p:nvSpPr>
        <p:spPr>
          <a:xfrm>
            <a:off x="4951013" y="3825530"/>
            <a:ext cx="4681012" cy="2520280"/>
          </a:xfrm>
          <a:prstGeom prst="rect">
            <a:avLst/>
          </a:prstGeom>
          <a:solidFill>
            <a:schemeClr val="bg2">
              <a:lumMod val="20000"/>
              <a:lumOff val="8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DC7E1-5C83-42F4-9AD9-8D925EE255EB}" type="datetime1">
              <a:rPr lang="fr-FR" smtClean="0"/>
              <a:t>27/12/2017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Pratiques </a:t>
            </a:r>
            <a:r>
              <a:rPr lang="fr-FR" dirty="0" err="1"/>
              <a:t>Crafts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A89DF-0C55-4EB9-B33C-819B5A50E194}" type="slidenum">
              <a:rPr lang="fr-FR" smtClean="0"/>
              <a:pPr/>
              <a:t>12</a:t>
            </a:fld>
            <a:endParaRPr lang="fr-FR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fr-FR" sz="1600" dirty="0"/>
              <a:t>Introduction</a:t>
            </a:r>
          </a:p>
        </p:txBody>
      </p:sp>
      <p:pic>
        <p:nvPicPr>
          <p:cNvPr id="8" name="Espace réservé pour une image  7"/>
          <p:cNvPicPr>
            <a:picLocks noGrp="1" noChangeAspect="1"/>
          </p:cNvPicPr>
          <p:nvPr>
            <p:ph type="pic" sz="quarter" idx="15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074" b="24074"/>
          <a:stretch>
            <a:fillRect/>
          </a:stretch>
        </p:blipFill>
        <p:spPr/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FC815C10-8726-4C19-960C-37370743AC1A}"/>
              </a:ext>
            </a:extLst>
          </p:cNvPr>
          <p:cNvSpPr/>
          <p:nvPr/>
        </p:nvSpPr>
        <p:spPr>
          <a:xfrm>
            <a:off x="245002" y="1182172"/>
            <a:ext cx="4681012" cy="2520280"/>
          </a:xfrm>
          <a:prstGeom prst="rect">
            <a:avLst/>
          </a:prstGeom>
          <a:solidFill>
            <a:schemeClr val="bg2">
              <a:lumMod val="20000"/>
              <a:lumOff val="8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6428E0E-DF74-4490-8955-8DD31BD5323B}"/>
              </a:ext>
            </a:extLst>
          </p:cNvPr>
          <p:cNvSpPr/>
          <p:nvPr/>
        </p:nvSpPr>
        <p:spPr>
          <a:xfrm>
            <a:off x="5098612" y="1265752"/>
            <a:ext cx="4681012" cy="2520280"/>
          </a:xfrm>
          <a:prstGeom prst="rect">
            <a:avLst/>
          </a:prstGeom>
          <a:solidFill>
            <a:schemeClr val="bg2">
              <a:lumMod val="20000"/>
              <a:lumOff val="8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24794764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18" grpId="0" animBg="1"/>
      <p:bldP spid="1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3"/>
          </p:nvPr>
        </p:nvSpPr>
        <p:spPr>
          <a:xfrm>
            <a:off x="-2373" y="635205"/>
            <a:ext cx="9903600" cy="447979"/>
          </a:xfrm>
        </p:spPr>
        <p:txBody>
          <a:bodyPr/>
          <a:lstStyle/>
          <a:p>
            <a:r>
              <a:rPr lang="fr-FR" dirty="0"/>
              <a:t>Manipuler GIT</a:t>
            </a: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5718" y="14960"/>
            <a:ext cx="9903600" cy="605930"/>
          </a:xfrm>
        </p:spPr>
        <p:txBody>
          <a:bodyPr/>
          <a:lstStyle/>
          <a:p>
            <a:r>
              <a:rPr lang="fr-FR" dirty="0" err="1"/>
              <a:t>Feature</a:t>
            </a:r>
            <a:r>
              <a:rPr lang="fr-FR" dirty="0"/>
              <a:t> CODE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9A33F4A-4E02-4E58-8816-9E973BC59D9C}"/>
              </a:ext>
            </a:extLst>
          </p:cNvPr>
          <p:cNvSpPr txBox="1"/>
          <p:nvPr/>
        </p:nvSpPr>
        <p:spPr>
          <a:xfrm>
            <a:off x="416496" y="1340768"/>
            <a:ext cx="8856984" cy="85561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/>
              <a:t>Qu’est ce qu’un gestionnaire de sources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fr-FR" sz="1600" dirty="0">
                <a:solidFill>
                  <a:srgbClr val="000000"/>
                </a:solidFill>
              </a:rPr>
              <a:t>Permet de stocker et gérer du code source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fr-FR" sz="1600" dirty="0">
                <a:solidFill>
                  <a:srgbClr val="000000"/>
                </a:solidFill>
              </a:rPr>
              <a:t>Permet le suivi de l’évolution d’un fichier ligne de code par ligne de code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fr-FR" sz="1600" dirty="0">
                <a:solidFill>
                  <a:srgbClr val="000000"/>
                </a:solidFill>
              </a:rPr>
              <a:t>Permet de travailler en équipe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fr-FR" sz="1600" dirty="0">
                <a:solidFill>
                  <a:srgbClr val="000000"/>
                </a:solidFill>
              </a:rPr>
              <a:t>Qui ? Quand? Pourquoi ?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FR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/>
              <a:t>Que versionne t-on ?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fr-FR" sz="1600" dirty="0">
                <a:solidFill>
                  <a:srgbClr val="000000"/>
                </a:solidFill>
              </a:rPr>
              <a:t>Les code applicatif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fr-FR" sz="1600" dirty="0">
                <a:solidFill>
                  <a:srgbClr val="000000"/>
                </a:solidFill>
              </a:rPr>
              <a:t>Le code d’infra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fr-FR" sz="1600" dirty="0">
                <a:solidFill>
                  <a:srgbClr val="000000"/>
                </a:solidFill>
              </a:rPr>
              <a:t>Les scripts </a:t>
            </a:r>
            <a:r>
              <a:rPr lang="fr-FR" sz="1600" dirty="0" err="1">
                <a:solidFill>
                  <a:srgbClr val="000000"/>
                </a:solidFill>
              </a:rPr>
              <a:t>sql</a:t>
            </a:r>
            <a:endParaRPr lang="fr-FR" sz="1600" dirty="0">
              <a:solidFill>
                <a:srgbClr val="000000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fr-FR" sz="1600" dirty="0">
                <a:solidFill>
                  <a:srgbClr val="000000"/>
                </a:solidFill>
              </a:rPr>
              <a:t>Des scripts ps1 custom, </a:t>
            </a:r>
            <a:r>
              <a:rPr lang="fr-FR" sz="1600" dirty="0" err="1">
                <a:solidFill>
                  <a:srgbClr val="000000"/>
                </a:solidFill>
              </a:rPr>
              <a:t>js</a:t>
            </a:r>
            <a:r>
              <a:rPr lang="fr-FR" sz="1600" dirty="0">
                <a:solidFill>
                  <a:srgbClr val="000000"/>
                </a:solidFill>
              </a:rPr>
              <a:t>, etc…</a:t>
            </a:r>
          </a:p>
          <a:p>
            <a:endParaRPr lang="fr-FR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/>
              <a:t>Gestionnaire de code : Lequel ?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fr-FR" sz="1600" dirty="0">
                <a:solidFill>
                  <a:srgbClr val="000000"/>
                </a:solidFill>
              </a:rPr>
              <a:t>Git VSTS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fr-FR" sz="1600" dirty="0">
                <a:solidFill>
                  <a:srgbClr val="000000"/>
                </a:solidFill>
              </a:rPr>
              <a:t>GitHub entreprise : </a:t>
            </a:r>
            <a:r>
              <a:rPr lang="fr-FR" sz="1600" dirty="0">
                <a:solidFill>
                  <a:srgbClr val="000000"/>
                </a:solidFill>
                <a:hlinkClick r:id="rId3"/>
              </a:rPr>
              <a:t>https://github.axa.com/</a:t>
            </a:r>
            <a:endParaRPr lang="fr-FR" sz="1600" dirty="0">
              <a:solidFill>
                <a:srgbClr val="000000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fr-FR" sz="1600" dirty="0">
                <a:solidFill>
                  <a:srgbClr val="000000"/>
                </a:solidFill>
              </a:rPr>
              <a:t>GitHub public</a:t>
            </a:r>
          </a:p>
          <a:p>
            <a:endParaRPr lang="fr-FR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FR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FR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FR" dirty="0"/>
          </a:p>
          <a:p>
            <a:endParaRPr lang="fr-FR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FR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dirty="0"/>
          </a:p>
          <a:p>
            <a:endParaRPr lang="fr-FR" dirty="0"/>
          </a:p>
          <a:p>
            <a:endParaRPr lang="fr-FR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49094252"/>
      </p:ext>
    </p:extLst>
  </p:cSld>
  <p:clrMapOvr>
    <a:masterClrMapping/>
  </p:clrMapOvr>
  <p:transition spd="med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/>
              <a:t>Activité pédagogique</a:t>
            </a: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Feature</a:t>
            </a:r>
            <a:r>
              <a:rPr lang="fr-FR" dirty="0"/>
              <a:t> CODE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4B374-D852-420D-A1AD-BB4D780A5F57}" type="datetime1">
              <a:rPr lang="fr-FR" smtClean="0"/>
              <a:t>27/12/2017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Pratiques </a:t>
            </a:r>
            <a:r>
              <a:rPr lang="fr-FR" dirty="0" err="1"/>
              <a:t>Crafts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A89DF-0C55-4EB9-B33C-819B5A50E194}" type="slidenum">
              <a:rPr lang="fr-FR" smtClean="0"/>
              <a:pPr/>
              <a:t>14</a:t>
            </a:fld>
            <a:endParaRPr lang="fr-FR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Manipuler GIT</a:t>
            </a:r>
          </a:p>
        </p:txBody>
      </p:sp>
      <p:sp>
        <p:nvSpPr>
          <p:cNvPr id="81" name="Espace réservé du texte 80"/>
          <p:cNvSpPr>
            <a:spLocks noGrp="1"/>
          </p:cNvSpPr>
          <p:nvPr>
            <p:ph type="body" sz="quarter" idx="14"/>
          </p:nvPr>
        </p:nvSpPr>
        <p:spPr>
          <a:xfrm>
            <a:off x="5046682" y="5865952"/>
            <a:ext cx="1626783" cy="458757"/>
          </a:xfrm>
        </p:spPr>
        <p:txBody>
          <a:bodyPr/>
          <a:lstStyle/>
          <a:p>
            <a:r>
              <a:rPr lang="fr-FR" dirty="0"/>
              <a:t>30 minutes</a:t>
            </a:r>
          </a:p>
        </p:txBody>
      </p:sp>
      <p:sp>
        <p:nvSpPr>
          <p:cNvPr id="82" name="Espace réservé du texte 81"/>
          <p:cNvSpPr>
            <a:spLocks noGrp="1"/>
          </p:cNvSpPr>
          <p:nvPr>
            <p:ph type="body" sz="quarter" idx="15"/>
          </p:nvPr>
        </p:nvSpPr>
        <p:spPr>
          <a:xfrm>
            <a:off x="3231499" y="5865952"/>
            <a:ext cx="1607548" cy="458757"/>
          </a:xfrm>
        </p:spPr>
        <p:txBody>
          <a:bodyPr/>
          <a:lstStyle/>
          <a:p>
            <a:r>
              <a:rPr lang="fr-FR" dirty="0"/>
              <a:t>Animateur</a:t>
            </a:r>
          </a:p>
        </p:txBody>
      </p:sp>
      <p:pic>
        <p:nvPicPr>
          <p:cNvPr id="12" name="Espace réservé pour une image 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603" b="26603"/>
          <a:stretch>
            <a:fillRect/>
          </a:stretch>
        </p:blipFill>
        <p:spPr>
          <a:xfrm>
            <a:off x="416496" y="2088414"/>
            <a:ext cx="4536504" cy="3594913"/>
          </a:xfrm>
          <a:prstGeom prst="rect">
            <a:avLst/>
          </a:prstGeom>
        </p:spPr>
      </p:pic>
      <p:sp>
        <p:nvSpPr>
          <p:cNvPr id="16" name="Espace réservé du contenu 13"/>
          <p:cNvSpPr>
            <a:spLocks noGrp="1"/>
          </p:cNvSpPr>
          <p:nvPr>
            <p:ph sz="half" idx="2"/>
          </p:nvPr>
        </p:nvSpPr>
        <p:spPr>
          <a:xfrm>
            <a:off x="5601072" y="2088000"/>
            <a:ext cx="3887928" cy="3600000"/>
          </a:xfrm>
        </p:spPr>
        <p:txBody>
          <a:bodyPr/>
          <a:lstStyle/>
          <a:p>
            <a:r>
              <a:rPr lang="fr-FR" dirty="0"/>
              <a:t>Implémentation de l’exercice 1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>
                <a:hlinkClick r:id="rId4"/>
              </a:rPr>
              <a:t>https://github.com/kmahmou/passion/blob/develop/docs/tp/tp_git_1.docx</a:t>
            </a: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51495827"/>
      </p:ext>
    </p:extLst>
  </p:cSld>
  <p:clrMapOvr>
    <a:masterClrMapping/>
  </p:clrMapOvr>
  <p:transition spd="med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236DA-5F9F-4D3A-A362-E35A80246EFE}" type="datetime1">
              <a:rPr lang="fr-FR" smtClean="0"/>
              <a:t>27/12/2017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E7370-BA53-4D4E-A4C0-CCEEF53CDAA0}" type="slidenum">
              <a:rPr lang="fr-FR" smtClean="0"/>
              <a:t>15</a:t>
            </a:fld>
            <a:endParaRPr lang="fr-FR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1787" y="2352675"/>
            <a:ext cx="4162425" cy="215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3048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texte 8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fr-FR" sz="1600" dirty="0"/>
              <a:t>Overview VSTS</a:t>
            </a:r>
          </a:p>
        </p:txBody>
      </p:sp>
      <p:sp>
        <p:nvSpPr>
          <p:cNvPr id="29" name="Rectangle 28"/>
          <p:cNvSpPr/>
          <p:nvPr/>
        </p:nvSpPr>
        <p:spPr>
          <a:xfrm>
            <a:off x="272480" y="3822596"/>
            <a:ext cx="4680028" cy="2520280"/>
          </a:xfrm>
          <a:prstGeom prst="rect">
            <a:avLst/>
          </a:prstGeom>
          <a:solidFill>
            <a:schemeClr val="bg2">
              <a:lumMod val="20000"/>
              <a:lumOff val="8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26" name="Espace réservé pour une image  25"/>
          <p:cNvPicPr>
            <a:picLocks noGrp="1" noChangeAspect="1"/>
          </p:cNvPicPr>
          <p:nvPr>
            <p:ph type="pic" sz="quarter" idx="19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25" b="38431"/>
          <a:stretch/>
        </p:blipFill>
        <p:spPr/>
      </p:pic>
      <p:sp>
        <p:nvSpPr>
          <p:cNvPr id="11" name="Espace réservé du texte 10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fr-FR" sz="1600" dirty="0" err="1"/>
              <a:t>Feature</a:t>
            </a:r>
            <a:r>
              <a:rPr lang="fr-FR" sz="1600" dirty="0"/>
              <a:t> Code</a:t>
            </a:r>
          </a:p>
        </p:txBody>
      </p:sp>
      <p:pic>
        <p:nvPicPr>
          <p:cNvPr id="22" name="Espace réservé pour une image  21"/>
          <p:cNvPicPr>
            <a:picLocks noGrp="1" noChangeAspect="1"/>
          </p:cNvPicPr>
          <p:nvPr>
            <p:ph type="pic" sz="quarter" idx="2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603" b="26603"/>
          <a:stretch>
            <a:fillRect/>
          </a:stretch>
        </p:blipFill>
        <p:spPr/>
      </p:pic>
      <p:sp>
        <p:nvSpPr>
          <p:cNvPr id="13" name="Espace réservé du texte 12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fr-FR" sz="1600" dirty="0" err="1"/>
              <a:t>Feature</a:t>
            </a:r>
            <a:r>
              <a:rPr lang="fr-FR" sz="1600" dirty="0"/>
              <a:t> Build</a:t>
            </a:r>
          </a:p>
        </p:txBody>
      </p:sp>
      <p:pic>
        <p:nvPicPr>
          <p:cNvPr id="3076" name="Picture 4" descr="Résultat de recherche d'images pour &quot;engrenage&quot;">
            <a:extLst>
              <a:ext uri="{FF2B5EF4-FFF2-40B4-BE49-F238E27FC236}">
                <a16:creationId xmlns:a16="http://schemas.microsoft.com/office/drawing/2014/main" id="{C733EC94-079D-4A42-9536-E0509EF133E2}"/>
              </a:ext>
            </a:extLst>
          </p:cNvPr>
          <p:cNvPicPr>
            <a:picLocks noGrp="1" noChangeAspect="1" noChangeArrowheads="1"/>
          </p:cNvPicPr>
          <p:nvPr>
            <p:ph type="pic" sz="quarter" idx="25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57" b="15457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Espace réservé du texte 3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32" name="Titre 3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VSTS Code &amp; Build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DC7E1-5C83-42F4-9AD9-8D925EE255EB}" type="datetime1">
              <a:rPr lang="fr-FR" smtClean="0"/>
              <a:t>27/12/2017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Pratiques </a:t>
            </a:r>
            <a:r>
              <a:rPr lang="fr-FR" dirty="0" err="1"/>
              <a:t>Crafts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A89DF-0C55-4EB9-B33C-819B5A50E194}" type="slidenum">
              <a:rPr lang="fr-FR" smtClean="0"/>
              <a:pPr/>
              <a:t>16</a:t>
            </a:fld>
            <a:endParaRPr lang="fr-FR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fr-FR" sz="1600" dirty="0"/>
              <a:t>Introduction</a:t>
            </a:r>
          </a:p>
        </p:txBody>
      </p:sp>
      <p:pic>
        <p:nvPicPr>
          <p:cNvPr id="8" name="Espace réservé pour une image  7"/>
          <p:cNvPicPr>
            <a:picLocks noGrp="1" noChangeAspect="1"/>
          </p:cNvPicPr>
          <p:nvPr>
            <p:ph type="pic" sz="quarter" idx="15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074" b="24074"/>
          <a:stretch>
            <a:fillRect/>
          </a:stretch>
        </p:blipFill>
        <p:spPr/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FC815C10-8726-4C19-960C-37370743AC1A}"/>
              </a:ext>
            </a:extLst>
          </p:cNvPr>
          <p:cNvSpPr/>
          <p:nvPr/>
        </p:nvSpPr>
        <p:spPr>
          <a:xfrm>
            <a:off x="245002" y="1182172"/>
            <a:ext cx="4681012" cy="2520280"/>
          </a:xfrm>
          <a:prstGeom prst="rect">
            <a:avLst/>
          </a:prstGeom>
          <a:solidFill>
            <a:schemeClr val="bg2">
              <a:lumMod val="20000"/>
              <a:lumOff val="8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6428E0E-DF74-4490-8955-8DD31BD5323B}"/>
              </a:ext>
            </a:extLst>
          </p:cNvPr>
          <p:cNvSpPr/>
          <p:nvPr/>
        </p:nvSpPr>
        <p:spPr>
          <a:xfrm>
            <a:off x="5098612" y="1265752"/>
            <a:ext cx="4681012" cy="2520280"/>
          </a:xfrm>
          <a:prstGeom prst="rect">
            <a:avLst/>
          </a:prstGeom>
          <a:solidFill>
            <a:schemeClr val="bg2">
              <a:lumMod val="20000"/>
              <a:lumOff val="8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4EA014A-A3D6-4218-A215-B6CE0CB636BD}"/>
              </a:ext>
            </a:extLst>
          </p:cNvPr>
          <p:cNvSpPr/>
          <p:nvPr/>
        </p:nvSpPr>
        <p:spPr>
          <a:xfrm>
            <a:off x="183702" y="3786032"/>
            <a:ext cx="4681012" cy="2520280"/>
          </a:xfrm>
          <a:prstGeom prst="rect">
            <a:avLst/>
          </a:prstGeom>
          <a:solidFill>
            <a:schemeClr val="bg2">
              <a:lumMod val="20000"/>
              <a:lumOff val="8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21423161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18" grpId="0" animBg="1"/>
      <p:bldP spid="19" grpId="0" animBg="1"/>
      <p:bldP spid="2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3"/>
          </p:nvPr>
        </p:nvSpPr>
        <p:spPr>
          <a:xfrm>
            <a:off x="-2373" y="635205"/>
            <a:ext cx="9903600" cy="447979"/>
          </a:xfrm>
        </p:spPr>
        <p:txBody>
          <a:bodyPr/>
          <a:lstStyle/>
          <a:p>
            <a:r>
              <a:rPr lang="fr-FR" dirty="0"/>
              <a:t>Construction d’un pipeline de </a:t>
            </a:r>
            <a:r>
              <a:rPr lang="fr-FR" dirty="0" err="1"/>
              <a:t>build</a:t>
            </a: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5718" y="14960"/>
            <a:ext cx="9903600" cy="605930"/>
          </a:xfrm>
        </p:spPr>
        <p:txBody>
          <a:bodyPr/>
          <a:lstStyle/>
          <a:p>
            <a:r>
              <a:rPr lang="fr-FR" dirty="0" err="1"/>
              <a:t>Feature</a:t>
            </a:r>
            <a:r>
              <a:rPr lang="fr-FR" dirty="0"/>
              <a:t> BUILD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9A33F4A-4E02-4E58-8816-9E973BC59D9C}"/>
              </a:ext>
            </a:extLst>
          </p:cNvPr>
          <p:cNvSpPr txBox="1"/>
          <p:nvPr/>
        </p:nvSpPr>
        <p:spPr>
          <a:xfrm>
            <a:off x="416496" y="1340768"/>
            <a:ext cx="8856984" cy="8710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/>
              <a:t>Pourquoi Builder son code (applicatif et infra) ? 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fr-FR" sz="1600" dirty="0">
                <a:solidFill>
                  <a:srgbClr val="000000"/>
                </a:solidFill>
              </a:rPr>
              <a:t>Permet de transformer les fichiers sources (</a:t>
            </a:r>
            <a:r>
              <a:rPr lang="fr-FR" sz="1600" dirty="0" err="1">
                <a:solidFill>
                  <a:srgbClr val="000000"/>
                </a:solidFill>
              </a:rPr>
              <a:t>cs</a:t>
            </a:r>
            <a:r>
              <a:rPr lang="fr-FR" sz="1600" dirty="0">
                <a:solidFill>
                  <a:srgbClr val="000000"/>
                </a:solidFill>
              </a:rPr>
              <a:t>, java, </a:t>
            </a:r>
            <a:r>
              <a:rPr lang="fr-FR" sz="1600" dirty="0" err="1">
                <a:solidFill>
                  <a:srgbClr val="000000"/>
                </a:solidFill>
              </a:rPr>
              <a:t>etc</a:t>
            </a:r>
            <a:r>
              <a:rPr lang="fr-FR" sz="1600" dirty="0">
                <a:solidFill>
                  <a:srgbClr val="000000"/>
                </a:solidFill>
              </a:rPr>
              <a:t> ..) en binaires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fr-FR" sz="1600" dirty="0">
                <a:solidFill>
                  <a:srgbClr val="000000"/>
                </a:solidFill>
              </a:rPr>
              <a:t>Conserver le process CI/CD</a:t>
            </a:r>
          </a:p>
          <a:p>
            <a:pPr marL="1257300" lvl="2" indent="-342900">
              <a:buFont typeface="Wingdings" panose="05000000000000000000" pitchFamily="2" charset="2"/>
              <a:buChar char="v"/>
            </a:pPr>
            <a:r>
              <a:rPr lang="fr-FR" sz="1400" dirty="0">
                <a:solidFill>
                  <a:srgbClr val="000000"/>
                </a:solidFill>
              </a:rPr>
              <a:t>a chaque commit, la compilation du code s'effectue correctement (aucune erreur détectée)</a:t>
            </a:r>
          </a:p>
          <a:p>
            <a:pPr marL="1257300" lvl="2" indent="-342900">
              <a:buFont typeface="Wingdings" panose="05000000000000000000" pitchFamily="2" charset="2"/>
              <a:buChar char="v"/>
            </a:pPr>
            <a:r>
              <a:rPr lang="fr-FR" sz="1400" dirty="0">
                <a:solidFill>
                  <a:srgbClr val="000000"/>
                </a:solidFill>
              </a:rPr>
              <a:t>les TU sont exécutes avec succès</a:t>
            </a:r>
          </a:p>
          <a:p>
            <a:pPr marL="1257300" lvl="2" indent="-342900">
              <a:buFont typeface="Wingdings" panose="05000000000000000000" pitchFamily="2" charset="2"/>
              <a:buChar char="v"/>
            </a:pPr>
            <a:r>
              <a:rPr lang="fr-FR" sz="1400" dirty="0">
                <a:solidFill>
                  <a:srgbClr val="000000"/>
                </a:solidFill>
              </a:rPr>
              <a:t>pas de régression</a:t>
            </a:r>
          </a:p>
          <a:p>
            <a:pPr lvl="2"/>
            <a:endParaRPr lang="fr-FR" dirty="0"/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fr-FR" sz="1600" dirty="0">
                <a:solidFill>
                  <a:srgbClr val="000000"/>
                </a:solidFill>
              </a:rPr>
              <a:t>Qualité/Sécurité du code</a:t>
            </a:r>
          </a:p>
          <a:p>
            <a:pPr marL="1200150" lvl="2" indent="-285750">
              <a:buFont typeface="Wingdings" panose="05000000000000000000" pitchFamily="2" charset="2"/>
              <a:buChar char="v"/>
            </a:pPr>
            <a:r>
              <a:rPr lang="fr-FR" sz="1400" dirty="0" err="1">
                <a:solidFill>
                  <a:srgbClr val="000000"/>
                </a:solidFill>
              </a:rPr>
              <a:t>SonarQube</a:t>
            </a:r>
            <a:endParaRPr lang="fr-FR" sz="1400" dirty="0">
              <a:solidFill>
                <a:srgbClr val="000000"/>
              </a:solidFill>
            </a:endParaRPr>
          </a:p>
          <a:p>
            <a:pPr marL="1200150" lvl="2" indent="-285750">
              <a:buFont typeface="Wingdings" panose="05000000000000000000" pitchFamily="2" charset="2"/>
              <a:buChar char="v"/>
            </a:pPr>
            <a:r>
              <a:rPr lang="fr-FR" sz="1400" dirty="0" err="1">
                <a:solidFill>
                  <a:srgbClr val="000000"/>
                </a:solidFill>
              </a:rPr>
              <a:t>CheckMarx</a:t>
            </a:r>
            <a:endParaRPr lang="fr-FR" sz="1400" dirty="0">
              <a:solidFill>
                <a:srgbClr val="000000"/>
              </a:solidFill>
            </a:endParaRPr>
          </a:p>
          <a:p>
            <a:pPr marL="1200150" lvl="2" indent="-285750">
              <a:buFont typeface="Wingdings" panose="05000000000000000000" pitchFamily="2" charset="2"/>
              <a:buChar char="v"/>
            </a:pPr>
            <a:r>
              <a:rPr lang="fr-FR" sz="1400" dirty="0">
                <a:solidFill>
                  <a:srgbClr val="000000"/>
                </a:solidFill>
              </a:rPr>
              <a:t>…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/>
              <a:t>Quelles sont les étapes de </a:t>
            </a:r>
            <a:r>
              <a:rPr lang="fr-FR" dirty="0" err="1"/>
              <a:t>build</a:t>
            </a:r>
            <a:r>
              <a:rPr lang="fr-FR" dirty="0"/>
              <a:t> ? 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fr-FR" sz="1600" dirty="0">
                <a:solidFill>
                  <a:srgbClr val="000000"/>
                </a:solidFill>
              </a:rPr>
              <a:t>succession de tâches de façon séquentiel qui vont décrire le pipeline de </a:t>
            </a:r>
            <a:r>
              <a:rPr lang="fr-FR" sz="1600" dirty="0" err="1">
                <a:solidFill>
                  <a:srgbClr val="000000"/>
                </a:solidFill>
              </a:rPr>
              <a:t>build</a:t>
            </a:r>
            <a:endParaRPr lang="fr-FR" sz="1600" dirty="0">
              <a:solidFill>
                <a:srgbClr val="000000"/>
              </a:solidFill>
            </a:endParaRPr>
          </a:p>
          <a:p>
            <a:pPr lvl="1"/>
            <a:endParaRPr lang="fr-FR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/>
              <a:t>Qu’est ce qu’un artifcat ?  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fr-FR" sz="1600" dirty="0">
                <a:solidFill>
                  <a:srgbClr val="000000"/>
                </a:solidFill>
              </a:rPr>
              <a:t>sortie de la </a:t>
            </a:r>
            <a:r>
              <a:rPr lang="fr-FR" sz="1600" dirty="0" err="1">
                <a:solidFill>
                  <a:srgbClr val="000000"/>
                </a:solidFill>
              </a:rPr>
              <a:t>build</a:t>
            </a:r>
            <a:endParaRPr lang="fr-FR" sz="1600" dirty="0">
              <a:solidFill>
                <a:srgbClr val="000000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fr-FR" sz="1600" dirty="0">
                <a:solidFill>
                  <a:srgbClr val="000000"/>
                </a:solidFill>
              </a:rPr>
              <a:t>dernière tâche de la </a:t>
            </a:r>
            <a:r>
              <a:rPr lang="fr-FR" sz="1600" dirty="0" err="1">
                <a:solidFill>
                  <a:srgbClr val="000000"/>
                </a:solidFill>
              </a:rPr>
              <a:t>build</a:t>
            </a:r>
            <a:r>
              <a:rPr lang="fr-FR" sz="1600" dirty="0">
                <a:solidFill>
                  <a:srgbClr val="000000"/>
                </a:solidFill>
              </a:rPr>
              <a:t> qui va nous permettre de packager l'application dans le répertoire de travail de l'agent VSTS et le rendre disponible en tant qu'</a:t>
            </a:r>
            <a:r>
              <a:rPr lang="fr-FR" sz="1600" dirty="0" err="1">
                <a:solidFill>
                  <a:srgbClr val="000000"/>
                </a:solidFill>
              </a:rPr>
              <a:t>artifcat</a:t>
            </a:r>
            <a:r>
              <a:rPr lang="fr-FR" sz="1600" dirty="0">
                <a:solidFill>
                  <a:srgbClr val="000000"/>
                </a:solidFill>
              </a:rPr>
              <a:t> utilisable en input de la release (pipeline de déploiement)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endParaRPr lang="fr-FR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FR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FR" dirty="0"/>
          </a:p>
          <a:p>
            <a:endParaRPr lang="fr-FR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FR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dirty="0"/>
          </a:p>
          <a:p>
            <a:endParaRPr lang="fr-FR" dirty="0"/>
          </a:p>
          <a:p>
            <a:endParaRPr lang="fr-FR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28299196"/>
      </p:ext>
    </p:extLst>
  </p:cSld>
  <p:clrMapOvr>
    <a:masterClrMapping/>
  </p:clrMapOvr>
  <p:transition spd="med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/>
              <a:t>Activité pédagogique</a:t>
            </a: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Feature</a:t>
            </a:r>
            <a:r>
              <a:rPr lang="fr-FR" dirty="0"/>
              <a:t> BUILD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4B374-D852-420D-A1AD-BB4D780A5F57}" type="datetime1">
              <a:rPr lang="fr-FR" smtClean="0"/>
              <a:t>27/12/2017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Pratiques </a:t>
            </a:r>
            <a:r>
              <a:rPr lang="fr-FR" dirty="0" err="1"/>
              <a:t>Crafts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A89DF-0C55-4EB9-B33C-819B5A50E194}" type="slidenum">
              <a:rPr lang="fr-FR" smtClean="0"/>
              <a:pPr/>
              <a:t>18</a:t>
            </a:fld>
            <a:endParaRPr lang="fr-FR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Construire son workflow de </a:t>
            </a:r>
            <a:r>
              <a:rPr lang="fr-FR" dirty="0" err="1"/>
              <a:t>build</a:t>
            </a:r>
            <a:endParaRPr lang="fr-FR" dirty="0"/>
          </a:p>
        </p:txBody>
      </p:sp>
      <p:sp>
        <p:nvSpPr>
          <p:cNvPr id="81" name="Espace réservé du texte 80"/>
          <p:cNvSpPr>
            <a:spLocks noGrp="1"/>
          </p:cNvSpPr>
          <p:nvPr>
            <p:ph type="body" sz="quarter" idx="14"/>
          </p:nvPr>
        </p:nvSpPr>
        <p:spPr>
          <a:xfrm>
            <a:off x="5046682" y="5865952"/>
            <a:ext cx="1626783" cy="458757"/>
          </a:xfrm>
        </p:spPr>
        <p:txBody>
          <a:bodyPr/>
          <a:lstStyle/>
          <a:p>
            <a:r>
              <a:rPr lang="fr-FR" dirty="0"/>
              <a:t>30 minutes</a:t>
            </a:r>
          </a:p>
        </p:txBody>
      </p:sp>
      <p:sp>
        <p:nvSpPr>
          <p:cNvPr id="82" name="Espace réservé du texte 81"/>
          <p:cNvSpPr>
            <a:spLocks noGrp="1"/>
          </p:cNvSpPr>
          <p:nvPr>
            <p:ph type="body" sz="quarter" idx="15"/>
          </p:nvPr>
        </p:nvSpPr>
        <p:spPr>
          <a:xfrm>
            <a:off x="3231499" y="5865952"/>
            <a:ext cx="1607548" cy="458757"/>
          </a:xfrm>
        </p:spPr>
        <p:txBody>
          <a:bodyPr/>
          <a:lstStyle/>
          <a:p>
            <a:r>
              <a:rPr lang="fr-FR" dirty="0"/>
              <a:t>Animateur</a:t>
            </a:r>
          </a:p>
        </p:txBody>
      </p:sp>
      <p:pic>
        <p:nvPicPr>
          <p:cNvPr id="12" name="Espace réservé pour une image 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603" b="26603"/>
          <a:stretch>
            <a:fillRect/>
          </a:stretch>
        </p:blipFill>
        <p:spPr>
          <a:xfrm>
            <a:off x="416496" y="2088414"/>
            <a:ext cx="4536504" cy="3594913"/>
          </a:xfrm>
          <a:prstGeom prst="rect">
            <a:avLst/>
          </a:prstGeom>
        </p:spPr>
      </p:pic>
      <p:sp>
        <p:nvSpPr>
          <p:cNvPr id="16" name="Espace réservé du contenu 13"/>
          <p:cNvSpPr>
            <a:spLocks noGrp="1"/>
          </p:cNvSpPr>
          <p:nvPr>
            <p:ph sz="half" idx="2"/>
          </p:nvPr>
        </p:nvSpPr>
        <p:spPr>
          <a:xfrm>
            <a:off x="5601072" y="2088000"/>
            <a:ext cx="3887928" cy="3600000"/>
          </a:xfrm>
        </p:spPr>
        <p:txBody>
          <a:bodyPr/>
          <a:lstStyle/>
          <a:p>
            <a:r>
              <a:rPr lang="fr-FR" dirty="0"/>
              <a:t>Implémentation de l’exercice 1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>
                <a:hlinkClick r:id="rId4"/>
              </a:rPr>
              <a:t>https://github.com/kmahmou/passion/blob/develop/docs/tp/tp_build_1.docx</a:t>
            </a: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12805940"/>
      </p:ext>
    </p:extLst>
  </p:cSld>
  <p:clrMapOvr>
    <a:masterClrMapping/>
  </p:clrMapOvr>
  <p:transition spd="med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Correction : Activité pédagogique </a:t>
            </a: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Feature</a:t>
            </a:r>
            <a:r>
              <a:rPr lang="fr-FR" dirty="0"/>
              <a:t> BUILD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262CC-491C-4404-A056-B3ADA9836DBF}" type="datetime1">
              <a:rPr lang="fr-FR" smtClean="0"/>
              <a:t>27/12/2017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Pratiques </a:t>
            </a:r>
            <a:r>
              <a:rPr lang="fr-FR" dirty="0" err="1"/>
              <a:t>Crafts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A89DF-0C55-4EB9-B33C-819B5A50E194}" type="slidenum">
              <a:rPr lang="fr-FR" smtClean="0"/>
              <a:pPr/>
              <a:t>19</a:t>
            </a:fld>
            <a:endParaRPr lang="fr-FR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DDE52C69-419B-498C-BD4F-E356B633ED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9215" y="1744042"/>
            <a:ext cx="5962650" cy="421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816827"/>
      </p:ext>
    </p:extLst>
  </p:cSld>
  <p:clrMapOvr>
    <a:masterClrMapping/>
  </p:clrMapOvr>
  <p:transition spd="med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4"/>
          <p:cNvSpPr txBox="1">
            <a:spLocks/>
          </p:cNvSpPr>
          <p:nvPr/>
        </p:nvSpPr>
        <p:spPr>
          <a:xfrm>
            <a:off x="-2" y="1"/>
            <a:ext cx="2019600" cy="936000"/>
          </a:xfrm>
          <a:prstGeom prst="rect">
            <a:avLst/>
          </a:prstGeom>
          <a:solidFill>
            <a:srgbClr val="103184"/>
          </a:solidFill>
          <a:effectLst/>
        </p:spPr>
        <p:txBody>
          <a:bodyPr vert="horz" wrap="square" lIns="288000" tIns="216000" rIns="91440" bIns="180000" rtlCol="0" anchor="ctr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2000" kern="1200">
                <a:solidFill>
                  <a:srgbClr val="FFFFFF"/>
                </a:solidFill>
                <a:latin typeface="AXA Franklin Gothic Demi Conden" pitchFamily="34" charset="0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SYNOPSIS</a:t>
            </a:r>
          </a:p>
        </p:txBody>
      </p:sp>
      <p:grpSp>
        <p:nvGrpSpPr>
          <p:cNvPr id="9" name="Groupe 8"/>
          <p:cNvGrpSpPr/>
          <p:nvPr/>
        </p:nvGrpSpPr>
        <p:grpSpPr>
          <a:xfrm>
            <a:off x="1559099" y="534963"/>
            <a:ext cx="424124" cy="403169"/>
            <a:chOff x="1208584" y="611163"/>
            <a:chExt cx="424124" cy="403169"/>
          </a:xfrm>
        </p:grpSpPr>
        <p:pic>
          <p:nvPicPr>
            <p:cNvPr id="10" name="Picture 2" descr="M:\AXA FRANCE\_Projets\Charte Formation 2013\_presentiel\media\switch_cmjn.emf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8584" y="611163"/>
              <a:ext cx="376499" cy="4031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2" descr="M:\AXA FRANCE\_Projets\Charte Formation 2013\_presentiel\media\switch_cmjn.emf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6209" y="611163"/>
              <a:ext cx="376499" cy="4031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aphicFrame>
        <p:nvGraphicFramePr>
          <p:cNvPr id="13" name="Tableau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7927975"/>
              </p:ext>
            </p:extLst>
          </p:nvPr>
        </p:nvGraphicFramePr>
        <p:xfrm>
          <a:off x="200472" y="260648"/>
          <a:ext cx="9433049" cy="5211687"/>
        </p:xfrm>
        <a:graphic>
          <a:graphicData uri="http://schemas.openxmlformats.org/drawingml/2006/table">
            <a:tbl>
              <a:tblPr firstRow="1" bandRow="1">
                <a:effectLst>
                  <a:outerShdw dist="38100" dir="2700000" algn="tl" rotWithShape="0">
                    <a:prstClr val="black">
                      <a:alpha val="10000"/>
                    </a:prstClr>
                  </a:outerShdw>
                </a:effectLst>
              </a:tblPr>
              <a:tblGrid>
                <a:gridCol w="18180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63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962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8062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5568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71555">
                <a:tc>
                  <a:txBody>
                    <a:bodyPr/>
                    <a:lstStyle>
                      <a:lvl1pPr marL="0" algn="l" defTabSz="946495" rtl="0" eaLnBrk="1" latinLnBrk="0" hangingPunct="1">
                        <a:defRPr sz="1900" b="1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1pPr>
                      <a:lvl2pPr marL="473248" algn="l" defTabSz="946495" rtl="0" eaLnBrk="1" latinLnBrk="0" hangingPunct="1">
                        <a:defRPr sz="1900" b="1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2pPr>
                      <a:lvl3pPr marL="946495" algn="l" defTabSz="946495" rtl="0" eaLnBrk="1" latinLnBrk="0" hangingPunct="1">
                        <a:defRPr sz="1900" b="1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3pPr>
                      <a:lvl4pPr marL="1419743" algn="l" defTabSz="946495" rtl="0" eaLnBrk="1" latinLnBrk="0" hangingPunct="1">
                        <a:defRPr sz="1900" b="1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4pPr>
                      <a:lvl5pPr marL="1892991" algn="l" defTabSz="946495" rtl="0" eaLnBrk="1" latinLnBrk="0" hangingPunct="1">
                        <a:defRPr sz="1900" b="1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5pPr>
                      <a:lvl6pPr marL="2366239" algn="l" defTabSz="946495" rtl="0" eaLnBrk="1" latinLnBrk="0" hangingPunct="1">
                        <a:defRPr sz="1900" b="1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6pPr>
                      <a:lvl7pPr marL="2839486" algn="l" defTabSz="946495" rtl="0" eaLnBrk="1" latinLnBrk="0" hangingPunct="1">
                        <a:defRPr sz="1900" b="1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7pPr>
                      <a:lvl8pPr marL="3312734" algn="l" defTabSz="946495" rtl="0" eaLnBrk="1" latinLnBrk="0" hangingPunct="1">
                        <a:defRPr sz="1900" b="1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8pPr>
                      <a:lvl9pPr marL="3785982" algn="l" defTabSz="946495" rtl="0" eaLnBrk="1" latinLnBrk="0" hangingPunct="1">
                        <a:defRPr sz="1900" b="1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9pPr>
                    </a:lstStyle>
                    <a:p>
                      <a:endParaRPr lang="fr-FR" dirty="0">
                        <a:latin typeface="Arial" panose="020B0604020202020204" pitchFamily="34" charset="0"/>
                      </a:endParaRPr>
                    </a:p>
                  </a:txBody>
                  <a:tcPr marR="72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4B78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46495" rtl="0" eaLnBrk="1" latinLnBrk="0" hangingPunct="1">
                        <a:defRPr sz="1900" b="1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1pPr>
                      <a:lvl2pPr marL="473248" algn="l" defTabSz="946495" rtl="0" eaLnBrk="1" latinLnBrk="0" hangingPunct="1">
                        <a:defRPr sz="1900" b="1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2pPr>
                      <a:lvl3pPr marL="946495" algn="l" defTabSz="946495" rtl="0" eaLnBrk="1" latinLnBrk="0" hangingPunct="1">
                        <a:defRPr sz="1900" b="1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3pPr>
                      <a:lvl4pPr marL="1419743" algn="l" defTabSz="946495" rtl="0" eaLnBrk="1" latinLnBrk="0" hangingPunct="1">
                        <a:defRPr sz="1900" b="1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4pPr>
                      <a:lvl5pPr marL="1892991" algn="l" defTabSz="946495" rtl="0" eaLnBrk="1" latinLnBrk="0" hangingPunct="1">
                        <a:defRPr sz="1900" b="1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5pPr>
                      <a:lvl6pPr marL="2366239" algn="l" defTabSz="946495" rtl="0" eaLnBrk="1" latinLnBrk="0" hangingPunct="1">
                        <a:defRPr sz="1900" b="1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6pPr>
                      <a:lvl7pPr marL="2839486" algn="l" defTabSz="946495" rtl="0" eaLnBrk="1" latinLnBrk="0" hangingPunct="1">
                        <a:defRPr sz="1900" b="1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7pPr>
                      <a:lvl8pPr marL="3312734" algn="l" defTabSz="946495" rtl="0" eaLnBrk="1" latinLnBrk="0" hangingPunct="1">
                        <a:defRPr sz="1900" b="1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8pPr>
                      <a:lvl9pPr marL="3785982" algn="l" defTabSz="946495" rtl="0" eaLnBrk="1" latinLnBrk="0" hangingPunct="1">
                        <a:defRPr sz="1900" b="1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9pPr>
                    </a:lstStyle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fr-FR" sz="1200" b="1" dirty="0">
                          <a:solidFill>
                            <a:schemeClr val="bg1"/>
                          </a:solidFill>
                          <a:latin typeface="+mj-lt"/>
                        </a:rPr>
                        <a:t>Objectifs</a:t>
                      </a:r>
                    </a:p>
                  </a:txBody>
                  <a:tcPr anchor="ctr" anchorCtr="1">
                    <a:lnL>
                      <a:noFill/>
                    </a:lnL>
                    <a:lnR w="6350" cap="flat" cmpd="sng" algn="ctr">
                      <a:solidFill>
                        <a:srgbClr val="B4B4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7887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46495" rtl="0" eaLnBrk="1" latinLnBrk="0" hangingPunct="1">
                        <a:defRPr sz="1900" b="1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1pPr>
                      <a:lvl2pPr marL="473248" algn="l" defTabSz="946495" rtl="0" eaLnBrk="1" latinLnBrk="0" hangingPunct="1">
                        <a:defRPr sz="1900" b="1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2pPr>
                      <a:lvl3pPr marL="946495" algn="l" defTabSz="946495" rtl="0" eaLnBrk="1" latinLnBrk="0" hangingPunct="1">
                        <a:defRPr sz="1900" b="1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3pPr>
                      <a:lvl4pPr marL="1419743" algn="l" defTabSz="946495" rtl="0" eaLnBrk="1" latinLnBrk="0" hangingPunct="1">
                        <a:defRPr sz="1900" b="1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4pPr>
                      <a:lvl5pPr marL="1892991" algn="l" defTabSz="946495" rtl="0" eaLnBrk="1" latinLnBrk="0" hangingPunct="1">
                        <a:defRPr sz="1900" b="1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5pPr>
                      <a:lvl6pPr marL="2366239" algn="l" defTabSz="946495" rtl="0" eaLnBrk="1" latinLnBrk="0" hangingPunct="1">
                        <a:defRPr sz="1900" b="1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6pPr>
                      <a:lvl7pPr marL="2839486" algn="l" defTabSz="946495" rtl="0" eaLnBrk="1" latinLnBrk="0" hangingPunct="1">
                        <a:defRPr sz="1900" b="1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7pPr>
                      <a:lvl8pPr marL="3312734" algn="l" defTabSz="946495" rtl="0" eaLnBrk="1" latinLnBrk="0" hangingPunct="1">
                        <a:defRPr sz="1900" b="1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8pPr>
                      <a:lvl9pPr marL="3785982" algn="l" defTabSz="946495" rtl="0" eaLnBrk="1" latinLnBrk="0" hangingPunct="1">
                        <a:defRPr sz="1900" b="1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9pPr>
                    </a:lstStyle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fr-FR" sz="1200" b="1" dirty="0">
                          <a:solidFill>
                            <a:schemeClr val="bg1"/>
                          </a:solidFill>
                          <a:latin typeface="+mj-lt"/>
                        </a:rPr>
                        <a:t>Points clés</a:t>
                      </a:r>
                      <a:br>
                        <a:rPr lang="fr-FR" sz="1200" b="1" dirty="0">
                          <a:solidFill>
                            <a:schemeClr val="bg1"/>
                          </a:solidFill>
                          <a:latin typeface="+mj-lt"/>
                        </a:rPr>
                      </a:br>
                      <a:r>
                        <a:rPr lang="fr-FR" sz="1200" b="1" dirty="0">
                          <a:solidFill>
                            <a:schemeClr val="bg1"/>
                          </a:solidFill>
                          <a:latin typeface="+mj-lt"/>
                        </a:rPr>
                        <a:t>de contenu</a:t>
                      </a:r>
                    </a:p>
                  </a:txBody>
                  <a:tcPr anchor="ctr" anchorCtr="1">
                    <a:lnL w="6350" cap="flat" cmpd="sng" algn="ctr">
                      <a:solidFill>
                        <a:srgbClr val="B4B4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4B4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7887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46495" rtl="0" eaLnBrk="1" latinLnBrk="0" hangingPunct="1">
                        <a:defRPr sz="1900" b="1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1pPr>
                      <a:lvl2pPr marL="473248" algn="l" defTabSz="946495" rtl="0" eaLnBrk="1" latinLnBrk="0" hangingPunct="1">
                        <a:defRPr sz="1900" b="1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2pPr>
                      <a:lvl3pPr marL="946495" algn="l" defTabSz="946495" rtl="0" eaLnBrk="1" latinLnBrk="0" hangingPunct="1">
                        <a:defRPr sz="1900" b="1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3pPr>
                      <a:lvl4pPr marL="1419743" algn="l" defTabSz="946495" rtl="0" eaLnBrk="1" latinLnBrk="0" hangingPunct="1">
                        <a:defRPr sz="1900" b="1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4pPr>
                      <a:lvl5pPr marL="1892991" algn="l" defTabSz="946495" rtl="0" eaLnBrk="1" latinLnBrk="0" hangingPunct="1">
                        <a:defRPr sz="1900" b="1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5pPr>
                      <a:lvl6pPr marL="2366239" algn="l" defTabSz="946495" rtl="0" eaLnBrk="1" latinLnBrk="0" hangingPunct="1">
                        <a:defRPr sz="1900" b="1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6pPr>
                      <a:lvl7pPr marL="2839486" algn="l" defTabSz="946495" rtl="0" eaLnBrk="1" latinLnBrk="0" hangingPunct="1">
                        <a:defRPr sz="1900" b="1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7pPr>
                      <a:lvl8pPr marL="3312734" algn="l" defTabSz="946495" rtl="0" eaLnBrk="1" latinLnBrk="0" hangingPunct="1">
                        <a:defRPr sz="1900" b="1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8pPr>
                      <a:lvl9pPr marL="3785982" algn="l" defTabSz="946495" rtl="0" eaLnBrk="1" latinLnBrk="0" hangingPunct="1">
                        <a:defRPr sz="1900" b="1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9pPr>
                    </a:lstStyle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fr-FR" sz="1200" b="1" dirty="0">
                          <a:solidFill>
                            <a:schemeClr val="bg1"/>
                          </a:solidFill>
                          <a:latin typeface="+mj-lt"/>
                        </a:rPr>
                        <a:t>Méthodes &amp; techniques d’animation</a:t>
                      </a:r>
                    </a:p>
                  </a:txBody>
                  <a:tcPr anchor="ctr" anchorCtr="1">
                    <a:lnL w="6350" cap="flat" cmpd="sng" algn="ctr">
                      <a:solidFill>
                        <a:srgbClr val="B4B4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4B4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7887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46495" rtl="0" eaLnBrk="1" latinLnBrk="0" hangingPunct="1">
                        <a:defRPr sz="1900" b="1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1pPr>
                      <a:lvl2pPr marL="473248" algn="l" defTabSz="946495" rtl="0" eaLnBrk="1" latinLnBrk="0" hangingPunct="1">
                        <a:defRPr sz="1900" b="1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2pPr>
                      <a:lvl3pPr marL="946495" algn="l" defTabSz="946495" rtl="0" eaLnBrk="1" latinLnBrk="0" hangingPunct="1">
                        <a:defRPr sz="1900" b="1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3pPr>
                      <a:lvl4pPr marL="1419743" algn="l" defTabSz="946495" rtl="0" eaLnBrk="1" latinLnBrk="0" hangingPunct="1">
                        <a:defRPr sz="1900" b="1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4pPr>
                      <a:lvl5pPr marL="1892991" algn="l" defTabSz="946495" rtl="0" eaLnBrk="1" latinLnBrk="0" hangingPunct="1">
                        <a:defRPr sz="1900" b="1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5pPr>
                      <a:lvl6pPr marL="2366239" algn="l" defTabSz="946495" rtl="0" eaLnBrk="1" latinLnBrk="0" hangingPunct="1">
                        <a:defRPr sz="1900" b="1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6pPr>
                      <a:lvl7pPr marL="2839486" algn="l" defTabSz="946495" rtl="0" eaLnBrk="1" latinLnBrk="0" hangingPunct="1">
                        <a:defRPr sz="1900" b="1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7pPr>
                      <a:lvl8pPr marL="3312734" algn="l" defTabSz="946495" rtl="0" eaLnBrk="1" latinLnBrk="0" hangingPunct="1">
                        <a:defRPr sz="1900" b="1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8pPr>
                      <a:lvl9pPr marL="3785982" algn="l" defTabSz="946495" rtl="0" eaLnBrk="1" latinLnBrk="0" hangingPunct="1">
                        <a:defRPr sz="1900" b="1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9pPr>
                    </a:lstStyle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fr-FR" sz="1200" b="1" dirty="0">
                          <a:solidFill>
                            <a:schemeClr val="bg1"/>
                          </a:solidFill>
                          <a:latin typeface="+mj-lt"/>
                        </a:rPr>
                        <a:t>Supports</a:t>
                      </a:r>
                    </a:p>
                  </a:txBody>
                  <a:tcPr anchor="ctr" anchorCtr="1">
                    <a:lnL w="6350" cap="flat" cmpd="sng" algn="ctr">
                      <a:solidFill>
                        <a:srgbClr val="B4B4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4B4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7887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46495" rtl="0" eaLnBrk="1" latinLnBrk="0" hangingPunct="1">
                        <a:defRPr sz="1900" b="1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1pPr>
                      <a:lvl2pPr marL="473248" algn="l" defTabSz="946495" rtl="0" eaLnBrk="1" latinLnBrk="0" hangingPunct="1">
                        <a:defRPr sz="1900" b="1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2pPr>
                      <a:lvl3pPr marL="946495" algn="l" defTabSz="946495" rtl="0" eaLnBrk="1" latinLnBrk="0" hangingPunct="1">
                        <a:defRPr sz="1900" b="1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3pPr>
                      <a:lvl4pPr marL="1419743" algn="l" defTabSz="946495" rtl="0" eaLnBrk="1" latinLnBrk="0" hangingPunct="1">
                        <a:defRPr sz="1900" b="1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4pPr>
                      <a:lvl5pPr marL="1892991" algn="l" defTabSz="946495" rtl="0" eaLnBrk="1" latinLnBrk="0" hangingPunct="1">
                        <a:defRPr sz="1900" b="1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5pPr>
                      <a:lvl6pPr marL="2366239" algn="l" defTabSz="946495" rtl="0" eaLnBrk="1" latinLnBrk="0" hangingPunct="1">
                        <a:defRPr sz="1900" b="1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6pPr>
                      <a:lvl7pPr marL="2839486" algn="l" defTabSz="946495" rtl="0" eaLnBrk="1" latinLnBrk="0" hangingPunct="1">
                        <a:defRPr sz="1900" b="1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7pPr>
                      <a:lvl8pPr marL="3312734" algn="l" defTabSz="946495" rtl="0" eaLnBrk="1" latinLnBrk="0" hangingPunct="1">
                        <a:defRPr sz="1900" b="1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8pPr>
                      <a:lvl9pPr marL="3785982" algn="l" defTabSz="946495" rtl="0" eaLnBrk="1" latinLnBrk="0" hangingPunct="1">
                        <a:defRPr sz="1900" b="1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9pPr>
                    </a:lstStyle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fr-FR" sz="1200" b="1" dirty="0">
                          <a:solidFill>
                            <a:schemeClr val="bg1"/>
                          </a:solidFill>
                          <a:latin typeface="+mj-lt"/>
                        </a:rPr>
                        <a:t>Durée</a:t>
                      </a:r>
                    </a:p>
                  </a:txBody>
                  <a:tcPr anchor="ctr" anchorCtr="1">
                    <a:lnL w="6350" cap="flat" cmpd="sng" algn="ctr">
                      <a:solidFill>
                        <a:srgbClr val="B4B4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7887">
                        <a:lumMod val="7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2048">
                <a:tc>
                  <a:txBody>
                    <a:bodyPr/>
                    <a:lstStyle>
                      <a:lvl1pPr marL="0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1pPr>
                      <a:lvl2pPr marL="473248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2pPr>
                      <a:lvl3pPr marL="946495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3pPr>
                      <a:lvl4pPr marL="1419743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4pPr>
                      <a:lvl5pPr marL="1892991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5pPr>
                      <a:lvl6pPr marL="2366239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6pPr>
                      <a:lvl7pPr marL="2839486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7pPr>
                      <a:lvl8pPr marL="3312734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8pPr>
                      <a:lvl9pPr marL="3785982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fr-FR" sz="1200" b="1" dirty="0">
                          <a:solidFill>
                            <a:schemeClr val="bg1"/>
                          </a:solidFill>
                          <a:latin typeface="+mj-lt"/>
                        </a:rPr>
                        <a:t>Démarrage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Introduction</a:t>
                      </a:r>
                      <a:br>
                        <a:rPr kumimoji="0" lang="fr-F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</a:br>
                      <a:r>
                        <a:rPr kumimoji="0" lang="fr-FR" sz="1000" b="1" i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ea typeface=""/>
                          <a:cs typeface=""/>
                        </a:rPr>
                        <a:t>9H30 – 10H00</a:t>
                      </a:r>
                    </a:p>
                  </a:txBody>
                  <a:tcPr marL="144000" marR="72000" marT="36000" marB="720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B78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955"/>
                    </a:solidFill>
                  </a:tcPr>
                </a:tc>
                <a:tc>
                  <a:txBody>
                    <a:bodyPr/>
                    <a:lstStyle>
                      <a:lvl1pPr marL="0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1pPr>
                      <a:lvl2pPr marL="473248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2pPr>
                      <a:lvl3pPr marL="946495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3pPr>
                      <a:lvl4pPr marL="1419743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4pPr>
                      <a:lvl5pPr marL="1892991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5pPr>
                      <a:lvl6pPr marL="2366239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6pPr>
                      <a:lvl7pPr marL="2839486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7pPr>
                      <a:lvl8pPr marL="3312734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8pPr>
                      <a:lvl9pPr marL="3785982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9pPr>
                    </a:lstStyle>
                    <a:p>
                      <a:pPr algn="l">
                        <a:lnSpc>
                          <a:spcPct val="90000"/>
                        </a:lnSpc>
                      </a:pPr>
                      <a:r>
                        <a:rPr lang="fr-FR" sz="800" b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Annoncer l’objectif et le déroulement de la matinée</a:t>
                      </a:r>
                    </a:p>
                    <a:p>
                      <a:pPr algn="l">
                        <a:lnSpc>
                          <a:spcPct val="90000"/>
                        </a:lnSpc>
                      </a:pPr>
                      <a:r>
                        <a:rPr lang="fr-FR" sz="800" b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Recueillir les attentes</a:t>
                      </a:r>
                    </a:p>
                  </a:txBody>
                  <a:tcPr marL="36000" marR="36000" marT="0" marB="0" anchor="ctr" anchorCtr="1">
                    <a:lnL>
                      <a:noFill/>
                    </a:lnL>
                    <a:lnR w="6350" cap="flat" cmpd="sng" algn="ctr">
                      <a:solidFill>
                        <a:srgbClr val="B4B4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4B4BE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1pPr>
                      <a:lvl2pPr marL="473248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2pPr>
                      <a:lvl3pPr marL="946495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3pPr>
                      <a:lvl4pPr marL="1419743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4pPr>
                      <a:lvl5pPr marL="1892991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5pPr>
                      <a:lvl6pPr marL="2366239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6pPr>
                      <a:lvl7pPr marL="2839486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7pPr>
                      <a:lvl8pPr marL="3312734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8pPr>
                      <a:lvl9pPr marL="3785982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9pPr>
                    </a:lstStyle>
                    <a:p>
                      <a:pPr marL="85725" marR="0" lvl="0" indent="-85725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fr-F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Objectif de la formation</a:t>
                      </a:r>
                    </a:p>
                    <a:p>
                      <a:pPr marL="85725" marR="0" lvl="0" indent="-85725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fr-F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Présentation des participants</a:t>
                      </a:r>
                    </a:p>
                    <a:p>
                      <a:pPr marL="85725" marR="0" lvl="0" indent="-85725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fr-F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C’est quoi le CI/CD pour vous ?</a:t>
                      </a:r>
                    </a:p>
                    <a:p>
                      <a:pPr marL="85725" marR="0" lvl="0" indent="-85725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fr-F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Quel en est l’intérêt dans votre travail au quotidien ?</a:t>
                      </a:r>
                    </a:p>
                    <a:p>
                      <a:pPr marL="85725" marR="0" lvl="0" indent="-85725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fr-F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Quelle pratique adopter pour votre process de </a:t>
                      </a:r>
                      <a:r>
                        <a:rPr kumimoji="0" lang="fr-FR" sz="8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delivery</a:t>
                      </a:r>
                      <a:r>
                        <a:rPr kumimoji="0" lang="fr-F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 ?</a:t>
                      </a:r>
                    </a:p>
                  </a:txBody>
                  <a:tcPr marL="36000" marR="36000" marT="0" marB="0" anchor="ctr" anchorCtr="1">
                    <a:lnL w="6350" cap="flat" cmpd="sng" algn="ctr">
                      <a:solidFill>
                        <a:srgbClr val="B4B4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4B4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4B4BE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1pPr>
                      <a:lvl2pPr marL="473248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2pPr>
                      <a:lvl3pPr marL="946495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3pPr>
                      <a:lvl4pPr marL="1419743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4pPr>
                      <a:lvl5pPr marL="1892991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5pPr>
                      <a:lvl6pPr marL="2366239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6pPr>
                      <a:lvl7pPr marL="2839486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7pPr>
                      <a:lvl8pPr marL="3312734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8pPr>
                      <a:lvl9pPr marL="3785982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9pPr>
                    </a:lstStyle>
                    <a:p>
                      <a:pPr marL="85725" marR="0" lvl="0" indent="-85725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lang="fr-FR" sz="800" b="0" kern="12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Echange</a:t>
                      </a:r>
                      <a:endParaRPr kumimoji="0" lang="fr-F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Arial" charset="0"/>
                        <a:ea typeface="+mn-ea"/>
                        <a:cs typeface="+mn-cs"/>
                      </a:endParaRPr>
                    </a:p>
                  </a:txBody>
                  <a:tcPr marL="99060" marR="99060" anchor="ctr" horzOverflow="overflow">
                    <a:lnL w="6350" cap="flat" cmpd="sng" algn="ctr">
                      <a:solidFill>
                        <a:srgbClr val="B4B4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4B4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4B4BE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1pPr>
                      <a:lvl2pPr marL="473248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2pPr>
                      <a:lvl3pPr marL="946495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3pPr>
                      <a:lvl4pPr marL="1419743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4pPr>
                      <a:lvl5pPr marL="1892991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5pPr>
                      <a:lvl6pPr marL="2366239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6pPr>
                      <a:lvl7pPr marL="2839486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7pPr>
                      <a:lvl8pPr marL="3312734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8pPr>
                      <a:lvl9pPr marL="3785982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lang="fr-FR" sz="800" b="0" kern="1200" dirty="0" err="1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Paperboard</a:t>
                      </a:r>
                      <a:endParaRPr lang="fr-FR" sz="800" b="0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99060" marR="99060" anchor="ctr" horzOverflow="overflow">
                    <a:lnL w="6350" cap="flat" cmpd="sng" algn="ctr">
                      <a:solidFill>
                        <a:srgbClr val="B4B4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4B4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4B4BE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1pPr>
                      <a:lvl2pPr marL="473248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2pPr>
                      <a:lvl3pPr marL="946495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3pPr>
                      <a:lvl4pPr marL="1419743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4pPr>
                      <a:lvl5pPr marL="1892991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5pPr>
                      <a:lvl6pPr marL="2366239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6pPr>
                      <a:lvl7pPr marL="2839486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7pPr>
                      <a:lvl8pPr marL="3312734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8pPr>
                      <a:lvl9pPr marL="3785982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sz="900" b="1" kern="12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30 minutes</a:t>
                      </a:r>
                    </a:p>
                  </a:txBody>
                  <a:tcPr marL="99060" marR="99060" anchor="ctr" horzOverflow="overflow">
                    <a:lnL w="6350" cap="flat" cmpd="sng" algn="ctr">
                      <a:solidFill>
                        <a:srgbClr val="B4B4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4B4BE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42909">
                <a:tc>
                  <a:txBody>
                    <a:bodyPr/>
                    <a:lstStyle>
                      <a:lvl1pPr marL="0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1pPr>
                      <a:lvl2pPr marL="473248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2pPr>
                      <a:lvl3pPr marL="946495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3pPr>
                      <a:lvl4pPr marL="1419743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4pPr>
                      <a:lvl5pPr marL="1892991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5pPr>
                      <a:lvl6pPr marL="2366239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6pPr>
                      <a:lvl7pPr marL="2839486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7pPr>
                      <a:lvl8pPr marL="3312734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8pPr>
                      <a:lvl9pPr marL="3785982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9pPr>
                    </a:lstStyle>
                    <a:p>
                      <a:pPr marL="0" algn="l" defTabSz="914400" rtl="0" eaLnBrk="1" latinLnBrk="0" hangingPunct="1"/>
                      <a:r>
                        <a:rPr lang="fr-FR" sz="1200" b="1" kern="1200" dirty="0">
                          <a:solidFill>
                            <a:schemeClr val="bg1"/>
                          </a:solidFill>
                          <a:latin typeface="+mj-lt"/>
                          <a:ea typeface=""/>
                          <a:cs typeface=""/>
                        </a:rPr>
                        <a:t>Séquence 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0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ea typeface=""/>
                          <a:cs typeface=""/>
                        </a:rPr>
                        <a:t>Overview VSTS</a:t>
                      </a:r>
                      <a:br>
                        <a:rPr kumimoji="0" lang="fr-F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ea typeface=""/>
                          <a:cs typeface=""/>
                        </a:rPr>
                      </a:br>
                      <a:r>
                        <a:rPr kumimoji="0" lang="fr-FR" sz="1000" b="1" i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ea typeface=""/>
                          <a:cs typeface=""/>
                        </a:rPr>
                        <a:t>10H00 – 10H30</a:t>
                      </a:r>
                    </a:p>
                  </a:txBody>
                  <a:tcPr marL="144000" marR="72000" marT="36000" marB="720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955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1pPr>
                      <a:lvl2pPr marL="473248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2pPr>
                      <a:lvl3pPr marL="946495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3pPr>
                      <a:lvl4pPr marL="1419743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4pPr>
                      <a:lvl5pPr marL="1892991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5pPr>
                      <a:lvl6pPr marL="2366239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6pPr>
                      <a:lvl7pPr marL="2839486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7pPr>
                      <a:lvl8pPr marL="3312734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8pPr>
                      <a:lvl9pPr marL="3785982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fr-F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Comprendre la plateforme VSTS</a:t>
                      </a:r>
                    </a:p>
                  </a:txBody>
                  <a:tcPr marL="99060" marR="99060" anchor="ctr" horzOverflow="overflow">
                    <a:lnL>
                      <a:noFill/>
                    </a:lnL>
                    <a:lnR w="6350" cap="flat" cmpd="sng" algn="ctr">
                      <a:solidFill>
                        <a:srgbClr val="B4B4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1pPr>
                      <a:lvl2pPr marL="473248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2pPr>
                      <a:lvl3pPr marL="946495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3pPr>
                      <a:lvl4pPr marL="1419743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4pPr>
                      <a:lvl5pPr marL="1892991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5pPr>
                      <a:lvl6pPr marL="2366239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6pPr>
                      <a:lvl7pPr marL="2839486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7pPr>
                      <a:lvl8pPr marL="3312734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8pPr>
                      <a:lvl9pPr marL="3785982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9pPr>
                    </a:lstStyle>
                    <a:p>
                      <a:pPr marL="85725" marR="0" lvl="0" indent="-85725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fr-F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Quelles sont les fonctionnalités qui me sont offerts ?</a:t>
                      </a:r>
                    </a:p>
                    <a:p>
                      <a:pPr marL="85725" marR="0" lvl="0" indent="-85725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fr-F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Quels sont les </a:t>
                      </a:r>
                      <a:r>
                        <a:rPr kumimoji="0" lang="fr-FR" sz="8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pré-requis</a:t>
                      </a:r>
                      <a:r>
                        <a:rPr kumimoji="0" lang="fr-F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 ? </a:t>
                      </a:r>
                    </a:p>
                    <a:p>
                      <a:pPr marL="85725" marR="0" lvl="0" indent="-85725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fr-F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Comment fonctionne VSTS (architecture </a:t>
                      </a:r>
                      <a:r>
                        <a:rPr kumimoji="0" lang="fr-FR" sz="8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CoreIT</a:t>
                      </a:r>
                      <a:r>
                        <a:rPr kumimoji="0" lang="fr-F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 &amp; Azure) ?</a:t>
                      </a:r>
                      <a:endParaRPr kumimoji="0" lang="fr-F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Arial" charset="0"/>
                        <a:ea typeface=""/>
                        <a:cs typeface=""/>
                      </a:endParaRPr>
                    </a:p>
                  </a:txBody>
                  <a:tcPr marL="99060" marR="99060" anchor="ctr" horzOverflow="overflow">
                    <a:lnL w="6350" cap="flat" cmpd="sng" algn="ctr">
                      <a:solidFill>
                        <a:srgbClr val="B4B4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4B4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1pPr>
                      <a:lvl2pPr marL="473248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2pPr>
                      <a:lvl3pPr marL="946495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3pPr>
                      <a:lvl4pPr marL="1419743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4pPr>
                      <a:lvl5pPr marL="1892991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5pPr>
                      <a:lvl6pPr marL="2366239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6pPr>
                      <a:lvl7pPr marL="2839486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7pPr>
                      <a:lvl8pPr marL="3312734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8pPr>
                      <a:lvl9pPr marL="3785982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9pPr>
                    </a:lstStyle>
                    <a:p>
                      <a:pPr marL="85725" marR="0" lvl="0" indent="-85725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fr-F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Présentation </a:t>
                      </a:r>
                    </a:p>
                  </a:txBody>
                  <a:tcPr marL="99060" marR="99060" anchor="ctr" horzOverflow="overflow">
                    <a:lnL w="6350" cap="flat" cmpd="sng" algn="ctr">
                      <a:solidFill>
                        <a:srgbClr val="B4B4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4B4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1pPr>
                      <a:lvl2pPr marL="473248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2pPr>
                      <a:lvl3pPr marL="946495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3pPr>
                      <a:lvl4pPr marL="1419743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4pPr>
                      <a:lvl5pPr marL="1892991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5pPr>
                      <a:lvl6pPr marL="2366239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6pPr>
                      <a:lvl7pPr marL="2839486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7pPr>
                      <a:lvl8pPr marL="3312734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8pPr>
                      <a:lvl9pPr marL="3785982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fr-F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"/>
                          <a:cs typeface=""/>
                        </a:rPr>
                        <a:t>Présentation PowerPoint</a:t>
                      </a:r>
                    </a:p>
                  </a:txBody>
                  <a:tcPr marL="99060" marR="99060" anchor="ctr" horzOverflow="overflow">
                    <a:lnL w="6350" cap="flat" cmpd="sng" algn="ctr">
                      <a:solidFill>
                        <a:srgbClr val="B4B4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4B4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1pPr>
                      <a:lvl2pPr marL="473248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2pPr>
                      <a:lvl3pPr marL="946495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3pPr>
                      <a:lvl4pPr marL="1419743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4pPr>
                      <a:lvl5pPr marL="1892991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5pPr>
                      <a:lvl6pPr marL="2366239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6pPr>
                      <a:lvl7pPr marL="2839486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7pPr>
                      <a:lvl8pPr marL="3312734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8pPr>
                      <a:lvl9pPr marL="3785982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sz="900" b="1" kern="12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" pitchFamily="34" charset="0"/>
                          <a:ea typeface=""/>
                          <a:cs typeface="Arial" pitchFamily="34" charset="0"/>
                        </a:rPr>
                        <a:t>30 minutes</a:t>
                      </a:r>
                    </a:p>
                  </a:txBody>
                  <a:tcPr marL="99060" marR="99060" anchor="ctr" horzOverflow="overflow">
                    <a:lnL w="6350" cap="flat" cmpd="sng" algn="ctr">
                      <a:solidFill>
                        <a:srgbClr val="B4B4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7225">
                <a:tc>
                  <a:txBody>
                    <a:bodyPr/>
                    <a:lstStyle>
                      <a:lvl1pPr marL="0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1pPr>
                      <a:lvl2pPr marL="473248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2pPr>
                      <a:lvl3pPr marL="946495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3pPr>
                      <a:lvl4pPr marL="1419743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4pPr>
                      <a:lvl5pPr marL="1892991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5pPr>
                      <a:lvl6pPr marL="2366239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6pPr>
                      <a:lvl7pPr marL="2839486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7pPr>
                      <a:lvl8pPr marL="3312734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8pPr>
                      <a:lvl9pPr marL="3785982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9pPr>
                    </a:lstStyle>
                    <a:p>
                      <a:pPr marL="0" algn="l" defTabSz="914400" rtl="0" eaLnBrk="1" latinLnBrk="0" hangingPunct="1"/>
                      <a:r>
                        <a:rPr lang="fr-FR" sz="1200" b="1" kern="1200" dirty="0">
                          <a:solidFill>
                            <a:schemeClr val="bg1"/>
                          </a:solidFill>
                          <a:latin typeface="+mj-lt"/>
                          <a:ea typeface=""/>
                          <a:cs typeface=""/>
                        </a:rPr>
                        <a:t>Séquence 2</a:t>
                      </a:r>
                      <a:br>
                        <a:rPr lang="fr-FR" sz="1300" b="0" kern="1200" dirty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</a:br>
                      <a:r>
                        <a:rPr kumimoji="0" lang="fr-FR" sz="1000" b="0" i="0" u="none" strike="noStrike" kern="1200" cap="none" normalizeH="0" baseline="0" noProof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ea typeface=""/>
                          <a:cs typeface=""/>
                        </a:rPr>
                        <a:t>Feature</a:t>
                      </a:r>
                      <a:r>
                        <a:rPr kumimoji="0" lang="fr-FR" sz="10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ea typeface=""/>
                          <a:cs typeface=""/>
                        </a:rPr>
                        <a:t> CODE</a:t>
                      </a:r>
                      <a:endParaRPr kumimoji="0" lang="fr-FR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j-lt"/>
                        <a:ea typeface=""/>
                        <a:cs typeface="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000" b="1" i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ea typeface=""/>
                          <a:cs typeface=""/>
                        </a:rPr>
                        <a:t>10H30 – 11H00</a:t>
                      </a:r>
                    </a:p>
                  </a:txBody>
                  <a:tcPr marL="144000" marR="72000" marT="36000" marB="720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955"/>
                    </a:solidFill>
                  </a:tcPr>
                </a:tc>
                <a:tc>
                  <a:txBody>
                    <a:bodyPr/>
                    <a:lstStyle>
                      <a:lvl1pPr marL="0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1pPr>
                      <a:lvl2pPr marL="473248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2pPr>
                      <a:lvl3pPr marL="946495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3pPr>
                      <a:lvl4pPr marL="1419743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4pPr>
                      <a:lvl5pPr marL="1892991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5pPr>
                      <a:lvl6pPr marL="2366239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6pPr>
                      <a:lvl7pPr marL="2839486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7pPr>
                      <a:lvl8pPr marL="3312734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8pPr>
                      <a:lvl9pPr marL="3785982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fr-F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Manipuler GIT</a:t>
                      </a:r>
                    </a:p>
                  </a:txBody>
                  <a:tcPr marL="99060" marR="99060" anchor="ctr" horzOverflow="overflow">
                    <a:lnL>
                      <a:noFill/>
                    </a:lnL>
                    <a:lnR w="6350" cap="flat" cmpd="sng" algn="ctr">
                      <a:solidFill>
                        <a:srgbClr val="B4B4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4B4BE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1pPr>
                      <a:lvl2pPr marL="473248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2pPr>
                      <a:lvl3pPr marL="946495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3pPr>
                      <a:lvl4pPr marL="1419743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4pPr>
                      <a:lvl5pPr marL="1892991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5pPr>
                      <a:lvl6pPr marL="2366239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6pPr>
                      <a:lvl7pPr marL="2839486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7pPr>
                      <a:lvl8pPr marL="3312734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8pPr>
                      <a:lvl9pPr marL="3785982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9pPr>
                    </a:lstStyle>
                    <a:p>
                      <a:pPr marL="85725" marR="0" lvl="0" indent="-85725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fr-F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"/>
                          <a:cs typeface=""/>
                        </a:rPr>
                        <a:t>Qu’est ce qu’un gestionnaire de source ? </a:t>
                      </a:r>
                    </a:p>
                    <a:p>
                      <a:pPr marL="85725" marR="0" lvl="0" indent="-85725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fr-F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"/>
                          <a:cs typeface=""/>
                        </a:rPr>
                        <a:t>Que versionne t-on ?</a:t>
                      </a:r>
                    </a:p>
                    <a:p>
                      <a:pPr marL="85725" marR="0" lvl="0" indent="-85725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kumimoji="0" lang="fr-F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"/>
                          <a:cs typeface=""/>
                        </a:rPr>
                        <a:t>Individuellement, les intervenants sont amenées à pousser du code d’infrastructure dans </a:t>
                      </a:r>
                      <a:r>
                        <a:rPr kumimoji="0" lang="fr-FR" sz="8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"/>
                          <a:cs typeface=""/>
                        </a:rPr>
                        <a:t>github</a:t>
                      </a:r>
                      <a:endParaRPr kumimoji="0" lang="fr-F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Arial" charset="0"/>
                        <a:ea typeface=""/>
                        <a:cs typeface=""/>
                      </a:endParaRPr>
                    </a:p>
                  </a:txBody>
                  <a:tcPr marL="99060" marR="99060" anchor="ctr" horzOverflow="overflow">
                    <a:lnL w="6350" cap="flat" cmpd="sng" algn="ctr">
                      <a:solidFill>
                        <a:srgbClr val="B4B4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4B4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4B4BE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1pPr>
                      <a:lvl2pPr marL="473248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2pPr>
                      <a:lvl3pPr marL="946495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3pPr>
                      <a:lvl4pPr marL="1419743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4pPr>
                      <a:lvl5pPr marL="1892991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5pPr>
                      <a:lvl6pPr marL="2366239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6pPr>
                      <a:lvl7pPr marL="2839486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7pPr>
                      <a:lvl8pPr marL="3312734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8pPr>
                      <a:lvl9pPr marL="3785982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9pPr>
                    </a:lstStyle>
                    <a:p>
                      <a:pPr marL="85725" marR="0" lvl="0" indent="-85725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fr-F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Utilisation des prérequis git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fr-F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99060" marR="99060" anchor="ctr" horzOverflow="overflow">
                    <a:lnL w="6350" cap="flat" cmpd="sng" algn="ctr">
                      <a:solidFill>
                        <a:srgbClr val="B4B4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4B4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4B4BE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1pPr>
                      <a:lvl2pPr marL="473248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2pPr>
                      <a:lvl3pPr marL="946495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3pPr>
                      <a:lvl4pPr marL="1419743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4pPr>
                      <a:lvl5pPr marL="1892991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5pPr>
                      <a:lvl6pPr marL="2366239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6pPr>
                      <a:lvl7pPr marL="2839486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7pPr>
                      <a:lvl8pPr marL="3312734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8pPr>
                      <a:lvl9pPr marL="3785982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fr-F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"/>
                          <a:cs typeface=""/>
                        </a:rPr>
                        <a:t>Présentation PowerPoint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fr-F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+Travail sur PC</a:t>
                      </a:r>
                    </a:p>
                  </a:txBody>
                  <a:tcPr marL="99060" marR="99060" anchor="ctr" horzOverflow="overflow">
                    <a:lnL w="6350" cap="flat" cmpd="sng" algn="ctr">
                      <a:solidFill>
                        <a:srgbClr val="B4B4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4B4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4B4BE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1pPr>
                      <a:lvl2pPr marL="473248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2pPr>
                      <a:lvl3pPr marL="946495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3pPr>
                      <a:lvl4pPr marL="1419743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4pPr>
                      <a:lvl5pPr marL="1892991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5pPr>
                      <a:lvl6pPr marL="2366239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6pPr>
                      <a:lvl7pPr marL="2839486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7pPr>
                      <a:lvl8pPr marL="3312734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8pPr>
                      <a:lvl9pPr marL="3785982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fr-FR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30 </a:t>
                      </a:r>
                      <a:r>
                        <a:rPr lang="fr-FR" sz="900" b="1" kern="12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" pitchFamily="34" charset="0"/>
                          <a:ea typeface=""/>
                          <a:cs typeface="Arial" pitchFamily="34" charset="0"/>
                        </a:rPr>
                        <a:t>minutes</a:t>
                      </a:r>
                      <a:endParaRPr kumimoji="0" lang="fr-FR" sz="9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Arial" charset="0"/>
                        <a:ea typeface="+mn-ea"/>
                        <a:cs typeface="+mn-cs"/>
                      </a:endParaRPr>
                    </a:p>
                  </a:txBody>
                  <a:tcPr marL="99060" marR="99060" anchor="ctr" horzOverflow="overflow">
                    <a:lnL w="6350" cap="flat" cmpd="sng" algn="ctr">
                      <a:solidFill>
                        <a:srgbClr val="B4B4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4B4BE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5489">
                <a:tc>
                  <a:txBody>
                    <a:bodyPr/>
                    <a:lstStyle>
                      <a:lvl1pPr marL="0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1pPr>
                      <a:lvl2pPr marL="473248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2pPr>
                      <a:lvl3pPr marL="946495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3pPr>
                      <a:lvl4pPr marL="1419743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4pPr>
                      <a:lvl5pPr marL="1892991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5pPr>
                      <a:lvl6pPr marL="2366239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6pPr>
                      <a:lvl7pPr marL="2839486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7pPr>
                      <a:lvl8pPr marL="3312734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8pPr>
                      <a:lvl9pPr marL="3785982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fr-FR" sz="1200" b="1" kern="1200" dirty="0">
                          <a:solidFill>
                            <a:schemeClr val="bg1"/>
                          </a:solidFill>
                          <a:latin typeface="+mj-lt"/>
                          <a:ea typeface=""/>
                          <a:cs typeface=""/>
                        </a:rPr>
                        <a:t>Séquence 3</a:t>
                      </a:r>
                    </a:p>
                    <a:p>
                      <a:pPr marL="0" algn="l" defTabSz="914400" rtl="0" eaLnBrk="1" latinLnBrk="0" hangingPunct="1"/>
                      <a:r>
                        <a:rPr kumimoji="0" lang="fr-FR" sz="1000" b="0" i="0" u="none" strike="noStrike" kern="1200" cap="none" normalizeH="0" baseline="0" noProof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ea typeface=""/>
                          <a:cs typeface=""/>
                        </a:rPr>
                        <a:t>Feature</a:t>
                      </a:r>
                      <a:r>
                        <a:rPr kumimoji="0" lang="fr-FR" sz="10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ea typeface=""/>
                          <a:cs typeface=""/>
                        </a:rPr>
                        <a:t> BUILD</a:t>
                      </a:r>
                      <a:endParaRPr kumimoji="0" lang="fr-FR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j-lt"/>
                        <a:ea typeface=""/>
                        <a:cs typeface="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000" b="1" i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ea typeface=""/>
                          <a:cs typeface=""/>
                        </a:rPr>
                        <a:t>11H30 – 12H00</a:t>
                      </a:r>
                    </a:p>
                  </a:txBody>
                  <a:tcPr marL="144000" marR="72000" marT="36000" marB="720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955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1pPr>
                      <a:lvl2pPr marL="473248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2pPr>
                      <a:lvl3pPr marL="946495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3pPr>
                      <a:lvl4pPr marL="1419743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4pPr>
                      <a:lvl5pPr marL="1892991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5pPr>
                      <a:lvl6pPr marL="2366239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6pPr>
                      <a:lvl7pPr marL="2839486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7pPr>
                      <a:lvl8pPr marL="3312734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8pPr>
                      <a:lvl9pPr marL="3785982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Créer un workflow de build</a:t>
                      </a:r>
                    </a:p>
                  </a:txBody>
                  <a:tcPr marL="99060" marR="99060" anchor="ctr" horzOverflow="overflow">
                    <a:lnL>
                      <a:noFill/>
                    </a:lnL>
                    <a:lnR w="6350" cap="flat" cmpd="sng" algn="ctr">
                      <a:solidFill>
                        <a:srgbClr val="B4B4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1pPr>
                      <a:lvl2pPr marL="473248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2pPr>
                      <a:lvl3pPr marL="946495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3pPr>
                      <a:lvl4pPr marL="1419743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4pPr>
                      <a:lvl5pPr marL="1892991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5pPr>
                      <a:lvl6pPr marL="2366239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6pPr>
                      <a:lvl7pPr marL="2839486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7pPr>
                      <a:lvl8pPr marL="3312734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8pPr>
                      <a:lvl9pPr marL="3785982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9pPr>
                    </a:lstStyle>
                    <a:p>
                      <a:pPr marL="85725" marR="0" lvl="0" indent="-85725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fr-F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Pourquoi Builder son code (applicatif et infra) ? </a:t>
                      </a:r>
                    </a:p>
                    <a:p>
                      <a:pPr marL="85725" marR="0" lvl="0" indent="-85725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fr-F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Quelles sont les étapes de build ? </a:t>
                      </a:r>
                    </a:p>
                    <a:p>
                      <a:pPr marL="85725" marR="0" lvl="0" indent="-85725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fr-F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Qu’est ce qu’un artifcat ? </a:t>
                      </a:r>
                    </a:p>
                  </a:txBody>
                  <a:tcPr marL="99060" marR="99060" anchor="ctr" horzOverflow="overflow">
                    <a:lnL w="6350" cap="flat" cmpd="sng" algn="ctr">
                      <a:solidFill>
                        <a:srgbClr val="B4B4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4B4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1pPr>
                      <a:lvl2pPr marL="473248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2pPr>
                      <a:lvl3pPr marL="946495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3pPr>
                      <a:lvl4pPr marL="1419743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4pPr>
                      <a:lvl5pPr marL="1892991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5pPr>
                      <a:lvl6pPr marL="2366239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6pPr>
                      <a:lvl7pPr marL="2839486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7pPr>
                      <a:lvl8pPr marL="3312734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8pPr>
                      <a:lvl9pPr marL="3785982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9pPr>
                    </a:lstStyle>
                    <a:p>
                      <a:pPr marL="85725" marR="0" lvl="0" indent="-85725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fr-F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Mise en situation</a:t>
                      </a:r>
                    </a:p>
                    <a:p>
                      <a:pPr marL="85725" marR="0" lvl="0" indent="-85725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fr-F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En binôme, les apprenants crée un pipeline de build pour compiler le code et obtenir un </a:t>
                      </a:r>
                      <a:r>
                        <a:rPr kumimoji="0" lang="fr-FR" sz="8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artifact</a:t>
                      </a:r>
                      <a:r>
                        <a:rPr kumimoji="0" lang="fr-F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 en sortie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fr-F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Arial" charset="0"/>
                        <a:ea typeface="+mn-ea"/>
                        <a:cs typeface="+mn-cs"/>
                      </a:endParaRPr>
                    </a:p>
                  </a:txBody>
                  <a:tcPr marL="99060" marR="99060" anchor="ctr" horzOverflow="overflow">
                    <a:lnL w="6350" cap="flat" cmpd="sng" algn="ctr">
                      <a:solidFill>
                        <a:srgbClr val="B4B4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4B4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1pPr>
                      <a:lvl2pPr marL="473248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2pPr>
                      <a:lvl3pPr marL="946495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3pPr>
                      <a:lvl4pPr marL="1419743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4pPr>
                      <a:lvl5pPr marL="1892991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5pPr>
                      <a:lvl6pPr marL="2366239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6pPr>
                      <a:lvl7pPr marL="2839486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7pPr>
                      <a:lvl8pPr marL="3312734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8pPr>
                      <a:lvl9pPr marL="3785982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fr-F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"/>
                          <a:cs typeface=""/>
                        </a:rPr>
                        <a:t>Présentation PowerPoint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fr-F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"/>
                          <a:cs typeface=""/>
                        </a:rPr>
                        <a:t>+Travail sur PC</a:t>
                      </a:r>
                    </a:p>
                  </a:txBody>
                  <a:tcPr marL="99060" marR="99060" anchor="ctr" horzOverflow="overflow">
                    <a:lnL w="6350" cap="flat" cmpd="sng" algn="ctr">
                      <a:solidFill>
                        <a:srgbClr val="B4B4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4B4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1pPr>
                      <a:lvl2pPr marL="473248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2pPr>
                      <a:lvl3pPr marL="946495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3pPr>
                      <a:lvl4pPr marL="1419743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4pPr>
                      <a:lvl5pPr marL="1892991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5pPr>
                      <a:lvl6pPr marL="2366239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6pPr>
                      <a:lvl7pPr marL="2839486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7pPr>
                      <a:lvl8pPr marL="3312734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8pPr>
                      <a:lvl9pPr marL="3785982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30 minutes</a:t>
                      </a:r>
                    </a:p>
                  </a:txBody>
                  <a:tcPr marL="99060" marR="99060" anchor="ctr" horzOverflow="overflow">
                    <a:lnL w="6350" cap="flat" cmpd="sng" algn="ctr">
                      <a:solidFill>
                        <a:srgbClr val="B4B4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38142">
                <a:tc>
                  <a:txBody>
                    <a:bodyPr/>
                    <a:lstStyle>
                      <a:lvl1pPr marL="0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1pPr>
                      <a:lvl2pPr marL="473248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2pPr>
                      <a:lvl3pPr marL="946495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3pPr>
                      <a:lvl4pPr marL="1419743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4pPr>
                      <a:lvl5pPr marL="1892991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5pPr>
                      <a:lvl6pPr marL="2366239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6pPr>
                      <a:lvl7pPr marL="2839486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7pPr>
                      <a:lvl8pPr marL="3312734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8pPr>
                      <a:lvl9pPr marL="3785982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b="1" kern="1200" dirty="0">
                          <a:solidFill>
                            <a:schemeClr val="bg1"/>
                          </a:solidFill>
                          <a:latin typeface="+mj-lt"/>
                          <a:ea typeface=""/>
                          <a:cs typeface=""/>
                        </a:rPr>
                        <a:t>Clôture</a:t>
                      </a:r>
                      <a:br>
                        <a:rPr lang="fr-FR" sz="1300" b="0" kern="1200" dirty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</a:br>
                      <a:r>
                        <a:rPr kumimoji="0" lang="fr-FR" sz="10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ea typeface=""/>
                          <a:cs typeface=""/>
                        </a:rPr>
                        <a:t>Conclusion</a:t>
                      </a:r>
                      <a:endParaRPr kumimoji="0" lang="fr-FR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j-lt"/>
                        <a:ea typeface=""/>
                        <a:cs typeface="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000" b="1" i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ea typeface=""/>
                          <a:cs typeface=""/>
                        </a:rPr>
                        <a:t>12H00 – 12h30</a:t>
                      </a:r>
                    </a:p>
                  </a:txBody>
                  <a:tcPr marL="144000" marR="72000" marT="36000" marB="720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955"/>
                    </a:solidFill>
                  </a:tcPr>
                </a:tc>
                <a:tc>
                  <a:txBody>
                    <a:bodyPr/>
                    <a:lstStyle>
                      <a:lvl1pPr marL="0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1pPr>
                      <a:lvl2pPr marL="473248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2pPr>
                      <a:lvl3pPr marL="946495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3pPr>
                      <a:lvl4pPr marL="1419743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4pPr>
                      <a:lvl5pPr marL="1892991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5pPr>
                      <a:lvl6pPr marL="2366239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6pPr>
                      <a:lvl7pPr marL="2839486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7pPr>
                      <a:lvl8pPr marL="3312734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8pPr>
                      <a:lvl9pPr marL="3785982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Faire la synthèse de la formation</a:t>
                      </a:r>
                    </a:p>
                  </a:txBody>
                  <a:tcPr marL="99060" marR="99060" anchor="ctr" horzOverflow="overflow">
                    <a:lnL>
                      <a:noFill/>
                    </a:lnL>
                    <a:lnR w="6350" cap="flat" cmpd="sng" algn="ctr">
                      <a:solidFill>
                        <a:srgbClr val="B4B4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4B4BE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1pPr>
                      <a:lvl2pPr marL="473248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2pPr>
                      <a:lvl3pPr marL="946495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3pPr>
                      <a:lvl4pPr marL="1419743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4pPr>
                      <a:lvl5pPr marL="1892991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5pPr>
                      <a:lvl6pPr marL="2366239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6pPr>
                      <a:lvl7pPr marL="2839486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7pPr>
                      <a:lvl8pPr marL="3312734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8pPr>
                      <a:lvl9pPr marL="3785982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fr-F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Qu’est ce que j’ai appris ?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fr-F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Si je devais mettre en place un élément en revenant à mon poste, lequel serait-il ?</a:t>
                      </a:r>
                    </a:p>
                  </a:txBody>
                  <a:tcPr marL="99060" marR="99060" anchor="ctr" horzOverflow="overflow">
                    <a:lnL w="6350" cap="flat" cmpd="sng" algn="ctr">
                      <a:solidFill>
                        <a:srgbClr val="B4B4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4B4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4B4BE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1pPr>
                      <a:lvl2pPr marL="473248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2pPr>
                      <a:lvl3pPr marL="946495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3pPr>
                      <a:lvl4pPr marL="1419743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4pPr>
                      <a:lvl5pPr marL="1892991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5pPr>
                      <a:lvl6pPr marL="2366239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6pPr>
                      <a:lvl7pPr marL="2839486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7pPr>
                      <a:lvl8pPr marL="3312734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8pPr>
                      <a:lvl9pPr marL="3785982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9pPr>
                    </a:lstStyle>
                    <a:p>
                      <a:pPr marL="85725" marR="0" lvl="0" indent="-85725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fr-F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Questions / réponses</a:t>
                      </a:r>
                    </a:p>
                  </a:txBody>
                  <a:tcPr marL="99060" marR="99060" anchor="ctr" horzOverflow="overflow">
                    <a:lnL w="6350" cap="flat" cmpd="sng" algn="ctr">
                      <a:solidFill>
                        <a:srgbClr val="B4B4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4B4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4B4BE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1pPr>
                      <a:lvl2pPr marL="473248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2pPr>
                      <a:lvl3pPr marL="946495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3pPr>
                      <a:lvl4pPr marL="1419743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4pPr>
                      <a:lvl5pPr marL="1892991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5pPr>
                      <a:lvl6pPr marL="2366239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6pPr>
                      <a:lvl7pPr marL="2839486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7pPr>
                      <a:lvl8pPr marL="3312734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8pPr>
                      <a:lvl9pPr marL="3785982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fr-F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Revenir les attentes évoquées en début de formation</a:t>
                      </a:r>
                    </a:p>
                  </a:txBody>
                  <a:tcPr marL="99060" marR="99060" anchor="ctr" horzOverflow="overflow">
                    <a:lnL w="6350" cap="flat" cmpd="sng" algn="ctr">
                      <a:solidFill>
                        <a:srgbClr val="B4B4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4B4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4B4BE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1pPr>
                      <a:lvl2pPr marL="473248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2pPr>
                      <a:lvl3pPr marL="946495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3pPr>
                      <a:lvl4pPr marL="1419743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4pPr>
                      <a:lvl5pPr marL="1892991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5pPr>
                      <a:lvl6pPr marL="2366239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6pPr>
                      <a:lvl7pPr marL="2839486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7pPr>
                      <a:lvl8pPr marL="3312734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8pPr>
                      <a:lvl9pPr marL="3785982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30 minutes</a:t>
                      </a:r>
                    </a:p>
                  </a:txBody>
                  <a:tcPr marL="99060" marR="99060" anchor="ctr" horzOverflow="overflow">
                    <a:lnL w="6350" cap="flat" cmpd="sng" algn="ctr">
                      <a:solidFill>
                        <a:srgbClr val="B4B4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4B4BE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4547550"/>
      </p:ext>
    </p:extLst>
  </p:cSld>
  <p:clrMapOvr>
    <a:masterClrMapping/>
  </p:clrMapOvr>
  <p:transition spd="med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En bref…</a:t>
            </a: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VSTS Session 1</a:t>
            </a:r>
          </a:p>
        </p:txBody>
      </p:sp>
      <p:grpSp>
        <p:nvGrpSpPr>
          <p:cNvPr id="5" name="Groupe 4"/>
          <p:cNvGrpSpPr/>
          <p:nvPr/>
        </p:nvGrpSpPr>
        <p:grpSpPr>
          <a:xfrm>
            <a:off x="6321152" y="3573827"/>
            <a:ext cx="3024336" cy="332340"/>
            <a:chOff x="2646412" y="5973076"/>
            <a:chExt cx="3126068" cy="306978"/>
          </a:xfrm>
        </p:grpSpPr>
        <p:sp>
          <p:nvSpPr>
            <p:cNvPr id="6" name="Rectangle 5"/>
            <p:cNvSpPr/>
            <p:nvPr/>
          </p:nvSpPr>
          <p:spPr>
            <a:xfrm>
              <a:off x="2646412" y="5973077"/>
              <a:ext cx="979715" cy="306977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350" dirty="0" err="1"/>
                <a:t>Features</a:t>
              </a:r>
              <a:endParaRPr lang="fr-FR" sz="1350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714301" y="5973077"/>
              <a:ext cx="979715" cy="306977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350" dirty="0" err="1"/>
                <a:t>Crafts</a:t>
              </a:r>
              <a:endParaRPr lang="fr-FR" sz="1350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4792765" y="5973076"/>
              <a:ext cx="979715" cy="306977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350" dirty="0">
                  <a:solidFill>
                    <a:srgbClr val="000000"/>
                  </a:solidFill>
                </a:rPr>
                <a:t>Ops</a:t>
              </a:r>
            </a:p>
          </p:txBody>
        </p:sp>
      </p:grpSp>
      <p:grpSp>
        <p:nvGrpSpPr>
          <p:cNvPr id="27" name="Groupe 26"/>
          <p:cNvGrpSpPr/>
          <p:nvPr/>
        </p:nvGrpSpPr>
        <p:grpSpPr>
          <a:xfrm>
            <a:off x="615894" y="1453770"/>
            <a:ext cx="4301691" cy="4927558"/>
            <a:chOff x="293355" y="3179201"/>
            <a:chExt cx="4169973" cy="2397387"/>
          </a:xfrm>
        </p:grpSpPr>
        <p:sp>
          <p:nvSpPr>
            <p:cNvPr id="28" name="Rectangle 27"/>
            <p:cNvSpPr/>
            <p:nvPr/>
          </p:nvSpPr>
          <p:spPr>
            <a:xfrm>
              <a:off x="293355" y="3179201"/>
              <a:ext cx="1064623" cy="23973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 dirty="0"/>
            </a:p>
          </p:txBody>
        </p:sp>
        <p:sp>
          <p:nvSpPr>
            <p:cNvPr id="29" name="ZoneTexte 28"/>
            <p:cNvSpPr txBox="1"/>
            <p:nvPr/>
          </p:nvSpPr>
          <p:spPr>
            <a:xfrm>
              <a:off x="478551" y="4343551"/>
              <a:ext cx="684803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350" dirty="0"/>
                <a:t> VSTS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407207" y="3794229"/>
              <a:ext cx="1236307" cy="801411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350" dirty="0" err="1"/>
                <a:t>Build</a:t>
              </a:r>
              <a:endParaRPr lang="fr-FR" sz="1350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404708" y="4735307"/>
              <a:ext cx="1247504" cy="841281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350" dirty="0"/>
                <a:t>Release</a:t>
              </a: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2723792" y="4126090"/>
              <a:ext cx="1739536" cy="13756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350" dirty="0" err="1"/>
                <a:t>Checkmarx</a:t>
              </a:r>
              <a:endParaRPr lang="fr-FR" sz="1350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2722341" y="3794229"/>
              <a:ext cx="1740986" cy="11241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350" dirty="0"/>
                <a:t>Visual Studio (</a:t>
              </a:r>
              <a:r>
                <a:rPr lang="fr-FR" sz="1350" dirty="0" err="1"/>
                <a:t>build</a:t>
              </a:r>
              <a:r>
                <a:rPr lang="fr-FR" sz="1350" dirty="0"/>
                <a:t>)</a:t>
              </a: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2722341" y="3928701"/>
              <a:ext cx="1740986" cy="166628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350" dirty="0"/>
                <a:t>Sonar </a:t>
              </a:r>
              <a:r>
                <a:rPr lang="fr-FR" sz="1350" dirty="0" err="1"/>
                <a:t>Qube</a:t>
              </a:r>
              <a:endParaRPr lang="fr-FR" sz="1350" dirty="0"/>
            </a:p>
          </p:txBody>
        </p: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4EE13FD7-E63C-4C0B-8AF6-852DFCDADDB7}"/>
              </a:ext>
            </a:extLst>
          </p:cNvPr>
          <p:cNvSpPr/>
          <p:nvPr/>
        </p:nvSpPr>
        <p:spPr>
          <a:xfrm>
            <a:off x="1762879" y="1443445"/>
            <a:ext cx="1286381" cy="103720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350" dirty="0"/>
              <a:t>Code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9E7A4CE-FA67-44EC-BF36-DAA27581B121}"/>
              </a:ext>
            </a:extLst>
          </p:cNvPr>
          <p:cNvSpPr/>
          <p:nvPr/>
        </p:nvSpPr>
        <p:spPr>
          <a:xfrm>
            <a:off x="3706007" y="1955938"/>
            <a:ext cx="1211579" cy="20137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350" dirty="0"/>
              <a:t>Scripts ps1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D7FE9BB-6221-4E04-AA38-82F72B6DE146}"/>
              </a:ext>
            </a:extLst>
          </p:cNvPr>
          <p:cNvSpPr/>
          <p:nvPr/>
        </p:nvSpPr>
        <p:spPr>
          <a:xfrm>
            <a:off x="3133885" y="2239648"/>
            <a:ext cx="1805140" cy="224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350" dirty="0"/>
              <a:t>Scripts SQLs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BB977E5-498D-49A1-93FE-0A4FD164ADC3}"/>
              </a:ext>
            </a:extLst>
          </p:cNvPr>
          <p:cNvSpPr/>
          <p:nvPr/>
        </p:nvSpPr>
        <p:spPr>
          <a:xfrm>
            <a:off x="3757017" y="3745957"/>
            <a:ext cx="1160567" cy="20200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350" dirty="0"/>
              <a:t>Copy Files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D1CD546-3981-415C-A654-4E018955D4C4}"/>
              </a:ext>
            </a:extLst>
          </p:cNvPr>
          <p:cNvSpPr/>
          <p:nvPr/>
        </p:nvSpPr>
        <p:spPr>
          <a:xfrm>
            <a:off x="3129952" y="1443020"/>
            <a:ext cx="1805140" cy="44820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350" dirty="0"/>
              <a:t>Fichiers sources applicatifs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A455712-D523-402C-BD2A-9AA449065871}"/>
              </a:ext>
            </a:extLst>
          </p:cNvPr>
          <p:cNvSpPr/>
          <p:nvPr/>
        </p:nvSpPr>
        <p:spPr>
          <a:xfrm>
            <a:off x="3132071" y="1954454"/>
            <a:ext cx="525364" cy="20285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350" dirty="0"/>
              <a:t>IAC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4277F28-65DF-45A1-8938-C2C44C9B0288}"/>
              </a:ext>
            </a:extLst>
          </p:cNvPr>
          <p:cNvSpPr/>
          <p:nvPr/>
        </p:nvSpPr>
        <p:spPr>
          <a:xfrm>
            <a:off x="3129952" y="3745956"/>
            <a:ext cx="590607" cy="20200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350" dirty="0" err="1"/>
              <a:t>npm</a:t>
            </a:r>
            <a:endParaRPr lang="fr-FR" sz="135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B178ED6-6A57-4287-BA30-C427BADC6813}"/>
              </a:ext>
            </a:extLst>
          </p:cNvPr>
          <p:cNvSpPr/>
          <p:nvPr/>
        </p:nvSpPr>
        <p:spPr>
          <a:xfrm>
            <a:off x="3129952" y="4043140"/>
            <a:ext cx="1787632" cy="3219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350" dirty="0" err="1"/>
              <a:t>Publish</a:t>
            </a:r>
            <a:r>
              <a:rPr lang="fr-FR" sz="1350" dirty="0"/>
              <a:t> Artifcat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4228A88-CA00-4E8F-8FEB-B4FA3DCDEBC6}"/>
              </a:ext>
            </a:extLst>
          </p:cNvPr>
          <p:cNvSpPr/>
          <p:nvPr/>
        </p:nvSpPr>
        <p:spPr>
          <a:xfrm>
            <a:off x="3111652" y="4654140"/>
            <a:ext cx="1787632" cy="43104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350" dirty="0" err="1"/>
              <a:t>Deploy</a:t>
            </a:r>
            <a:r>
              <a:rPr lang="fr-FR" sz="1350" dirty="0"/>
              <a:t> ARM Template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1F27DE5-B355-401B-8DC3-29AC60BA05ED}"/>
              </a:ext>
            </a:extLst>
          </p:cNvPr>
          <p:cNvSpPr/>
          <p:nvPr/>
        </p:nvSpPr>
        <p:spPr>
          <a:xfrm>
            <a:off x="3111652" y="5157079"/>
            <a:ext cx="1787632" cy="43104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350" dirty="0" err="1"/>
              <a:t>WebDeploy</a:t>
            </a:r>
            <a:r>
              <a:rPr lang="fr-FR" sz="1350" dirty="0"/>
              <a:t> package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67BA825-664A-4A47-82F5-F3F54EB0BD1A}"/>
              </a:ext>
            </a:extLst>
          </p:cNvPr>
          <p:cNvSpPr/>
          <p:nvPr/>
        </p:nvSpPr>
        <p:spPr>
          <a:xfrm>
            <a:off x="3106094" y="6002997"/>
            <a:ext cx="1793190" cy="37553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350" dirty="0" err="1"/>
              <a:t>Create</a:t>
            </a:r>
            <a:r>
              <a:rPr lang="fr-FR" sz="1350" dirty="0"/>
              <a:t> SAS </a:t>
            </a:r>
            <a:r>
              <a:rPr lang="fr-FR" sz="1350" dirty="0" err="1"/>
              <a:t>Token</a:t>
            </a:r>
            <a:endParaRPr lang="fr-FR" sz="1350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D5BC3D4-FC3B-497E-A05C-782B9BA9B2C2}"/>
              </a:ext>
            </a:extLst>
          </p:cNvPr>
          <p:cNvSpPr/>
          <p:nvPr/>
        </p:nvSpPr>
        <p:spPr>
          <a:xfrm>
            <a:off x="3106094" y="5653168"/>
            <a:ext cx="1793190" cy="28478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350" dirty="0" err="1"/>
              <a:t>SqlOrchestrator</a:t>
            </a:r>
            <a:endParaRPr lang="fr-FR" sz="1350" dirty="0"/>
          </a:p>
        </p:txBody>
      </p:sp>
      <p:pic>
        <p:nvPicPr>
          <p:cNvPr id="1026" name="Picture 2" descr="Résultat de recherche d'images pour &quot;vsts&quot;">
            <a:extLst>
              <a:ext uri="{FF2B5EF4-FFF2-40B4-BE49-F238E27FC236}">
                <a16:creationId xmlns:a16="http://schemas.microsoft.com/office/drawing/2014/main" id="{E0562942-0315-4298-AA1E-B6C23DBD83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0968" y="1454120"/>
            <a:ext cx="2923528" cy="1571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Rectangle 48">
            <a:extLst>
              <a:ext uri="{FF2B5EF4-FFF2-40B4-BE49-F238E27FC236}">
                <a16:creationId xmlns:a16="http://schemas.microsoft.com/office/drawing/2014/main" id="{200953C9-A2CE-47E9-AC7C-B0498A55095F}"/>
              </a:ext>
            </a:extLst>
          </p:cNvPr>
          <p:cNvSpPr/>
          <p:nvPr/>
        </p:nvSpPr>
        <p:spPr>
          <a:xfrm>
            <a:off x="3106093" y="1927382"/>
            <a:ext cx="551341" cy="257001"/>
          </a:xfrm>
          <a:prstGeom prst="rect">
            <a:avLst/>
          </a:prstGeom>
          <a:noFill/>
          <a:ln w="508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FD5D5F7C-D540-405E-8152-B69050C7D7D7}"/>
              </a:ext>
            </a:extLst>
          </p:cNvPr>
          <p:cNvSpPr/>
          <p:nvPr/>
        </p:nvSpPr>
        <p:spPr>
          <a:xfrm>
            <a:off x="3095384" y="4616085"/>
            <a:ext cx="1839708" cy="1762451"/>
          </a:xfrm>
          <a:prstGeom prst="rect">
            <a:avLst/>
          </a:prstGeom>
          <a:noFill/>
          <a:ln w="508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8F63B4F-90CF-47AB-AB7E-B5E15B2AF54F}"/>
              </a:ext>
            </a:extLst>
          </p:cNvPr>
          <p:cNvSpPr/>
          <p:nvPr/>
        </p:nvSpPr>
        <p:spPr>
          <a:xfrm>
            <a:off x="4993846" y="4652170"/>
            <a:ext cx="1787632" cy="93595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350" dirty="0" err="1"/>
              <a:t>LeanFT</a:t>
            </a:r>
            <a:endParaRPr lang="fr-FR" sz="135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E31188F-A0BE-4FB4-B6A2-8A6F55B89F7A}"/>
              </a:ext>
            </a:extLst>
          </p:cNvPr>
          <p:cNvSpPr/>
          <p:nvPr/>
        </p:nvSpPr>
        <p:spPr>
          <a:xfrm>
            <a:off x="5005728" y="5653168"/>
            <a:ext cx="1787632" cy="69430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350" dirty="0" err="1"/>
              <a:t>Xray</a:t>
            </a:r>
            <a:endParaRPr lang="fr-FR" sz="1350" dirty="0"/>
          </a:p>
        </p:txBody>
      </p:sp>
    </p:spTree>
    <p:extLst>
      <p:ext uri="{BB962C8B-B14F-4D97-AF65-F5344CB8AC3E}">
        <p14:creationId xmlns:p14="http://schemas.microsoft.com/office/powerpoint/2010/main" val="3372623906"/>
      </p:ext>
    </p:extLst>
  </p:cSld>
  <p:clrMapOvr>
    <a:masterClrMapping/>
  </p:clrMapOvr>
  <p:transition spd="med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ce réservé de la date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F2C5A-227A-4F63-9A21-CC502FFD1FCB}" type="datetime1">
              <a:rPr lang="fr-FR" smtClean="0"/>
              <a:t>27/12/2017</a:t>
            </a:fld>
            <a:endParaRPr lang="fr-FR"/>
          </a:p>
        </p:txBody>
      </p:sp>
      <p:sp>
        <p:nvSpPr>
          <p:cNvPr id="15" name="Espace réservé du pied de page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Pratiques </a:t>
            </a:r>
            <a:r>
              <a:rPr lang="fr-FR" dirty="0" err="1"/>
              <a:t>Crafts</a:t>
            </a:r>
            <a:endParaRPr lang="fr-FR" dirty="0"/>
          </a:p>
        </p:txBody>
      </p:sp>
      <p:sp>
        <p:nvSpPr>
          <p:cNvPr id="16" name="Espace réservé du numéro de diapositive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A89DF-0C55-4EB9-B33C-819B5A50E194}" type="slidenum">
              <a:rPr lang="fr-FR" smtClean="0"/>
              <a:t>21</a:t>
            </a:fld>
            <a:endParaRPr lang="fr-FR"/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AB57B5C2-EEB8-4406-A807-ED7F441BC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FBFB5AF8-A4FA-403F-9A29-9DDAE40DD1A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7" name="Espace réservé du texte 1">
            <a:extLst>
              <a:ext uri="{FF2B5EF4-FFF2-40B4-BE49-F238E27FC236}">
                <a16:creationId xmlns:a16="http://schemas.microsoft.com/office/drawing/2014/main" id="{4B8F7AD9-6F9A-4B91-89F5-B11665D173FF}"/>
              </a:ext>
            </a:extLst>
          </p:cNvPr>
          <p:cNvSpPr txBox="1">
            <a:spLocks/>
          </p:cNvSpPr>
          <p:nvPr/>
        </p:nvSpPr>
        <p:spPr>
          <a:xfrm>
            <a:off x="1200" y="794766"/>
            <a:ext cx="9903600" cy="378000"/>
          </a:xfrm>
          <a:prstGeom prst="rect">
            <a:avLst/>
          </a:prstGeom>
          <a:solidFill>
            <a:schemeClr val="tx1"/>
          </a:solidFill>
        </p:spPr>
        <p:txBody>
          <a:bodyPr vert="horz" lIns="414000" tIns="36000" rIns="414000" bIns="36000" rtlCol="0" anchor="ctr" anchorCtr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None/>
              <a:defRPr sz="16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60363" indent="-18415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536575" indent="-176213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720725" indent="-18415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96938" indent="-176213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/>
              <a:t>Conclusion </a:t>
            </a:r>
            <a:endParaRPr lang="fr-FR" dirty="0"/>
          </a:p>
        </p:txBody>
      </p:sp>
      <p:sp>
        <p:nvSpPr>
          <p:cNvPr id="18" name="Titre 3">
            <a:extLst>
              <a:ext uri="{FF2B5EF4-FFF2-40B4-BE49-F238E27FC236}">
                <a16:creationId xmlns:a16="http://schemas.microsoft.com/office/drawing/2014/main" id="{AD94A250-5CED-4159-921F-5DBEAA393369}"/>
              </a:ext>
            </a:extLst>
          </p:cNvPr>
          <p:cNvSpPr txBox="1">
            <a:spLocks/>
          </p:cNvSpPr>
          <p:nvPr/>
        </p:nvSpPr>
        <p:spPr>
          <a:xfrm>
            <a:off x="1200" y="0"/>
            <a:ext cx="9903600" cy="7992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effectLst>
            <a:outerShdw dist="31750" dir="5400000" algn="t" rotWithShape="0">
              <a:prstClr val="black">
                <a:alpha val="10000"/>
              </a:prstClr>
            </a:outerShdw>
          </a:effectLst>
        </p:spPr>
        <p:txBody>
          <a:bodyPr vert="horz" lIns="414000" tIns="36000" rIns="2880000" bIns="5400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1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VSTS Session 1</a:t>
            </a:r>
          </a:p>
        </p:txBody>
      </p:sp>
      <p:sp>
        <p:nvSpPr>
          <p:cNvPr id="19" name="Espace réservé du contenu 4">
            <a:extLst>
              <a:ext uri="{FF2B5EF4-FFF2-40B4-BE49-F238E27FC236}">
                <a16:creationId xmlns:a16="http://schemas.microsoft.com/office/drawing/2014/main" id="{643DE5DE-9789-4609-8BF4-28800BA50495}"/>
              </a:ext>
            </a:extLst>
          </p:cNvPr>
          <p:cNvSpPr txBox="1">
            <a:spLocks/>
          </p:cNvSpPr>
          <p:nvPr/>
        </p:nvSpPr>
        <p:spPr>
          <a:xfrm>
            <a:off x="417600" y="1440000"/>
            <a:ext cx="4374000" cy="4788000"/>
          </a:xfrm>
          <a:prstGeom prst="rect">
            <a:avLst/>
          </a:prstGeom>
          <a:solidFill>
            <a:schemeClr val="bg1"/>
          </a:solidFill>
          <a:effectLst>
            <a:outerShdw dist="31750" dir="2700000" algn="tl" rotWithShape="0">
              <a:prstClr val="black">
                <a:alpha val="15000"/>
              </a:prstClr>
            </a:outerShdw>
          </a:effectLst>
        </p:spPr>
        <p:txBody>
          <a:bodyPr lIns="216000" tIns="216000" rIns="216000" bIns="252000"/>
          <a:lstStyle>
            <a:lvl1pPr marL="176213" indent="-176213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b="1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60363" indent="-18415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536575" indent="-176213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720725" indent="-18415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96938" indent="-176213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E1003C"/>
              </a:buClr>
              <a:buFont typeface="Wingdings" panose="05000000000000000000" pitchFamily="2" charset="2"/>
              <a:buNone/>
            </a:pPr>
            <a:r>
              <a:rPr lang="fr-FR" sz="2000">
                <a:solidFill>
                  <a:srgbClr val="4B78B9"/>
                </a:solidFill>
                <a:latin typeface="Arial Black" panose="020B0A04020102020204" pitchFamily="34" charset="0"/>
              </a:rPr>
              <a:t>     Questions / Echanges</a:t>
            </a:r>
            <a:br>
              <a:rPr lang="fr-FR" sz="2000">
                <a:solidFill>
                  <a:srgbClr val="78B955"/>
                </a:solidFill>
                <a:latin typeface="Arial Black" panose="020B0A04020102020204" pitchFamily="34" charset="0"/>
              </a:rPr>
            </a:br>
            <a:endParaRPr lang="fr-FR" sz="1000">
              <a:solidFill>
                <a:srgbClr val="787887">
                  <a:lumMod val="75000"/>
                </a:srgbClr>
              </a:solidFill>
            </a:endParaRPr>
          </a:p>
          <a:p>
            <a:r>
              <a:rPr lang="fr-FR" sz="1400"/>
              <a:t>Qu'est-ce que j'ai appris ?</a:t>
            </a:r>
          </a:p>
          <a:p>
            <a:endParaRPr lang="fr-FR" sz="1400"/>
          </a:p>
          <a:p>
            <a:r>
              <a:rPr lang="fr-FR" sz="1400"/>
              <a:t>Si je devais mettre en place un élément en revenant à mon poste, lequel serait-il ?</a:t>
            </a:r>
          </a:p>
          <a:p>
            <a:endParaRPr lang="fr-FR" sz="1400"/>
          </a:p>
          <a:p>
            <a:pPr marL="0" indent="0">
              <a:buClr>
                <a:srgbClr val="E1003C"/>
              </a:buClr>
              <a:buFont typeface="Wingdings" panose="05000000000000000000" pitchFamily="2" charset="2"/>
              <a:buNone/>
            </a:pPr>
            <a:endParaRPr lang="fr-FR" sz="1400" b="0" dirty="0">
              <a:solidFill>
                <a:srgbClr val="787887">
                  <a:lumMod val="75000"/>
                </a:srgbClr>
              </a:solidFill>
            </a:endParaRPr>
          </a:p>
        </p:txBody>
      </p:sp>
      <p:pic>
        <p:nvPicPr>
          <p:cNvPr id="22" name="Picture 2" descr="Résultat de recherche d'images pour &quot;vsts&quot;">
            <a:extLst>
              <a:ext uri="{FF2B5EF4-FFF2-40B4-BE49-F238E27FC236}">
                <a16:creationId xmlns:a16="http://schemas.microsoft.com/office/drawing/2014/main" id="{E79A6323-80FA-46A0-B741-C5ECFA90A2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9024" y="2132856"/>
            <a:ext cx="4178075" cy="2944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8386539"/>
      </p:ext>
    </p:extLst>
  </p:cSld>
  <p:clrMapOvr>
    <a:masterClrMapping/>
  </p:clrMapOvr>
  <p:transition spd="med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Objectifs de la formation</a:t>
            </a:r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VSTS Code &amp; Build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half" idx="2"/>
          </p:nvPr>
        </p:nvSpPr>
        <p:spPr>
          <a:xfrm>
            <a:off x="417600" y="1440000"/>
            <a:ext cx="4374000" cy="4788000"/>
          </a:xfrm>
          <a:solidFill>
            <a:schemeClr val="bg1"/>
          </a:solidFill>
          <a:effectLst>
            <a:outerShdw dist="31750" dir="2700000" algn="tl" rotWithShape="0">
              <a:prstClr val="black">
                <a:alpha val="15000"/>
              </a:prstClr>
            </a:outerShdw>
          </a:effectLst>
        </p:spPr>
        <p:txBody>
          <a:bodyPr lIns="216000" tIns="216000" rIns="216000" bIns="252000"/>
          <a:lstStyle/>
          <a:p>
            <a:pPr marL="0" lvl="0" indent="0">
              <a:buClr>
                <a:srgbClr val="E1003C"/>
              </a:buClr>
              <a:buNone/>
            </a:pPr>
            <a:r>
              <a:rPr lang="fr-FR" sz="2000" dirty="0">
                <a:solidFill>
                  <a:srgbClr val="4B78B9"/>
                </a:solidFill>
                <a:latin typeface="Arial Black" panose="020B0A04020102020204" pitchFamily="34" charset="0"/>
              </a:rPr>
              <a:t>     OBJECTIFS</a:t>
            </a:r>
            <a:br>
              <a:rPr lang="fr-FR" sz="2000" dirty="0">
                <a:solidFill>
                  <a:srgbClr val="78B955"/>
                </a:solidFill>
                <a:latin typeface="Arial Black" panose="020B0A04020102020204" pitchFamily="34" charset="0"/>
              </a:rPr>
            </a:br>
            <a:endParaRPr lang="fr-FR" sz="1000" dirty="0">
              <a:solidFill>
                <a:srgbClr val="787887">
                  <a:lumMod val="75000"/>
                </a:srgbClr>
              </a:solidFill>
            </a:endParaRPr>
          </a:p>
          <a:p>
            <a:pPr lvl="0">
              <a:buClr>
                <a:srgbClr val="E1003C"/>
              </a:buClr>
            </a:pPr>
            <a:r>
              <a:rPr lang="fr-FR" sz="1400" b="0" dirty="0">
                <a:solidFill>
                  <a:srgbClr val="787887">
                    <a:lumMod val="75000"/>
                  </a:srgbClr>
                </a:solidFill>
              </a:rPr>
              <a:t>Se familiariser avec la </a:t>
            </a:r>
            <a:r>
              <a:rPr lang="fr-FR" sz="1400" b="0">
                <a:solidFill>
                  <a:srgbClr val="787887">
                    <a:lumMod val="75000"/>
                  </a:srgbClr>
                </a:solidFill>
              </a:rPr>
              <a:t>plateforme VSTS </a:t>
            </a:r>
            <a:endParaRPr lang="fr-FR" sz="1400" b="0" dirty="0">
              <a:solidFill>
                <a:srgbClr val="787887">
                  <a:lumMod val="75000"/>
                </a:srgbClr>
              </a:solidFill>
            </a:endParaRPr>
          </a:p>
          <a:p>
            <a:pPr lvl="0">
              <a:buClr>
                <a:srgbClr val="E1003C"/>
              </a:buClr>
            </a:pPr>
            <a:endParaRPr lang="fr-FR" sz="1400" b="0" dirty="0">
              <a:solidFill>
                <a:srgbClr val="787887">
                  <a:lumMod val="75000"/>
                </a:srgbClr>
              </a:solidFill>
            </a:endParaRPr>
          </a:p>
          <a:p>
            <a:pPr lvl="0">
              <a:buClr>
                <a:srgbClr val="E1003C"/>
              </a:buClr>
            </a:pPr>
            <a:r>
              <a:rPr lang="fr-FR" sz="1400" b="0" dirty="0">
                <a:solidFill>
                  <a:srgbClr val="787887">
                    <a:lumMod val="75000"/>
                  </a:srgbClr>
                </a:solidFill>
              </a:rPr>
              <a:t>Comprendre ce qu’est un contrôleur de gestion (git)</a:t>
            </a:r>
          </a:p>
          <a:p>
            <a:pPr lvl="0">
              <a:buClr>
                <a:srgbClr val="E1003C"/>
              </a:buClr>
            </a:pPr>
            <a:endParaRPr lang="fr-FR" sz="1400" b="0" dirty="0">
              <a:solidFill>
                <a:srgbClr val="787887">
                  <a:lumMod val="75000"/>
                </a:srgbClr>
              </a:solidFill>
            </a:endParaRPr>
          </a:p>
          <a:p>
            <a:pPr lvl="0">
              <a:buClr>
                <a:srgbClr val="E1003C"/>
              </a:buClr>
            </a:pPr>
            <a:r>
              <a:rPr lang="fr-FR" sz="1400" b="0" dirty="0">
                <a:solidFill>
                  <a:srgbClr val="787887">
                    <a:lumMod val="75000"/>
                  </a:srgbClr>
                </a:solidFill>
              </a:rPr>
              <a:t>Comprendre la gestion des package (build)</a:t>
            </a:r>
          </a:p>
          <a:p>
            <a:pPr marL="0" lvl="0" indent="0">
              <a:buClr>
                <a:srgbClr val="E1003C"/>
              </a:buClr>
              <a:buNone/>
            </a:pPr>
            <a:endParaRPr lang="fr-FR" sz="1400" b="0" dirty="0">
              <a:solidFill>
                <a:srgbClr val="787887">
                  <a:lumMod val="75000"/>
                </a:srgbClr>
              </a:solidFill>
            </a:endParaRPr>
          </a:p>
          <a:p>
            <a:pPr lvl="0">
              <a:buClr>
                <a:srgbClr val="E1003C"/>
              </a:buClr>
            </a:pPr>
            <a:r>
              <a:rPr lang="fr-FR" sz="1400" b="0" dirty="0">
                <a:solidFill>
                  <a:srgbClr val="787887">
                    <a:lumMod val="75000"/>
                  </a:srgbClr>
                </a:solidFill>
              </a:rPr>
              <a:t>Optimiser la qualité des livraisons en production.</a:t>
            </a:r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11E26-4ECC-411D-B38B-1F74A5626636}" type="datetime1">
              <a:rPr lang="fr-FR" smtClean="0"/>
              <a:t>27/12/2017</a:t>
            </a:fld>
            <a:endParaRPr lang="fr-FR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Pratiques </a:t>
            </a:r>
            <a:r>
              <a:rPr lang="fr-FR" dirty="0" err="1"/>
              <a:t>Crafts</a:t>
            </a:r>
            <a:endParaRPr lang="fr-FR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A89DF-0C55-4EB9-B33C-819B5A50E194}" type="slidenum">
              <a:rPr lang="fr-FR" smtClean="0"/>
              <a:t>3</a:t>
            </a:fld>
            <a:endParaRPr lang="fr-FR"/>
          </a:p>
        </p:txBody>
      </p:sp>
      <p:sp>
        <p:nvSpPr>
          <p:cNvPr id="10" name="Freeform 122"/>
          <p:cNvSpPr>
            <a:spLocks noEditPoints="1"/>
          </p:cNvSpPr>
          <p:nvPr/>
        </p:nvSpPr>
        <p:spPr bwMode="auto">
          <a:xfrm>
            <a:off x="632520" y="1677362"/>
            <a:ext cx="288000" cy="288000"/>
          </a:xfrm>
          <a:custGeom>
            <a:avLst/>
            <a:gdLst>
              <a:gd name="T0" fmla="*/ 204 w 208"/>
              <a:gd name="T1" fmla="*/ 76 h 208"/>
              <a:gd name="T2" fmla="*/ 208 w 208"/>
              <a:gd name="T3" fmla="*/ 118 h 208"/>
              <a:gd name="T4" fmla="*/ 194 w 208"/>
              <a:gd name="T5" fmla="*/ 156 h 208"/>
              <a:gd name="T6" fmla="*/ 156 w 208"/>
              <a:gd name="T7" fmla="*/ 194 h 208"/>
              <a:gd name="T8" fmla="*/ 118 w 208"/>
              <a:gd name="T9" fmla="*/ 206 h 208"/>
              <a:gd name="T10" fmla="*/ 78 w 208"/>
              <a:gd name="T11" fmla="*/ 204 h 208"/>
              <a:gd name="T12" fmla="*/ 42 w 208"/>
              <a:gd name="T13" fmla="*/ 186 h 208"/>
              <a:gd name="T14" fmla="*/ 14 w 208"/>
              <a:gd name="T15" fmla="*/ 156 h 208"/>
              <a:gd name="T16" fmla="*/ 0 w 208"/>
              <a:gd name="T17" fmla="*/ 104 h 208"/>
              <a:gd name="T18" fmla="*/ 8 w 208"/>
              <a:gd name="T19" fmla="*/ 64 h 208"/>
              <a:gd name="T20" fmla="*/ 32 w 208"/>
              <a:gd name="T21" fmla="*/ 30 h 208"/>
              <a:gd name="T22" fmla="*/ 64 w 208"/>
              <a:gd name="T23" fmla="*/ 8 h 208"/>
              <a:gd name="T24" fmla="*/ 104 w 208"/>
              <a:gd name="T25" fmla="*/ 0 h 208"/>
              <a:gd name="T26" fmla="*/ 156 w 208"/>
              <a:gd name="T27" fmla="*/ 14 h 208"/>
              <a:gd name="T28" fmla="*/ 186 w 208"/>
              <a:gd name="T29" fmla="*/ 40 h 208"/>
              <a:gd name="T30" fmla="*/ 184 w 208"/>
              <a:gd name="T31" fmla="*/ 138 h 208"/>
              <a:gd name="T32" fmla="*/ 190 w 208"/>
              <a:gd name="T33" fmla="*/ 86 h 208"/>
              <a:gd name="T34" fmla="*/ 166 w 208"/>
              <a:gd name="T35" fmla="*/ 42 h 208"/>
              <a:gd name="T36" fmla="*/ 138 w 208"/>
              <a:gd name="T37" fmla="*/ 24 h 208"/>
              <a:gd name="T38" fmla="*/ 88 w 208"/>
              <a:gd name="T39" fmla="*/ 20 h 208"/>
              <a:gd name="T40" fmla="*/ 44 w 208"/>
              <a:gd name="T41" fmla="*/ 42 h 208"/>
              <a:gd name="T42" fmla="*/ 24 w 208"/>
              <a:gd name="T43" fmla="*/ 70 h 208"/>
              <a:gd name="T44" fmla="*/ 20 w 208"/>
              <a:gd name="T45" fmla="*/ 122 h 208"/>
              <a:gd name="T46" fmla="*/ 44 w 208"/>
              <a:gd name="T47" fmla="*/ 164 h 208"/>
              <a:gd name="T48" fmla="*/ 70 w 208"/>
              <a:gd name="T49" fmla="*/ 184 h 208"/>
              <a:gd name="T50" fmla="*/ 122 w 208"/>
              <a:gd name="T51" fmla="*/ 188 h 208"/>
              <a:gd name="T52" fmla="*/ 166 w 208"/>
              <a:gd name="T53" fmla="*/ 164 h 208"/>
              <a:gd name="T54" fmla="*/ 184 w 208"/>
              <a:gd name="T55" fmla="*/ 138 h 208"/>
              <a:gd name="T56" fmla="*/ 168 w 208"/>
              <a:gd name="T57" fmla="*/ 78 h 208"/>
              <a:gd name="T58" fmla="*/ 172 w 208"/>
              <a:gd name="T59" fmla="*/ 118 h 208"/>
              <a:gd name="T60" fmla="*/ 154 w 208"/>
              <a:gd name="T61" fmla="*/ 152 h 208"/>
              <a:gd name="T62" fmla="*/ 104 w 208"/>
              <a:gd name="T63" fmla="*/ 174 h 208"/>
              <a:gd name="T64" fmla="*/ 66 w 208"/>
              <a:gd name="T65" fmla="*/ 162 h 208"/>
              <a:gd name="T66" fmla="*/ 40 w 208"/>
              <a:gd name="T67" fmla="*/ 130 h 208"/>
              <a:gd name="T68" fmla="*/ 36 w 208"/>
              <a:gd name="T69" fmla="*/ 90 h 208"/>
              <a:gd name="T70" fmla="*/ 56 w 208"/>
              <a:gd name="T71" fmla="*/ 54 h 208"/>
              <a:gd name="T72" fmla="*/ 104 w 208"/>
              <a:gd name="T73" fmla="*/ 34 h 208"/>
              <a:gd name="T74" fmla="*/ 142 w 208"/>
              <a:gd name="T75" fmla="*/ 46 h 208"/>
              <a:gd name="T76" fmla="*/ 142 w 208"/>
              <a:gd name="T77" fmla="*/ 140 h 208"/>
              <a:gd name="T78" fmla="*/ 156 w 208"/>
              <a:gd name="T79" fmla="*/ 104 h 208"/>
              <a:gd name="T80" fmla="*/ 148 w 208"/>
              <a:gd name="T81" fmla="*/ 76 h 208"/>
              <a:gd name="T82" fmla="*/ 124 w 208"/>
              <a:gd name="T83" fmla="*/ 56 h 208"/>
              <a:gd name="T84" fmla="*/ 94 w 208"/>
              <a:gd name="T85" fmla="*/ 52 h 208"/>
              <a:gd name="T86" fmla="*/ 68 w 208"/>
              <a:gd name="T87" fmla="*/ 68 h 208"/>
              <a:gd name="T88" fmla="*/ 52 w 208"/>
              <a:gd name="T89" fmla="*/ 104 h 208"/>
              <a:gd name="T90" fmla="*/ 62 w 208"/>
              <a:gd name="T91" fmla="*/ 132 h 208"/>
              <a:gd name="T92" fmla="*/ 84 w 208"/>
              <a:gd name="T93" fmla="*/ 152 h 208"/>
              <a:gd name="T94" fmla="*/ 114 w 208"/>
              <a:gd name="T95" fmla="*/ 154 h 208"/>
              <a:gd name="T96" fmla="*/ 142 w 208"/>
              <a:gd name="T97" fmla="*/ 140 h 208"/>
              <a:gd name="T98" fmla="*/ 136 w 208"/>
              <a:gd name="T99" fmla="*/ 90 h 208"/>
              <a:gd name="T100" fmla="*/ 138 w 208"/>
              <a:gd name="T101" fmla="*/ 110 h 208"/>
              <a:gd name="T102" fmla="*/ 128 w 208"/>
              <a:gd name="T103" fmla="*/ 128 h 208"/>
              <a:gd name="T104" fmla="*/ 104 w 208"/>
              <a:gd name="T105" fmla="*/ 138 h 208"/>
              <a:gd name="T106" fmla="*/ 86 w 208"/>
              <a:gd name="T107" fmla="*/ 132 h 208"/>
              <a:gd name="T108" fmla="*/ 72 w 208"/>
              <a:gd name="T109" fmla="*/ 118 h 208"/>
              <a:gd name="T110" fmla="*/ 70 w 208"/>
              <a:gd name="T111" fmla="*/ 96 h 208"/>
              <a:gd name="T112" fmla="*/ 80 w 208"/>
              <a:gd name="T113" fmla="*/ 80 h 208"/>
              <a:gd name="T114" fmla="*/ 104 w 208"/>
              <a:gd name="T115" fmla="*/ 70 h 208"/>
              <a:gd name="T116" fmla="*/ 124 w 208"/>
              <a:gd name="T117" fmla="*/ 76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08" h="208">
                <a:moveTo>
                  <a:pt x="194" y="52"/>
                </a:moveTo>
                <a:lnTo>
                  <a:pt x="194" y="52"/>
                </a:lnTo>
                <a:lnTo>
                  <a:pt x="200" y="64"/>
                </a:lnTo>
                <a:lnTo>
                  <a:pt x="204" y="76"/>
                </a:lnTo>
                <a:lnTo>
                  <a:pt x="208" y="90"/>
                </a:lnTo>
                <a:lnTo>
                  <a:pt x="208" y="104"/>
                </a:lnTo>
                <a:lnTo>
                  <a:pt x="208" y="104"/>
                </a:lnTo>
                <a:lnTo>
                  <a:pt x="208" y="118"/>
                </a:lnTo>
                <a:lnTo>
                  <a:pt x="204" y="132"/>
                </a:lnTo>
                <a:lnTo>
                  <a:pt x="200" y="144"/>
                </a:lnTo>
                <a:lnTo>
                  <a:pt x="194" y="156"/>
                </a:lnTo>
                <a:lnTo>
                  <a:pt x="194" y="156"/>
                </a:lnTo>
                <a:lnTo>
                  <a:pt x="186" y="168"/>
                </a:lnTo>
                <a:lnTo>
                  <a:pt x="178" y="178"/>
                </a:lnTo>
                <a:lnTo>
                  <a:pt x="168" y="186"/>
                </a:lnTo>
                <a:lnTo>
                  <a:pt x="156" y="194"/>
                </a:lnTo>
                <a:lnTo>
                  <a:pt x="156" y="194"/>
                </a:lnTo>
                <a:lnTo>
                  <a:pt x="144" y="200"/>
                </a:lnTo>
                <a:lnTo>
                  <a:pt x="132" y="204"/>
                </a:lnTo>
                <a:lnTo>
                  <a:pt x="118" y="206"/>
                </a:lnTo>
                <a:lnTo>
                  <a:pt x="104" y="208"/>
                </a:lnTo>
                <a:lnTo>
                  <a:pt x="104" y="208"/>
                </a:lnTo>
                <a:lnTo>
                  <a:pt x="90" y="206"/>
                </a:lnTo>
                <a:lnTo>
                  <a:pt x="78" y="204"/>
                </a:lnTo>
                <a:lnTo>
                  <a:pt x="64" y="200"/>
                </a:lnTo>
                <a:lnTo>
                  <a:pt x="52" y="194"/>
                </a:lnTo>
                <a:lnTo>
                  <a:pt x="52" y="194"/>
                </a:lnTo>
                <a:lnTo>
                  <a:pt x="42" y="186"/>
                </a:lnTo>
                <a:lnTo>
                  <a:pt x="32" y="178"/>
                </a:lnTo>
                <a:lnTo>
                  <a:pt x="22" y="168"/>
                </a:lnTo>
                <a:lnTo>
                  <a:pt x="14" y="156"/>
                </a:lnTo>
                <a:lnTo>
                  <a:pt x="14" y="156"/>
                </a:lnTo>
                <a:lnTo>
                  <a:pt x="8" y="144"/>
                </a:lnTo>
                <a:lnTo>
                  <a:pt x="4" y="132"/>
                </a:lnTo>
                <a:lnTo>
                  <a:pt x="2" y="118"/>
                </a:lnTo>
                <a:lnTo>
                  <a:pt x="0" y="104"/>
                </a:lnTo>
                <a:lnTo>
                  <a:pt x="0" y="104"/>
                </a:lnTo>
                <a:lnTo>
                  <a:pt x="2" y="90"/>
                </a:lnTo>
                <a:lnTo>
                  <a:pt x="4" y="76"/>
                </a:lnTo>
                <a:lnTo>
                  <a:pt x="8" y="64"/>
                </a:lnTo>
                <a:lnTo>
                  <a:pt x="14" y="52"/>
                </a:lnTo>
                <a:lnTo>
                  <a:pt x="14" y="52"/>
                </a:lnTo>
                <a:lnTo>
                  <a:pt x="22" y="40"/>
                </a:lnTo>
                <a:lnTo>
                  <a:pt x="32" y="30"/>
                </a:lnTo>
                <a:lnTo>
                  <a:pt x="42" y="22"/>
                </a:lnTo>
                <a:lnTo>
                  <a:pt x="52" y="14"/>
                </a:lnTo>
                <a:lnTo>
                  <a:pt x="52" y="14"/>
                </a:lnTo>
                <a:lnTo>
                  <a:pt x="64" y="8"/>
                </a:lnTo>
                <a:lnTo>
                  <a:pt x="78" y="4"/>
                </a:lnTo>
                <a:lnTo>
                  <a:pt x="90" y="2"/>
                </a:lnTo>
                <a:lnTo>
                  <a:pt x="104" y="0"/>
                </a:lnTo>
                <a:lnTo>
                  <a:pt x="104" y="0"/>
                </a:lnTo>
                <a:lnTo>
                  <a:pt x="118" y="2"/>
                </a:lnTo>
                <a:lnTo>
                  <a:pt x="132" y="4"/>
                </a:lnTo>
                <a:lnTo>
                  <a:pt x="144" y="8"/>
                </a:lnTo>
                <a:lnTo>
                  <a:pt x="156" y="14"/>
                </a:lnTo>
                <a:lnTo>
                  <a:pt x="156" y="14"/>
                </a:lnTo>
                <a:lnTo>
                  <a:pt x="168" y="22"/>
                </a:lnTo>
                <a:lnTo>
                  <a:pt x="178" y="30"/>
                </a:lnTo>
                <a:lnTo>
                  <a:pt x="186" y="40"/>
                </a:lnTo>
                <a:lnTo>
                  <a:pt x="194" y="52"/>
                </a:lnTo>
                <a:lnTo>
                  <a:pt x="194" y="52"/>
                </a:lnTo>
                <a:close/>
                <a:moveTo>
                  <a:pt x="184" y="138"/>
                </a:moveTo>
                <a:lnTo>
                  <a:pt x="184" y="138"/>
                </a:lnTo>
                <a:lnTo>
                  <a:pt x="190" y="122"/>
                </a:lnTo>
                <a:lnTo>
                  <a:pt x="190" y="104"/>
                </a:lnTo>
                <a:lnTo>
                  <a:pt x="190" y="104"/>
                </a:lnTo>
                <a:lnTo>
                  <a:pt x="190" y="86"/>
                </a:lnTo>
                <a:lnTo>
                  <a:pt x="184" y="70"/>
                </a:lnTo>
                <a:lnTo>
                  <a:pt x="184" y="70"/>
                </a:lnTo>
                <a:lnTo>
                  <a:pt x="176" y="56"/>
                </a:lnTo>
                <a:lnTo>
                  <a:pt x="166" y="42"/>
                </a:lnTo>
                <a:lnTo>
                  <a:pt x="166" y="42"/>
                </a:lnTo>
                <a:lnTo>
                  <a:pt x="152" y="32"/>
                </a:lnTo>
                <a:lnTo>
                  <a:pt x="138" y="24"/>
                </a:lnTo>
                <a:lnTo>
                  <a:pt x="138" y="24"/>
                </a:lnTo>
                <a:lnTo>
                  <a:pt x="122" y="20"/>
                </a:lnTo>
                <a:lnTo>
                  <a:pt x="104" y="18"/>
                </a:lnTo>
                <a:lnTo>
                  <a:pt x="104" y="18"/>
                </a:lnTo>
                <a:lnTo>
                  <a:pt x="88" y="20"/>
                </a:lnTo>
                <a:lnTo>
                  <a:pt x="70" y="24"/>
                </a:lnTo>
                <a:lnTo>
                  <a:pt x="70" y="24"/>
                </a:lnTo>
                <a:lnTo>
                  <a:pt x="56" y="32"/>
                </a:lnTo>
                <a:lnTo>
                  <a:pt x="44" y="42"/>
                </a:lnTo>
                <a:lnTo>
                  <a:pt x="44" y="42"/>
                </a:lnTo>
                <a:lnTo>
                  <a:pt x="34" y="56"/>
                </a:lnTo>
                <a:lnTo>
                  <a:pt x="24" y="70"/>
                </a:lnTo>
                <a:lnTo>
                  <a:pt x="24" y="70"/>
                </a:lnTo>
                <a:lnTo>
                  <a:pt x="20" y="86"/>
                </a:lnTo>
                <a:lnTo>
                  <a:pt x="18" y="104"/>
                </a:lnTo>
                <a:lnTo>
                  <a:pt x="18" y="104"/>
                </a:lnTo>
                <a:lnTo>
                  <a:pt x="20" y="122"/>
                </a:lnTo>
                <a:lnTo>
                  <a:pt x="24" y="138"/>
                </a:lnTo>
                <a:lnTo>
                  <a:pt x="24" y="138"/>
                </a:lnTo>
                <a:lnTo>
                  <a:pt x="34" y="152"/>
                </a:lnTo>
                <a:lnTo>
                  <a:pt x="44" y="164"/>
                </a:lnTo>
                <a:lnTo>
                  <a:pt x="44" y="164"/>
                </a:lnTo>
                <a:lnTo>
                  <a:pt x="56" y="176"/>
                </a:lnTo>
                <a:lnTo>
                  <a:pt x="70" y="184"/>
                </a:lnTo>
                <a:lnTo>
                  <a:pt x="70" y="184"/>
                </a:lnTo>
                <a:lnTo>
                  <a:pt x="88" y="188"/>
                </a:lnTo>
                <a:lnTo>
                  <a:pt x="104" y="190"/>
                </a:lnTo>
                <a:lnTo>
                  <a:pt x="104" y="190"/>
                </a:lnTo>
                <a:lnTo>
                  <a:pt x="122" y="188"/>
                </a:lnTo>
                <a:lnTo>
                  <a:pt x="138" y="184"/>
                </a:lnTo>
                <a:lnTo>
                  <a:pt x="138" y="184"/>
                </a:lnTo>
                <a:lnTo>
                  <a:pt x="152" y="176"/>
                </a:lnTo>
                <a:lnTo>
                  <a:pt x="166" y="164"/>
                </a:lnTo>
                <a:lnTo>
                  <a:pt x="166" y="164"/>
                </a:lnTo>
                <a:lnTo>
                  <a:pt x="176" y="152"/>
                </a:lnTo>
                <a:lnTo>
                  <a:pt x="184" y="138"/>
                </a:lnTo>
                <a:lnTo>
                  <a:pt x="184" y="138"/>
                </a:lnTo>
                <a:close/>
                <a:moveTo>
                  <a:pt x="154" y="54"/>
                </a:moveTo>
                <a:lnTo>
                  <a:pt x="154" y="54"/>
                </a:lnTo>
                <a:lnTo>
                  <a:pt x="162" y="66"/>
                </a:lnTo>
                <a:lnTo>
                  <a:pt x="168" y="78"/>
                </a:lnTo>
                <a:lnTo>
                  <a:pt x="172" y="90"/>
                </a:lnTo>
                <a:lnTo>
                  <a:pt x="174" y="104"/>
                </a:lnTo>
                <a:lnTo>
                  <a:pt x="174" y="104"/>
                </a:lnTo>
                <a:lnTo>
                  <a:pt x="172" y="118"/>
                </a:lnTo>
                <a:lnTo>
                  <a:pt x="168" y="130"/>
                </a:lnTo>
                <a:lnTo>
                  <a:pt x="162" y="142"/>
                </a:lnTo>
                <a:lnTo>
                  <a:pt x="154" y="152"/>
                </a:lnTo>
                <a:lnTo>
                  <a:pt x="154" y="152"/>
                </a:lnTo>
                <a:lnTo>
                  <a:pt x="142" y="162"/>
                </a:lnTo>
                <a:lnTo>
                  <a:pt x="132" y="168"/>
                </a:lnTo>
                <a:lnTo>
                  <a:pt x="118" y="172"/>
                </a:lnTo>
                <a:lnTo>
                  <a:pt x="104" y="174"/>
                </a:lnTo>
                <a:lnTo>
                  <a:pt x="104" y="174"/>
                </a:lnTo>
                <a:lnTo>
                  <a:pt x="90" y="172"/>
                </a:lnTo>
                <a:lnTo>
                  <a:pt x="78" y="168"/>
                </a:lnTo>
                <a:lnTo>
                  <a:pt x="66" y="162"/>
                </a:lnTo>
                <a:lnTo>
                  <a:pt x="56" y="152"/>
                </a:lnTo>
                <a:lnTo>
                  <a:pt x="56" y="152"/>
                </a:lnTo>
                <a:lnTo>
                  <a:pt x="46" y="142"/>
                </a:lnTo>
                <a:lnTo>
                  <a:pt x="40" y="130"/>
                </a:lnTo>
                <a:lnTo>
                  <a:pt x="36" y="118"/>
                </a:lnTo>
                <a:lnTo>
                  <a:pt x="36" y="104"/>
                </a:lnTo>
                <a:lnTo>
                  <a:pt x="36" y="104"/>
                </a:lnTo>
                <a:lnTo>
                  <a:pt x="36" y="90"/>
                </a:lnTo>
                <a:lnTo>
                  <a:pt x="40" y="78"/>
                </a:lnTo>
                <a:lnTo>
                  <a:pt x="46" y="66"/>
                </a:lnTo>
                <a:lnTo>
                  <a:pt x="56" y="54"/>
                </a:lnTo>
                <a:lnTo>
                  <a:pt x="56" y="54"/>
                </a:lnTo>
                <a:lnTo>
                  <a:pt x="66" y="46"/>
                </a:lnTo>
                <a:lnTo>
                  <a:pt x="78" y="40"/>
                </a:lnTo>
                <a:lnTo>
                  <a:pt x="90" y="36"/>
                </a:lnTo>
                <a:lnTo>
                  <a:pt x="104" y="34"/>
                </a:lnTo>
                <a:lnTo>
                  <a:pt x="104" y="34"/>
                </a:lnTo>
                <a:lnTo>
                  <a:pt x="118" y="36"/>
                </a:lnTo>
                <a:lnTo>
                  <a:pt x="132" y="40"/>
                </a:lnTo>
                <a:lnTo>
                  <a:pt x="142" y="46"/>
                </a:lnTo>
                <a:lnTo>
                  <a:pt x="154" y="54"/>
                </a:lnTo>
                <a:lnTo>
                  <a:pt x="154" y="54"/>
                </a:lnTo>
                <a:close/>
                <a:moveTo>
                  <a:pt x="142" y="140"/>
                </a:moveTo>
                <a:lnTo>
                  <a:pt x="142" y="140"/>
                </a:lnTo>
                <a:lnTo>
                  <a:pt x="148" y="132"/>
                </a:lnTo>
                <a:lnTo>
                  <a:pt x="152" y="124"/>
                </a:lnTo>
                <a:lnTo>
                  <a:pt x="156" y="114"/>
                </a:lnTo>
                <a:lnTo>
                  <a:pt x="156" y="104"/>
                </a:lnTo>
                <a:lnTo>
                  <a:pt x="156" y="104"/>
                </a:lnTo>
                <a:lnTo>
                  <a:pt x="156" y="94"/>
                </a:lnTo>
                <a:lnTo>
                  <a:pt x="152" y="84"/>
                </a:lnTo>
                <a:lnTo>
                  <a:pt x="148" y="76"/>
                </a:lnTo>
                <a:lnTo>
                  <a:pt x="142" y="68"/>
                </a:lnTo>
                <a:lnTo>
                  <a:pt x="142" y="68"/>
                </a:lnTo>
                <a:lnTo>
                  <a:pt x="134" y="60"/>
                </a:lnTo>
                <a:lnTo>
                  <a:pt x="124" y="56"/>
                </a:lnTo>
                <a:lnTo>
                  <a:pt x="114" y="52"/>
                </a:lnTo>
                <a:lnTo>
                  <a:pt x="104" y="52"/>
                </a:lnTo>
                <a:lnTo>
                  <a:pt x="104" y="52"/>
                </a:lnTo>
                <a:lnTo>
                  <a:pt x="94" y="52"/>
                </a:lnTo>
                <a:lnTo>
                  <a:pt x="84" y="56"/>
                </a:lnTo>
                <a:lnTo>
                  <a:pt x="76" y="60"/>
                </a:lnTo>
                <a:lnTo>
                  <a:pt x="68" y="68"/>
                </a:lnTo>
                <a:lnTo>
                  <a:pt x="68" y="68"/>
                </a:lnTo>
                <a:lnTo>
                  <a:pt x="62" y="76"/>
                </a:lnTo>
                <a:lnTo>
                  <a:pt x="56" y="84"/>
                </a:lnTo>
                <a:lnTo>
                  <a:pt x="54" y="94"/>
                </a:lnTo>
                <a:lnTo>
                  <a:pt x="52" y="104"/>
                </a:lnTo>
                <a:lnTo>
                  <a:pt x="52" y="104"/>
                </a:lnTo>
                <a:lnTo>
                  <a:pt x="54" y="114"/>
                </a:lnTo>
                <a:lnTo>
                  <a:pt x="56" y="124"/>
                </a:lnTo>
                <a:lnTo>
                  <a:pt x="62" y="132"/>
                </a:lnTo>
                <a:lnTo>
                  <a:pt x="68" y="140"/>
                </a:lnTo>
                <a:lnTo>
                  <a:pt x="68" y="140"/>
                </a:lnTo>
                <a:lnTo>
                  <a:pt x="76" y="148"/>
                </a:lnTo>
                <a:lnTo>
                  <a:pt x="84" y="152"/>
                </a:lnTo>
                <a:lnTo>
                  <a:pt x="94" y="154"/>
                </a:lnTo>
                <a:lnTo>
                  <a:pt x="104" y="156"/>
                </a:lnTo>
                <a:lnTo>
                  <a:pt x="104" y="156"/>
                </a:lnTo>
                <a:lnTo>
                  <a:pt x="114" y="154"/>
                </a:lnTo>
                <a:lnTo>
                  <a:pt x="124" y="152"/>
                </a:lnTo>
                <a:lnTo>
                  <a:pt x="134" y="148"/>
                </a:lnTo>
                <a:lnTo>
                  <a:pt x="142" y="140"/>
                </a:lnTo>
                <a:lnTo>
                  <a:pt x="142" y="140"/>
                </a:lnTo>
                <a:close/>
                <a:moveTo>
                  <a:pt x="128" y="80"/>
                </a:moveTo>
                <a:lnTo>
                  <a:pt x="128" y="80"/>
                </a:lnTo>
                <a:lnTo>
                  <a:pt x="134" y="84"/>
                </a:lnTo>
                <a:lnTo>
                  <a:pt x="136" y="90"/>
                </a:lnTo>
                <a:lnTo>
                  <a:pt x="138" y="96"/>
                </a:lnTo>
                <a:lnTo>
                  <a:pt x="140" y="104"/>
                </a:lnTo>
                <a:lnTo>
                  <a:pt x="140" y="104"/>
                </a:lnTo>
                <a:lnTo>
                  <a:pt x="138" y="110"/>
                </a:lnTo>
                <a:lnTo>
                  <a:pt x="136" y="118"/>
                </a:lnTo>
                <a:lnTo>
                  <a:pt x="134" y="124"/>
                </a:lnTo>
                <a:lnTo>
                  <a:pt x="128" y="128"/>
                </a:lnTo>
                <a:lnTo>
                  <a:pt x="128" y="128"/>
                </a:lnTo>
                <a:lnTo>
                  <a:pt x="124" y="132"/>
                </a:lnTo>
                <a:lnTo>
                  <a:pt x="118" y="136"/>
                </a:lnTo>
                <a:lnTo>
                  <a:pt x="112" y="138"/>
                </a:lnTo>
                <a:lnTo>
                  <a:pt x="104" y="138"/>
                </a:lnTo>
                <a:lnTo>
                  <a:pt x="104" y="138"/>
                </a:lnTo>
                <a:lnTo>
                  <a:pt x="98" y="138"/>
                </a:lnTo>
                <a:lnTo>
                  <a:pt x="92" y="136"/>
                </a:lnTo>
                <a:lnTo>
                  <a:pt x="86" y="132"/>
                </a:lnTo>
                <a:lnTo>
                  <a:pt x="80" y="128"/>
                </a:lnTo>
                <a:lnTo>
                  <a:pt x="80" y="128"/>
                </a:lnTo>
                <a:lnTo>
                  <a:pt x="76" y="124"/>
                </a:lnTo>
                <a:lnTo>
                  <a:pt x="72" y="118"/>
                </a:lnTo>
                <a:lnTo>
                  <a:pt x="70" y="110"/>
                </a:lnTo>
                <a:lnTo>
                  <a:pt x="70" y="104"/>
                </a:lnTo>
                <a:lnTo>
                  <a:pt x="70" y="104"/>
                </a:lnTo>
                <a:lnTo>
                  <a:pt x="70" y="96"/>
                </a:lnTo>
                <a:lnTo>
                  <a:pt x="72" y="90"/>
                </a:lnTo>
                <a:lnTo>
                  <a:pt x="76" y="84"/>
                </a:lnTo>
                <a:lnTo>
                  <a:pt x="80" y="80"/>
                </a:lnTo>
                <a:lnTo>
                  <a:pt x="80" y="80"/>
                </a:lnTo>
                <a:lnTo>
                  <a:pt x="86" y="76"/>
                </a:lnTo>
                <a:lnTo>
                  <a:pt x="92" y="72"/>
                </a:lnTo>
                <a:lnTo>
                  <a:pt x="98" y="70"/>
                </a:lnTo>
                <a:lnTo>
                  <a:pt x="104" y="70"/>
                </a:lnTo>
                <a:lnTo>
                  <a:pt x="104" y="70"/>
                </a:lnTo>
                <a:lnTo>
                  <a:pt x="112" y="70"/>
                </a:lnTo>
                <a:lnTo>
                  <a:pt x="118" y="72"/>
                </a:lnTo>
                <a:lnTo>
                  <a:pt x="124" y="76"/>
                </a:lnTo>
                <a:lnTo>
                  <a:pt x="128" y="80"/>
                </a:lnTo>
                <a:lnTo>
                  <a:pt x="128" y="8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9" name="Espace réservé pour une image  8">
            <a:extLst>
              <a:ext uri="{FF2B5EF4-FFF2-40B4-BE49-F238E27FC236}">
                <a16:creationId xmlns:a16="http://schemas.microsoft.com/office/drawing/2014/main" id="{3ED91DCA-A7C4-4FB6-9C5C-CEA88A20E7C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321152" y="1440000"/>
            <a:ext cx="3169438" cy="4788000"/>
          </a:xfrm>
        </p:spPr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07C538EC-41BD-49F8-B2F4-9B589CCDB2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1152" y="1433687"/>
            <a:ext cx="3167848" cy="480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228033"/>
      </p:ext>
    </p:extLst>
  </p:cSld>
  <p:clrMapOvr>
    <a:masterClrMapping/>
  </p:clrMapOvr>
  <p:transition spd="med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texte 8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fr-FR" sz="1600" dirty="0"/>
              <a:t>Overview VSTS</a:t>
            </a:r>
          </a:p>
        </p:txBody>
      </p:sp>
      <p:pic>
        <p:nvPicPr>
          <p:cNvPr id="26" name="Espace réservé pour une image  25"/>
          <p:cNvPicPr>
            <a:picLocks noGrp="1" noChangeAspect="1"/>
          </p:cNvPicPr>
          <p:nvPr>
            <p:ph type="pic" sz="quarter" idx="19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25" b="38431"/>
          <a:stretch/>
        </p:blipFill>
        <p:spPr/>
      </p:pic>
      <p:sp>
        <p:nvSpPr>
          <p:cNvPr id="11" name="Espace réservé du texte 10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fr-FR" sz="1600" dirty="0" err="1"/>
              <a:t>Feature</a:t>
            </a:r>
            <a:r>
              <a:rPr lang="fr-FR" sz="1600" dirty="0"/>
              <a:t> Code</a:t>
            </a:r>
          </a:p>
        </p:txBody>
      </p:sp>
      <p:pic>
        <p:nvPicPr>
          <p:cNvPr id="22" name="Espace réservé pour une image  21"/>
          <p:cNvPicPr>
            <a:picLocks noGrp="1" noChangeAspect="1"/>
          </p:cNvPicPr>
          <p:nvPr>
            <p:ph type="pic" sz="quarter" idx="2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603" b="26603"/>
          <a:stretch>
            <a:fillRect/>
          </a:stretch>
        </p:blipFill>
        <p:spPr/>
      </p:pic>
      <p:sp>
        <p:nvSpPr>
          <p:cNvPr id="13" name="Espace réservé du texte 12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fr-FR" sz="1600" dirty="0" err="1"/>
              <a:t>Feature</a:t>
            </a:r>
            <a:r>
              <a:rPr lang="fr-FR" sz="1600" dirty="0"/>
              <a:t> Build</a:t>
            </a:r>
          </a:p>
        </p:txBody>
      </p:sp>
      <p:pic>
        <p:nvPicPr>
          <p:cNvPr id="3076" name="Picture 4" descr="Résultat de recherche d'images pour &quot;engrenage&quot;">
            <a:extLst>
              <a:ext uri="{FF2B5EF4-FFF2-40B4-BE49-F238E27FC236}">
                <a16:creationId xmlns:a16="http://schemas.microsoft.com/office/drawing/2014/main" id="{C733EC94-079D-4A42-9536-E0509EF133E2}"/>
              </a:ext>
            </a:extLst>
          </p:cNvPr>
          <p:cNvPicPr>
            <a:picLocks noGrp="1" noChangeAspect="1" noChangeArrowheads="1"/>
          </p:cNvPicPr>
          <p:nvPr>
            <p:ph type="pic" sz="quarter" idx="25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57" b="15457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Rectangle 30"/>
          <p:cNvSpPr/>
          <p:nvPr/>
        </p:nvSpPr>
        <p:spPr>
          <a:xfrm>
            <a:off x="5071795" y="1268760"/>
            <a:ext cx="4681012" cy="2520280"/>
          </a:xfrm>
          <a:prstGeom prst="rect">
            <a:avLst/>
          </a:prstGeom>
          <a:solidFill>
            <a:schemeClr val="bg2">
              <a:lumMod val="20000"/>
              <a:lumOff val="8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9" name="Rectangle 28"/>
          <p:cNvSpPr/>
          <p:nvPr/>
        </p:nvSpPr>
        <p:spPr>
          <a:xfrm>
            <a:off x="272480" y="3822596"/>
            <a:ext cx="4680028" cy="2520280"/>
          </a:xfrm>
          <a:prstGeom prst="rect">
            <a:avLst/>
          </a:prstGeom>
          <a:solidFill>
            <a:schemeClr val="bg2">
              <a:lumMod val="20000"/>
              <a:lumOff val="8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3" name="Espace réservé du texte 3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32" name="Titre 3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VSTS Code &amp; Build</a:t>
            </a:r>
          </a:p>
        </p:txBody>
      </p:sp>
      <p:sp>
        <p:nvSpPr>
          <p:cNvPr id="30" name="Rectangle 29"/>
          <p:cNvSpPr/>
          <p:nvPr/>
        </p:nvSpPr>
        <p:spPr>
          <a:xfrm>
            <a:off x="4951013" y="3825530"/>
            <a:ext cx="4681012" cy="2520280"/>
          </a:xfrm>
          <a:prstGeom prst="rect">
            <a:avLst/>
          </a:prstGeom>
          <a:solidFill>
            <a:schemeClr val="bg2">
              <a:lumMod val="20000"/>
              <a:lumOff val="8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DC7E1-5C83-42F4-9AD9-8D925EE255EB}" type="datetime1">
              <a:rPr lang="fr-FR" smtClean="0"/>
              <a:t>27/12/2017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Pratiques </a:t>
            </a:r>
            <a:r>
              <a:rPr lang="fr-FR" dirty="0" err="1"/>
              <a:t>Crafts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A89DF-0C55-4EB9-B33C-819B5A50E194}" type="slidenum">
              <a:rPr lang="fr-FR" smtClean="0"/>
              <a:pPr/>
              <a:t>4</a:t>
            </a:fld>
            <a:endParaRPr lang="fr-FR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fr-FR" sz="1600" dirty="0"/>
              <a:t>Introduction</a:t>
            </a:r>
          </a:p>
        </p:txBody>
      </p:sp>
      <p:pic>
        <p:nvPicPr>
          <p:cNvPr id="8" name="Espace réservé pour une image  7"/>
          <p:cNvPicPr>
            <a:picLocks noGrp="1" noChangeAspect="1"/>
          </p:cNvPicPr>
          <p:nvPr>
            <p:ph type="pic" sz="quarter" idx="15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074" b="2407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926792600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29" grpId="0" animBg="1"/>
      <p:bldP spid="3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Espace réservé du texte 2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Programme</a:t>
            </a:r>
          </a:p>
        </p:txBody>
      </p:sp>
      <p:sp>
        <p:nvSpPr>
          <p:cNvPr id="26" name="Titre 2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VSTS Code &amp; Build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4FBE9-9D5F-4F8E-A386-A37236F013AB}" type="datetime1">
              <a:rPr lang="fr-FR" smtClean="0"/>
              <a:t>27/12/2017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Pratiques </a:t>
            </a:r>
            <a:r>
              <a:rPr lang="fr-FR" dirty="0" err="1"/>
              <a:t>Crafts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A89DF-0C55-4EB9-B33C-819B5A50E194}" type="slidenum">
              <a:rPr lang="fr-FR" smtClean="0"/>
              <a:pPr/>
              <a:t>5</a:t>
            </a:fld>
            <a:endParaRPr lang="fr-FR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4"/>
          </p:nvPr>
        </p:nvSpPr>
        <p:spPr>
          <a:xfrm>
            <a:off x="2136192" y="2620849"/>
            <a:ext cx="2301912" cy="584775"/>
          </a:xfrm>
        </p:spPr>
        <p:txBody>
          <a:bodyPr/>
          <a:lstStyle/>
          <a:p>
            <a:r>
              <a:rPr lang="fr-FR" dirty="0"/>
              <a:t>9h30 à 12h30</a:t>
            </a:r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fr-FR"/>
              <a:t>15 minutes</a:t>
            </a:r>
            <a:endParaRPr lang="fr-FR" dirty="0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6"/>
          </p:nvPr>
        </p:nvSpPr>
        <p:spPr>
          <a:xfrm>
            <a:off x="6666247" y="3157746"/>
            <a:ext cx="668453" cy="246221"/>
          </a:xfrm>
        </p:spPr>
        <p:txBody>
          <a:bodyPr/>
          <a:lstStyle/>
          <a:p>
            <a:r>
              <a:rPr lang="fr-FR" dirty="0"/>
              <a:t>le matin</a:t>
            </a:r>
          </a:p>
        </p:txBody>
      </p:sp>
      <p:sp>
        <p:nvSpPr>
          <p:cNvPr id="28" name="Espace réservé du texte 27"/>
          <p:cNvSpPr>
            <a:spLocks noGrp="1"/>
          </p:cNvSpPr>
          <p:nvPr>
            <p:ph type="body" sz="quarter" idx="17"/>
          </p:nvPr>
        </p:nvSpPr>
        <p:spPr>
          <a:xfrm>
            <a:off x="2136192" y="5011712"/>
            <a:ext cx="1288814" cy="584775"/>
          </a:xfrm>
        </p:spPr>
        <p:txBody>
          <a:bodyPr/>
          <a:lstStyle/>
          <a:p>
            <a:r>
              <a:rPr lang="fr-FR" dirty="0"/>
              <a:t>1 heure</a:t>
            </a:r>
          </a:p>
        </p:txBody>
      </p:sp>
    </p:spTree>
    <p:extLst>
      <p:ext uri="{BB962C8B-B14F-4D97-AF65-F5344CB8AC3E}">
        <p14:creationId xmlns:p14="http://schemas.microsoft.com/office/powerpoint/2010/main" val="241541270"/>
      </p:ext>
    </p:extLst>
  </p:cSld>
  <p:clrMapOvr>
    <a:masterClrMapping/>
  </p:clrMapOvr>
  <p:transition spd="med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Espace réservé du texte 1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Règles </a:t>
            </a:r>
          </a:p>
        </p:txBody>
      </p:sp>
      <p:sp>
        <p:nvSpPr>
          <p:cNvPr id="18" name="Titr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VSTS Code &amp; Build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2D728-C442-4C17-819E-708664CA5B7A}" type="datetime1">
              <a:rPr lang="fr-FR" smtClean="0"/>
              <a:t>27/12/2017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Pratiques </a:t>
            </a:r>
            <a:r>
              <a:rPr lang="fr-FR" dirty="0" err="1"/>
              <a:t>Crafts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A89DF-0C55-4EB9-B33C-819B5A50E194}" type="slidenum">
              <a:rPr lang="fr-FR" smtClean="0"/>
              <a:pPr/>
              <a:t>6</a:t>
            </a:fld>
            <a:endParaRPr lang="fr-FR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fr-FR" dirty="0"/>
              <a:t>Bienveillance</a:t>
            </a:r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9"/>
          </p:nvPr>
        </p:nvSpPr>
        <p:spPr>
          <a:xfrm>
            <a:off x="6604896" y="2387898"/>
            <a:ext cx="2487962" cy="498501"/>
          </a:xfrm>
        </p:spPr>
        <p:txBody>
          <a:bodyPr/>
          <a:lstStyle/>
          <a:p>
            <a:r>
              <a:rPr lang="fr-FR" dirty="0"/>
              <a:t>Confidentialité</a:t>
            </a:r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fr-FR" dirty="0"/>
              <a:t>Téléphone</a:t>
            </a:r>
          </a:p>
          <a:p>
            <a:r>
              <a:rPr lang="fr-FR" dirty="0"/>
              <a:t>Portable éteint</a:t>
            </a:r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fr-FR" dirty="0"/>
              <a:t>Implication</a:t>
            </a:r>
          </a:p>
        </p:txBody>
      </p:sp>
      <p:sp>
        <p:nvSpPr>
          <p:cNvPr id="20" name="Freeform 165"/>
          <p:cNvSpPr>
            <a:spLocks/>
          </p:cNvSpPr>
          <p:nvPr/>
        </p:nvSpPr>
        <p:spPr bwMode="auto">
          <a:xfrm>
            <a:off x="1039357" y="2418209"/>
            <a:ext cx="567502" cy="487806"/>
          </a:xfrm>
          <a:custGeom>
            <a:avLst/>
            <a:gdLst>
              <a:gd name="T0" fmla="*/ 337 w 471"/>
              <a:gd name="T1" fmla="*/ 0 h 404"/>
              <a:gd name="T2" fmla="*/ 307 w 471"/>
              <a:gd name="T3" fmla="*/ 5 h 404"/>
              <a:gd name="T4" fmla="*/ 280 w 471"/>
              <a:gd name="T5" fmla="*/ 13 h 404"/>
              <a:gd name="T6" fmla="*/ 257 w 471"/>
              <a:gd name="T7" fmla="*/ 27 h 404"/>
              <a:gd name="T8" fmla="*/ 236 w 471"/>
              <a:gd name="T9" fmla="*/ 47 h 404"/>
              <a:gd name="T10" fmla="*/ 226 w 471"/>
              <a:gd name="T11" fmla="*/ 37 h 404"/>
              <a:gd name="T12" fmla="*/ 203 w 471"/>
              <a:gd name="T13" fmla="*/ 20 h 404"/>
              <a:gd name="T14" fmla="*/ 178 w 471"/>
              <a:gd name="T15" fmla="*/ 7 h 404"/>
              <a:gd name="T16" fmla="*/ 150 w 471"/>
              <a:gd name="T17" fmla="*/ 2 h 404"/>
              <a:gd name="T18" fmla="*/ 135 w 471"/>
              <a:gd name="T19" fmla="*/ 0 h 404"/>
              <a:gd name="T20" fmla="*/ 108 w 471"/>
              <a:gd name="T21" fmla="*/ 3 h 404"/>
              <a:gd name="T22" fmla="*/ 83 w 471"/>
              <a:gd name="T23" fmla="*/ 12 h 404"/>
              <a:gd name="T24" fmla="*/ 60 w 471"/>
              <a:gd name="T25" fmla="*/ 24 h 404"/>
              <a:gd name="T26" fmla="*/ 39 w 471"/>
              <a:gd name="T27" fmla="*/ 41 h 404"/>
              <a:gd name="T28" fmla="*/ 24 w 471"/>
              <a:gd name="T29" fmla="*/ 61 h 404"/>
              <a:gd name="T30" fmla="*/ 11 w 471"/>
              <a:gd name="T31" fmla="*/ 83 h 404"/>
              <a:gd name="T32" fmla="*/ 3 w 471"/>
              <a:gd name="T33" fmla="*/ 108 h 404"/>
              <a:gd name="T34" fmla="*/ 0 w 471"/>
              <a:gd name="T35" fmla="*/ 135 h 404"/>
              <a:gd name="T36" fmla="*/ 1 w 471"/>
              <a:gd name="T37" fmla="*/ 150 h 404"/>
              <a:gd name="T38" fmla="*/ 7 w 471"/>
              <a:gd name="T39" fmla="*/ 183 h 404"/>
              <a:gd name="T40" fmla="*/ 18 w 471"/>
              <a:gd name="T41" fmla="*/ 219 h 404"/>
              <a:gd name="T42" fmla="*/ 38 w 471"/>
              <a:gd name="T43" fmla="*/ 257 h 404"/>
              <a:gd name="T44" fmla="*/ 65 w 471"/>
              <a:gd name="T45" fmla="*/ 293 h 404"/>
              <a:gd name="T46" fmla="*/ 101 w 471"/>
              <a:gd name="T47" fmla="*/ 330 h 404"/>
              <a:gd name="T48" fmla="*/ 146 w 471"/>
              <a:gd name="T49" fmla="*/ 364 h 404"/>
              <a:gd name="T50" fmla="*/ 203 w 471"/>
              <a:gd name="T51" fmla="*/ 392 h 404"/>
              <a:gd name="T52" fmla="*/ 236 w 471"/>
              <a:gd name="T53" fmla="*/ 404 h 404"/>
              <a:gd name="T54" fmla="*/ 297 w 471"/>
              <a:gd name="T55" fmla="*/ 378 h 404"/>
              <a:gd name="T56" fmla="*/ 349 w 471"/>
              <a:gd name="T57" fmla="*/ 347 h 404"/>
              <a:gd name="T58" fmla="*/ 390 w 471"/>
              <a:gd name="T59" fmla="*/ 312 h 404"/>
              <a:gd name="T60" fmla="*/ 421 w 471"/>
              <a:gd name="T61" fmla="*/ 275 h 404"/>
              <a:gd name="T62" fmla="*/ 445 w 471"/>
              <a:gd name="T63" fmla="*/ 237 h 404"/>
              <a:gd name="T64" fmla="*/ 460 w 471"/>
              <a:gd name="T65" fmla="*/ 201 h 404"/>
              <a:gd name="T66" fmla="*/ 468 w 471"/>
              <a:gd name="T67" fmla="*/ 166 h 404"/>
              <a:gd name="T68" fmla="*/ 471 w 471"/>
              <a:gd name="T69" fmla="*/ 135 h 404"/>
              <a:gd name="T70" fmla="*/ 470 w 471"/>
              <a:gd name="T71" fmla="*/ 122 h 404"/>
              <a:gd name="T72" fmla="*/ 464 w 471"/>
              <a:gd name="T73" fmla="*/ 96 h 404"/>
              <a:gd name="T74" fmla="*/ 454 w 471"/>
              <a:gd name="T75" fmla="*/ 72 h 404"/>
              <a:gd name="T76" fmla="*/ 440 w 471"/>
              <a:gd name="T77" fmla="*/ 50 h 404"/>
              <a:gd name="T78" fmla="*/ 422 w 471"/>
              <a:gd name="T79" fmla="*/ 31 h 404"/>
              <a:gd name="T80" fmla="*/ 400 w 471"/>
              <a:gd name="T81" fmla="*/ 17 h 404"/>
              <a:gd name="T82" fmla="*/ 376 w 471"/>
              <a:gd name="T83" fmla="*/ 7 h 404"/>
              <a:gd name="T84" fmla="*/ 351 w 471"/>
              <a:gd name="T85" fmla="*/ 2 h 404"/>
              <a:gd name="T86" fmla="*/ 337 w 471"/>
              <a:gd name="T87" fmla="*/ 0 h 4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471" h="404">
                <a:moveTo>
                  <a:pt x="337" y="0"/>
                </a:moveTo>
                <a:lnTo>
                  <a:pt x="337" y="0"/>
                </a:lnTo>
                <a:lnTo>
                  <a:pt x="321" y="2"/>
                </a:lnTo>
                <a:lnTo>
                  <a:pt x="307" y="5"/>
                </a:lnTo>
                <a:lnTo>
                  <a:pt x="293" y="7"/>
                </a:lnTo>
                <a:lnTo>
                  <a:pt x="280" y="13"/>
                </a:lnTo>
                <a:lnTo>
                  <a:pt x="268" y="20"/>
                </a:lnTo>
                <a:lnTo>
                  <a:pt x="257" y="27"/>
                </a:lnTo>
                <a:lnTo>
                  <a:pt x="245" y="37"/>
                </a:lnTo>
                <a:lnTo>
                  <a:pt x="236" y="47"/>
                </a:lnTo>
                <a:lnTo>
                  <a:pt x="236" y="47"/>
                </a:lnTo>
                <a:lnTo>
                  <a:pt x="226" y="37"/>
                </a:lnTo>
                <a:lnTo>
                  <a:pt x="215" y="27"/>
                </a:lnTo>
                <a:lnTo>
                  <a:pt x="203" y="20"/>
                </a:lnTo>
                <a:lnTo>
                  <a:pt x="191" y="13"/>
                </a:lnTo>
                <a:lnTo>
                  <a:pt x="178" y="7"/>
                </a:lnTo>
                <a:lnTo>
                  <a:pt x="164" y="5"/>
                </a:lnTo>
                <a:lnTo>
                  <a:pt x="150" y="2"/>
                </a:lnTo>
                <a:lnTo>
                  <a:pt x="135" y="0"/>
                </a:lnTo>
                <a:lnTo>
                  <a:pt x="135" y="0"/>
                </a:lnTo>
                <a:lnTo>
                  <a:pt x="121" y="2"/>
                </a:lnTo>
                <a:lnTo>
                  <a:pt x="108" y="3"/>
                </a:lnTo>
                <a:lnTo>
                  <a:pt x="95" y="7"/>
                </a:lnTo>
                <a:lnTo>
                  <a:pt x="83" y="12"/>
                </a:lnTo>
                <a:lnTo>
                  <a:pt x="72" y="17"/>
                </a:lnTo>
                <a:lnTo>
                  <a:pt x="60" y="24"/>
                </a:lnTo>
                <a:lnTo>
                  <a:pt x="49" y="31"/>
                </a:lnTo>
                <a:lnTo>
                  <a:pt x="39" y="41"/>
                </a:lnTo>
                <a:lnTo>
                  <a:pt x="31" y="50"/>
                </a:lnTo>
                <a:lnTo>
                  <a:pt x="24" y="61"/>
                </a:lnTo>
                <a:lnTo>
                  <a:pt x="17" y="72"/>
                </a:lnTo>
                <a:lnTo>
                  <a:pt x="11" y="83"/>
                </a:lnTo>
                <a:lnTo>
                  <a:pt x="7" y="96"/>
                </a:lnTo>
                <a:lnTo>
                  <a:pt x="3" y="108"/>
                </a:lnTo>
                <a:lnTo>
                  <a:pt x="1" y="122"/>
                </a:lnTo>
                <a:lnTo>
                  <a:pt x="0" y="135"/>
                </a:lnTo>
                <a:lnTo>
                  <a:pt x="0" y="135"/>
                </a:lnTo>
                <a:lnTo>
                  <a:pt x="1" y="150"/>
                </a:lnTo>
                <a:lnTo>
                  <a:pt x="3" y="166"/>
                </a:lnTo>
                <a:lnTo>
                  <a:pt x="7" y="183"/>
                </a:lnTo>
                <a:lnTo>
                  <a:pt x="11" y="201"/>
                </a:lnTo>
                <a:lnTo>
                  <a:pt x="18" y="219"/>
                </a:lnTo>
                <a:lnTo>
                  <a:pt x="27" y="237"/>
                </a:lnTo>
                <a:lnTo>
                  <a:pt x="38" y="257"/>
                </a:lnTo>
                <a:lnTo>
                  <a:pt x="51" y="275"/>
                </a:lnTo>
                <a:lnTo>
                  <a:pt x="65" y="293"/>
                </a:lnTo>
                <a:lnTo>
                  <a:pt x="81" y="312"/>
                </a:lnTo>
                <a:lnTo>
                  <a:pt x="101" y="330"/>
                </a:lnTo>
                <a:lnTo>
                  <a:pt x="122" y="347"/>
                </a:lnTo>
                <a:lnTo>
                  <a:pt x="146" y="364"/>
                </a:lnTo>
                <a:lnTo>
                  <a:pt x="174" y="378"/>
                </a:lnTo>
                <a:lnTo>
                  <a:pt x="203" y="392"/>
                </a:lnTo>
                <a:lnTo>
                  <a:pt x="236" y="404"/>
                </a:lnTo>
                <a:lnTo>
                  <a:pt x="236" y="404"/>
                </a:lnTo>
                <a:lnTo>
                  <a:pt x="268" y="392"/>
                </a:lnTo>
                <a:lnTo>
                  <a:pt x="297" y="378"/>
                </a:lnTo>
                <a:lnTo>
                  <a:pt x="325" y="364"/>
                </a:lnTo>
                <a:lnTo>
                  <a:pt x="349" y="347"/>
                </a:lnTo>
                <a:lnTo>
                  <a:pt x="370" y="330"/>
                </a:lnTo>
                <a:lnTo>
                  <a:pt x="390" y="312"/>
                </a:lnTo>
                <a:lnTo>
                  <a:pt x="407" y="293"/>
                </a:lnTo>
                <a:lnTo>
                  <a:pt x="421" y="275"/>
                </a:lnTo>
                <a:lnTo>
                  <a:pt x="433" y="257"/>
                </a:lnTo>
                <a:lnTo>
                  <a:pt x="445" y="237"/>
                </a:lnTo>
                <a:lnTo>
                  <a:pt x="453" y="219"/>
                </a:lnTo>
                <a:lnTo>
                  <a:pt x="460" y="201"/>
                </a:lnTo>
                <a:lnTo>
                  <a:pt x="464" y="183"/>
                </a:lnTo>
                <a:lnTo>
                  <a:pt x="468" y="166"/>
                </a:lnTo>
                <a:lnTo>
                  <a:pt x="470" y="150"/>
                </a:lnTo>
                <a:lnTo>
                  <a:pt x="471" y="135"/>
                </a:lnTo>
                <a:lnTo>
                  <a:pt x="471" y="135"/>
                </a:lnTo>
                <a:lnTo>
                  <a:pt x="470" y="122"/>
                </a:lnTo>
                <a:lnTo>
                  <a:pt x="468" y="108"/>
                </a:lnTo>
                <a:lnTo>
                  <a:pt x="464" y="96"/>
                </a:lnTo>
                <a:lnTo>
                  <a:pt x="460" y="83"/>
                </a:lnTo>
                <a:lnTo>
                  <a:pt x="454" y="72"/>
                </a:lnTo>
                <a:lnTo>
                  <a:pt x="447" y="61"/>
                </a:lnTo>
                <a:lnTo>
                  <a:pt x="440" y="50"/>
                </a:lnTo>
                <a:lnTo>
                  <a:pt x="432" y="41"/>
                </a:lnTo>
                <a:lnTo>
                  <a:pt x="422" y="31"/>
                </a:lnTo>
                <a:lnTo>
                  <a:pt x="411" y="24"/>
                </a:lnTo>
                <a:lnTo>
                  <a:pt x="400" y="17"/>
                </a:lnTo>
                <a:lnTo>
                  <a:pt x="388" y="12"/>
                </a:lnTo>
                <a:lnTo>
                  <a:pt x="376" y="7"/>
                </a:lnTo>
                <a:lnTo>
                  <a:pt x="363" y="3"/>
                </a:lnTo>
                <a:lnTo>
                  <a:pt x="351" y="2"/>
                </a:lnTo>
                <a:lnTo>
                  <a:pt x="337" y="0"/>
                </a:lnTo>
                <a:lnTo>
                  <a:pt x="33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grpSp>
        <p:nvGrpSpPr>
          <p:cNvPr id="21" name="Groupe 20"/>
          <p:cNvGrpSpPr/>
          <p:nvPr/>
        </p:nvGrpSpPr>
        <p:grpSpPr>
          <a:xfrm>
            <a:off x="5575064" y="2376837"/>
            <a:ext cx="586580" cy="535038"/>
            <a:chOff x="-1822450" y="4175125"/>
            <a:chExt cx="379413" cy="346075"/>
          </a:xfrm>
          <a:solidFill>
            <a:schemeClr val="accent3"/>
          </a:solidFill>
        </p:grpSpPr>
        <p:sp>
          <p:nvSpPr>
            <p:cNvPr id="22" name="Freeform 51"/>
            <p:cNvSpPr>
              <a:spLocks noEditPoints="1"/>
            </p:cNvSpPr>
            <p:nvPr/>
          </p:nvSpPr>
          <p:spPr bwMode="auto">
            <a:xfrm>
              <a:off x="-1668463" y="4302125"/>
              <a:ext cx="77788" cy="79375"/>
            </a:xfrm>
            <a:custGeom>
              <a:avLst/>
              <a:gdLst>
                <a:gd name="T0" fmla="*/ 25 w 49"/>
                <a:gd name="T1" fmla="*/ 0 h 50"/>
                <a:gd name="T2" fmla="*/ 25 w 49"/>
                <a:gd name="T3" fmla="*/ 0 h 50"/>
                <a:gd name="T4" fmla="*/ 19 w 49"/>
                <a:gd name="T5" fmla="*/ 0 h 50"/>
                <a:gd name="T6" fmla="*/ 15 w 49"/>
                <a:gd name="T7" fmla="*/ 3 h 50"/>
                <a:gd name="T8" fmla="*/ 11 w 49"/>
                <a:gd name="T9" fmla="*/ 5 h 50"/>
                <a:gd name="T10" fmla="*/ 7 w 49"/>
                <a:gd name="T11" fmla="*/ 8 h 50"/>
                <a:gd name="T12" fmla="*/ 4 w 49"/>
                <a:gd name="T13" fmla="*/ 12 h 50"/>
                <a:gd name="T14" fmla="*/ 2 w 49"/>
                <a:gd name="T15" fmla="*/ 16 h 50"/>
                <a:gd name="T16" fmla="*/ 0 w 49"/>
                <a:gd name="T17" fmla="*/ 20 h 50"/>
                <a:gd name="T18" fmla="*/ 0 w 49"/>
                <a:gd name="T19" fmla="*/ 25 h 50"/>
                <a:gd name="T20" fmla="*/ 0 w 49"/>
                <a:gd name="T21" fmla="*/ 25 h 50"/>
                <a:gd name="T22" fmla="*/ 0 w 49"/>
                <a:gd name="T23" fmla="*/ 30 h 50"/>
                <a:gd name="T24" fmla="*/ 2 w 49"/>
                <a:gd name="T25" fmla="*/ 34 h 50"/>
                <a:gd name="T26" fmla="*/ 4 w 49"/>
                <a:gd name="T27" fmla="*/ 38 h 50"/>
                <a:gd name="T28" fmla="*/ 7 w 49"/>
                <a:gd name="T29" fmla="*/ 43 h 50"/>
                <a:gd name="T30" fmla="*/ 11 w 49"/>
                <a:gd name="T31" fmla="*/ 46 h 50"/>
                <a:gd name="T32" fmla="*/ 15 w 49"/>
                <a:gd name="T33" fmla="*/ 48 h 50"/>
                <a:gd name="T34" fmla="*/ 19 w 49"/>
                <a:gd name="T35" fmla="*/ 50 h 50"/>
                <a:gd name="T36" fmla="*/ 25 w 49"/>
                <a:gd name="T37" fmla="*/ 50 h 50"/>
                <a:gd name="T38" fmla="*/ 25 w 49"/>
                <a:gd name="T39" fmla="*/ 50 h 50"/>
                <a:gd name="T40" fmla="*/ 30 w 49"/>
                <a:gd name="T41" fmla="*/ 50 h 50"/>
                <a:gd name="T42" fmla="*/ 34 w 49"/>
                <a:gd name="T43" fmla="*/ 48 h 50"/>
                <a:gd name="T44" fmla="*/ 38 w 49"/>
                <a:gd name="T45" fmla="*/ 46 h 50"/>
                <a:gd name="T46" fmla="*/ 42 w 49"/>
                <a:gd name="T47" fmla="*/ 43 h 50"/>
                <a:gd name="T48" fmla="*/ 45 w 49"/>
                <a:gd name="T49" fmla="*/ 38 h 50"/>
                <a:gd name="T50" fmla="*/ 47 w 49"/>
                <a:gd name="T51" fmla="*/ 34 h 50"/>
                <a:gd name="T52" fmla="*/ 49 w 49"/>
                <a:gd name="T53" fmla="*/ 30 h 50"/>
                <a:gd name="T54" fmla="*/ 49 w 49"/>
                <a:gd name="T55" fmla="*/ 25 h 50"/>
                <a:gd name="T56" fmla="*/ 49 w 49"/>
                <a:gd name="T57" fmla="*/ 25 h 50"/>
                <a:gd name="T58" fmla="*/ 49 w 49"/>
                <a:gd name="T59" fmla="*/ 20 h 50"/>
                <a:gd name="T60" fmla="*/ 47 w 49"/>
                <a:gd name="T61" fmla="*/ 16 h 50"/>
                <a:gd name="T62" fmla="*/ 45 w 49"/>
                <a:gd name="T63" fmla="*/ 12 h 50"/>
                <a:gd name="T64" fmla="*/ 42 w 49"/>
                <a:gd name="T65" fmla="*/ 8 h 50"/>
                <a:gd name="T66" fmla="*/ 38 w 49"/>
                <a:gd name="T67" fmla="*/ 5 h 50"/>
                <a:gd name="T68" fmla="*/ 34 w 49"/>
                <a:gd name="T69" fmla="*/ 3 h 50"/>
                <a:gd name="T70" fmla="*/ 30 w 49"/>
                <a:gd name="T71" fmla="*/ 0 h 50"/>
                <a:gd name="T72" fmla="*/ 25 w 49"/>
                <a:gd name="T73" fmla="*/ 0 h 50"/>
                <a:gd name="T74" fmla="*/ 25 w 49"/>
                <a:gd name="T75" fmla="*/ 0 h 50"/>
                <a:gd name="T76" fmla="*/ 25 w 49"/>
                <a:gd name="T77" fmla="*/ 35 h 50"/>
                <a:gd name="T78" fmla="*/ 25 w 49"/>
                <a:gd name="T79" fmla="*/ 35 h 50"/>
                <a:gd name="T80" fmla="*/ 20 w 49"/>
                <a:gd name="T81" fmla="*/ 34 h 50"/>
                <a:gd name="T82" fmla="*/ 17 w 49"/>
                <a:gd name="T83" fmla="*/ 32 h 50"/>
                <a:gd name="T84" fmla="*/ 15 w 49"/>
                <a:gd name="T85" fmla="*/ 29 h 50"/>
                <a:gd name="T86" fmla="*/ 14 w 49"/>
                <a:gd name="T87" fmla="*/ 25 h 50"/>
                <a:gd name="T88" fmla="*/ 14 w 49"/>
                <a:gd name="T89" fmla="*/ 25 h 50"/>
                <a:gd name="T90" fmla="*/ 15 w 49"/>
                <a:gd name="T91" fmla="*/ 21 h 50"/>
                <a:gd name="T92" fmla="*/ 17 w 49"/>
                <a:gd name="T93" fmla="*/ 18 h 50"/>
                <a:gd name="T94" fmla="*/ 20 w 49"/>
                <a:gd name="T95" fmla="*/ 16 h 50"/>
                <a:gd name="T96" fmla="*/ 25 w 49"/>
                <a:gd name="T97" fmla="*/ 15 h 50"/>
                <a:gd name="T98" fmla="*/ 25 w 49"/>
                <a:gd name="T99" fmla="*/ 15 h 50"/>
                <a:gd name="T100" fmla="*/ 29 w 49"/>
                <a:gd name="T101" fmla="*/ 16 h 50"/>
                <a:gd name="T102" fmla="*/ 32 w 49"/>
                <a:gd name="T103" fmla="*/ 18 h 50"/>
                <a:gd name="T104" fmla="*/ 34 w 49"/>
                <a:gd name="T105" fmla="*/ 21 h 50"/>
                <a:gd name="T106" fmla="*/ 35 w 49"/>
                <a:gd name="T107" fmla="*/ 25 h 50"/>
                <a:gd name="T108" fmla="*/ 35 w 49"/>
                <a:gd name="T109" fmla="*/ 25 h 50"/>
                <a:gd name="T110" fmla="*/ 34 w 49"/>
                <a:gd name="T111" fmla="*/ 29 h 50"/>
                <a:gd name="T112" fmla="*/ 32 w 49"/>
                <a:gd name="T113" fmla="*/ 32 h 50"/>
                <a:gd name="T114" fmla="*/ 29 w 49"/>
                <a:gd name="T115" fmla="*/ 34 h 50"/>
                <a:gd name="T116" fmla="*/ 25 w 49"/>
                <a:gd name="T117" fmla="*/ 35 h 50"/>
                <a:gd name="T118" fmla="*/ 25 w 49"/>
                <a:gd name="T119" fmla="*/ 35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9" h="50">
                  <a:moveTo>
                    <a:pt x="25" y="0"/>
                  </a:moveTo>
                  <a:lnTo>
                    <a:pt x="25" y="0"/>
                  </a:lnTo>
                  <a:lnTo>
                    <a:pt x="19" y="0"/>
                  </a:lnTo>
                  <a:lnTo>
                    <a:pt x="15" y="3"/>
                  </a:lnTo>
                  <a:lnTo>
                    <a:pt x="11" y="5"/>
                  </a:lnTo>
                  <a:lnTo>
                    <a:pt x="7" y="8"/>
                  </a:lnTo>
                  <a:lnTo>
                    <a:pt x="4" y="12"/>
                  </a:lnTo>
                  <a:lnTo>
                    <a:pt x="2" y="16"/>
                  </a:lnTo>
                  <a:lnTo>
                    <a:pt x="0" y="20"/>
                  </a:lnTo>
                  <a:lnTo>
                    <a:pt x="0" y="25"/>
                  </a:lnTo>
                  <a:lnTo>
                    <a:pt x="0" y="25"/>
                  </a:lnTo>
                  <a:lnTo>
                    <a:pt x="0" y="30"/>
                  </a:lnTo>
                  <a:lnTo>
                    <a:pt x="2" y="34"/>
                  </a:lnTo>
                  <a:lnTo>
                    <a:pt x="4" y="38"/>
                  </a:lnTo>
                  <a:lnTo>
                    <a:pt x="7" y="43"/>
                  </a:lnTo>
                  <a:lnTo>
                    <a:pt x="11" y="46"/>
                  </a:lnTo>
                  <a:lnTo>
                    <a:pt x="15" y="48"/>
                  </a:lnTo>
                  <a:lnTo>
                    <a:pt x="19" y="50"/>
                  </a:lnTo>
                  <a:lnTo>
                    <a:pt x="25" y="50"/>
                  </a:lnTo>
                  <a:lnTo>
                    <a:pt x="25" y="50"/>
                  </a:lnTo>
                  <a:lnTo>
                    <a:pt x="30" y="50"/>
                  </a:lnTo>
                  <a:lnTo>
                    <a:pt x="34" y="48"/>
                  </a:lnTo>
                  <a:lnTo>
                    <a:pt x="38" y="46"/>
                  </a:lnTo>
                  <a:lnTo>
                    <a:pt x="42" y="43"/>
                  </a:lnTo>
                  <a:lnTo>
                    <a:pt x="45" y="38"/>
                  </a:lnTo>
                  <a:lnTo>
                    <a:pt x="47" y="34"/>
                  </a:lnTo>
                  <a:lnTo>
                    <a:pt x="49" y="30"/>
                  </a:lnTo>
                  <a:lnTo>
                    <a:pt x="49" y="25"/>
                  </a:lnTo>
                  <a:lnTo>
                    <a:pt x="49" y="25"/>
                  </a:lnTo>
                  <a:lnTo>
                    <a:pt x="49" y="20"/>
                  </a:lnTo>
                  <a:lnTo>
                    <a:pt x="47" y="16"/>
                  </a:lnTo>
                  <a:lnTo>
                    <a:pt x="45" y="12"/>
                  </a:lnTo>
                  <a:lnTo>
                    <a:pt x="42" y="8"/>
                  </a:lnTo>
                  <a:lnTo>
                    <a:pt x="38" y="5"/>
                  </a:lnTo>
                  <a:lnTo>
                    <a:pt x="34" y="3"/>
                  </a:lnTo>
                  <a:lnTo>
                    <a:pt x="30" y="0"/>
                  </a:lnTo>
                  <a:lnTo>
                    <a:pt x="25" y="0"/>
                  </a:lnTo>
                  <a:lnTo>
                    <a:pt x="25" y="0"/>
                  </a:lnTo>
                  <a:close/>
                  <a:moveTo>
                    <a:pt x="25" y="35"/>
                  </a:moveTo>
                  <a:lnTo>
                    <a:pt x="25" y="35"/>
                  </a:lnTo>
                  <a:lnTo>
                    <a:pt x="20" y="34"/>
                  </a:lnTo>
                  <a:lnTo>
                    <a:pt x="17" y="32"/>
                  </a:lnTo>
                  <a:lnTo>
                    <a:pt x="15" y="29"/>
                  </a:lnTo>
                  <a:lnTo>
                    <a:pt x="14" y="25"/>
                  </a:lnTo>
                  <a:lnTo>
                    <a:pt x="14" y="25"/>
                  </a:lnTo>
                  <a:lnTo>
                    <a:pt x="15" y="21"/>
                  </a:lnTo>
                  <a:lnTo>
                    <a:pt x="17" y="18"/>
                  </a:lnTo>
                  <a:lnTo>
                    <a:pt x="20" y="16"/>
                  </a:lnTo>
                  <a:lnTo>
                    <a:pt x="25" y="15"/>
                  </a:lnTo>
                  <a:lnTo>
                    <a:pt x="25" y="15"/>
                  </a:lnTo>
                  <a:lnTo>
                    <a:pt x="29" y="16"/>
                  </a:lnTo>
                  <a:lnTo>
                    <a:pt x="32" y="18"/>
                  </a:lnTo>
                  <a:lnTo>
                    <a:pt x="34" y="21"/>
                  </a:lnTo>
                  <a:lnTo>
                    <a:pt x="35" y="25"/>
                  </a:lnTo>
                  <a:lnTo>
                    <a:pt x="35" y="25"/>
                  </a:lnTo>
                  <a:lnTo>
                    <a:pt x="34" y="29"/>
                  </a:lnTo>
                  <a:lnTo>
                    <a:pt x="32" y="32"/>
                  </a:lnTo>
                  <a:lnTo>
                    <a:pt x="29" y="34"/>
                  </a:lnTo>
                  <a:lnTo>
                    <a:pt x="25" y="35"/>
                  </a:lnTo>
                  <a:lnTo>
                    <a:pt x="25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" name="Freeform 52"/>
            <p:cNvSpPr>
              <a:spLocks noEditPoints="1"/>
            </p:cNvSpPr>
            <p:nvPr/>
          </p:nvSpPr>
          <p:spPr bwMode="auto">
            <a:xfrm>
              <a:off x="-1763713" y="4233863"/>
              <a:ext cx="261938" cy="215900"/>
            </a:xfrm>
            <a:custGeom>
              <a:avLst/>
              <a:gdLst>
                <a:gd name="T0" fmla="*/ 4 w 165"/>
                <a:gd name="T1" fmla="*/ 0 h 136"/>
                <a:gd name="T2" fmla="*/ 2 w 165"/>
                <a:gd name="T3" fmla="*/ 1 h 136"/>
                <a:gd name="T4" fmla="*/ 0 w 165"/>
                <a:gd name="T5" fmla="*/ 7 h 136"/>
                <a:gd name="T6" fmla="*/ 0 w 165"/>
                <a:gd name="T7" fmla="*/ 21 h 136"/>
                <a:gd name="T8" fmla="*/ 3 w 165"/>
                <a:gd name="T9" fmla="*/ 22 h 136"/>
                <a:gd name="T10" fmla="*/ 4 w 165"/>
                <a:gd name="T11" fmla="*/ 25 h 136"/>
                <a:gd name="T12" fmla="*/ 4 w 165"/>
                <a:gd name="T13" fmla="*/ 41 h 136"/>
                <a:gd name="T14" fmla="*/ 3 w 165"/>
                <a:gd name="T15" fmla="*/ 45 h 136"/>
                <a:gd name="T16" fmla="*/ 0 w 165"/>
                <a:gd name="T17" fmla="*/ 46 h 136"/>
                <a:gd name="T18" fmla="*/ 0 w 165"/>
                <a:gd name="T19" fmla="*/ 95 h 136"/>
                <a:gd name="T20" fmla="*/ 3 w 165"/>
                <a:gd name="T21" fmla="*/ 96 h 136"/>
                <a:gd name="T22" fmla="*/ 4 w 165"/>
                <a:gd name="T23" fmla="*/ 99 h 136"/>
                <a:gd name="T24" fmla="*/ 4 w 165"/>
                <a:gd name="T25" fmla="*/ 115 h 136"/>
                <a:gd name="T26" fmla="*/ 3 w 165"/>
                <a:gd name="T27" fmla="*/ 118 h 136"/>
                <a:gd name="T28" fmla="*/ 0 w 165"/>
                <a:gd name="T29" fmla="*/ 119 h 136"/>
                <a:gd name="T30" fmla="*/ 0 w 165"/>
                <a:gd name="T31" fmla="*/ 130 h 136"/>
                <a:gd name="T32" fmla="*/ 2 w 165"/>
                <a:gd name="T33" fmla="*/ 135 h 136"/>
                <a:gd name="T34" fmla="*/ 161 w 165"/>
                <a:gd name="T35" fmla="*/ 136 h 136"/>
                <a:gd name="T36" fmla="*/ 163 w 165"/>
                <a:gd name="T37" fmla="*/ 135 h 136"/>
                <a:gd name="T38" fmla="*/ 165 w 165"/>
                <a:gd name="T39" fmla="*/ 130 h 136"/>
                <a:gd name="T40" fmla="*/ 165 w 165"/>
                <a:gd name="T41" fmla="*/ 7 h 136"/>
                <a:gd name="T42" fmla="*/ 163 w 165"/>
                <a:gd name="T43" fmla="*/ 1 h 136"/>
                <a:gd name="T44" fmla="*/ 161 w 165"/>
                <a:gd name="T45" fmla="*/ 0 h 136"/>
                <a:gd name="T46" fmla="*/ 85 w 165"/>
                <a:gd name="T47" fmla="*/ 105 h 136"/>
                <a:gd name="T48" fmla="*/ 70 w 165"/>
                <a:gd name="T49" fmla="*/ 102 h 136"/>
                <a:gd name="T50" fmla="*/ 59 w 165"/>
                <a:gd name="T51" fmla="*/ 94 h 136"/>
                <a:gd name="T52" fmla="*/ 51 w 165"/>
                <a:gd name="T53" fmla="*/ 82 h 136"/>
                <a:gd name="T54" fmla="*/ 48 w 165"/>
                <a:gd name="T55" fmla="*/ 68 h 136"/>
                <a:gd name="T56" fmla="*/ 49 w 165"/>
                <a:gd name="T57" fmla="*/ 61 h 136"/>
                <a:gd name="T58" fmla="*/ 54 w 165"/>
                <a:gd name="T59" fmla="*/ 48 h 136"/>
                <a:gd name="T60" fmla="*/ 64 w 165"/>
                <a:gd name="T61" fmla="*/ 37 h 136"/>
                <a:gd name="T62" fmla="*/ 77 w 165"/>
                <a:gd name="T63" fmla="*/ 32 h 136"/>
                <a:gd name="T64" fmla="*/ 85 w 165"/>
                <a:gd name="T65" fmla="*/ 31 h 136"/>
                <a:gd name="T66" fmla="*/ 99 w 165"/>
                <a:gd name="T67" fmla="*/ 34 h 136"/>
                <a:gd name="T68" fmla="*/ 110 w 165"/>
                <a:gd name="T69" fmla="*/ 42 h 136"/>
                <a:gd name="T70" fmla="*/ 118 w 165"/>
                <a:gd name="T71" fmla="*/ 54 h 136"/>
                <a:gd name="T72" fmla="*/ 122 w 165"/>
                <a:gd name="T73" fmla="*/ 68 h 136"/>
                <a:gd name="T74" fmla="*/ 121 w 165"/>
                <a:gd name="T75" fmla="*/ 75 h 136"/>
                <a:gd name="T76" fmla="*/ 115 w 165"/>
                <a:gd name="T77" fmla="*/ 89 h 136"/>
                <a:gd name="T78" fmla="*/ 105 w 165"/>
                <a:gd name="T79" fmla="*/ 99 h 136"/>
                <a:gd name="T80" fmla="*/ 92 w 165"/>
                <a:gd name="T81" fmla="*/ 104 h 136"/>
                <a:gd name="T82" fmla="*/ 85 w 165"/>
                <a:gd name="T83" fmla="*/ 105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65" h="136">
                  <a:moveTo>
                    <a:pt x="161" y="0"/>
                  </a:moveTo>
                  <a:lnTo>
                    <a:pt x="4" y="0"/>
                  </a:lnTo>
                  <a:lnTo>
                    <a:pt x="4" y="0"/>
                  </a:lnTo>
                  <a:lnTo>
                    <a:pt x="2" y="1"/>
                  </a:lnTo>
                  <a:lnTo>
                    <a:pt x="1" y="2"/>
                  </a:lnTo>
                  <a:lnTo>
                    <a:pt x="0" y="7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2" y="21"/>
                  </a:lnTo>
                  <a:lnTo>
                    <a:pt x="3" y="22"/>
                  </a:lnTo>
                  <a:lnTo>
                    <a:pt x="4" y="23"/>
                  </a:lnTo>
                  <a:lnTo>
                    <a:pt x="4" y="25"/>
                  </a:lnTo>
                  <a:lnTo>
                    <a:pt x="4" y="41"/>
                  </a:lnTo>
                  <a:lnTo>
                    <a:pt x="4" y="41"/>
                  </a:lnTo>
                  <a:lnTo>
                    <a:pt x="4" y="43"/>
                  </a:lnTo>
                  <a:lnTo>
                    <a:pt x="3" y="45"/>
                  </a:lnTo>
                  <a:lnTo>
                    <a:pt x="2" y="46"/>
                  </a:lnTo>
                  <a:lnTo>
                    <a:pt x="0" y="46"/>
                  </a:lnTo>
                  <a:lnTo>
                    <a:pt x="0" y="95"/>
                  </a:lnTo>
                  <a:lnTo>
                    <a:pt x="0" y="95"/>
                  </a:lnTo>
                  <a:lnTo>
                    <a:pt x="2" y="95"/>
                  </a:lnTo>
                  <a:lnTo>
                    <a:pt x="3" y="96"/>
                  </a:lnTo>
                  <a:lnTo>
                    <a:pt x="4" y="97"/>
                  </a:lnTo>
                  <a:lnTo>
                    <a:pt x="4" y="99"/>
                  </a:lnTo>
                  <a:lnTo>
                    <a:pt x="4" y="115"/>
                  </a:lnTo>
                  <a:lnTo>
                    <a:pt x="4" y="115"/>
                  </a:lnTo>
                  <a:lnTo>
                    <a:pt x="4" y="117"/>
                  </a:lnTo>
                  <a:lnTo>
                    <a:pt x="3" y="118"/>
                  </a:lnTo>
                  <a:lnTo>
                    <a:pt x="2" y="119"/>
                  </a:lnTo>
                  <a:lnTo>
                    <a:pt x="0" y="119"/>
                  </a:lnTo>
                  <a:lnTo>
                    <a:pt x="0" y="130"/>
                  </a:lnTo>
                  <a:lnTo>
                    <a:pt x="0" y="130"/>
                  </a:lnTo>
                  <a:lnTo>
                    <a:pt x="1" y="134"/>
                  </a:lnTo>
                  <a:lnTo>
                    <a:pt x="2" y="135"/>
                  </a:lnTo>
                  <a:lnTo>
                    <a:pt x="4" y="136"/>
                  </a:lnTo>
                  <a:lnTo>
                    <a:pt x="161" y="136"/>
                  </a:lnTo>
                  <a:lnTo>
                    <a:pt x="161" y="136"/>
                  </a:lnTo>
                  <a:lnTo>
                    <a:pt x="163" y="135"/>
                  </a:lnTo>
                  <a:lnTo>
                    <a:pt x="164" y="134"/>
                  </a:lnTo>
                  <a:lnTo>
                    <a:pt x="165" y="130"/>
                  </a:lnTo>
                  <a:lnTo>
                    <a:pt x="165" y="7"/>
                  </a:lnTo>
                  <a:lnTo>
                    <a:pt x="165" y="7"/>
                  </a:lnTo>
                  <a:lnTo>
                    <a:pt x="164" y="2"/>
                  </a:lnTo>
                  <a:lnTo>
                    <a:pt x="163" y="1"/>
                  </a:lnTo>
                  <a:lnTo>
                    <a:pt x="161" y="0"/>
                  </a:lnTo>
                  <a:lnTo>
                    <a:pt x="161" y="0"/>
                  </a:lnTo>
                  <a:close/>
                  <a:moveTo>
                    <a:pt x="85" y="105"/>
                  </a:moveTo>
                  <a:lnTo>
                    <a:pt x="85" y="105"/>
                  </a:lnTo>
                  <a:lnTo>
                    <a:pt x="77" y="104"/>
                  </a:lnTo>
                  <a:lnTo>
                    <a:pt x="70" y="102"/>
                  </a:lnTo>
                  <a:lnTo>
                    <a:pt x="64" y="99"/>
                  </a:lnTo>
                  <a:lnTo>
                    <a:pt x="59" y="94"/>
                  </a:lnTo>
                  <a:lnTo>
                    <a:pt x="54" y="89"/>
                  </a:lnTo>
                  <a:lnTo>
                    <a:pt x="51" y="82"/>
                  </a:lnTo>
                  <a:lnTo>
                    <a:pt x="49" y="75"/>
                  </a:lnTo>
                  <a:lnTo>
                    <a:pt x="48" y="68"/>
                  </a:lnTo>
                  <a:lnTo>
                    <a:pt x="48" y="68"/>
                  </a:lnTo>
                  <a:lnTo>
                    <a:pt x="49" y="61"/>
                  </a:lnTo>
                  <a:lnTo>
                    <a:pt x="51" y="54"/>
                  </a:lnTo>
                  <a:lnTo>
                    <a:pt x="54" y="48"/>
                  </a:lnTo>
                  <a:lnTo>
                    <a:pt x="59" y="42"/>
                  </a:lnTo>
                  <a:lnTo>
                    <a:pt x="64" y="37"/>
                  </a:lnTo>
                  <a:lnTo>
                    <a:pt x="70" y="34"/>
                  </a:lnTo>
                  <a:lnTo>
                    <a:pt x="77" y="32"/>
                  </a:lnTo>
                  <a:lnTo>
                    <a:pt x="85" y="31"/>
                  </a:lnTo>
                  <a:lnTo>
                    <a:pt x="85" y="31"/>
                  </a:lnTo>
                  <a:lnTo>
                    <a:pt x="92" y="32"/>
                  </a:lnTo>
                  <a:lnTo>
                    <a:pt x="99" y="34"/>
                  </a:lnTo>
                  <a:lnTo>
                    <a:pt x="105" y="37"/>
                  </a:lnTo>
                  <a:lnTo>
                    <a:pt x="110" y="42"/>
                  </a:lnTo>
                  <a:lnTo>
                    <a:pt x="115" y="48"/>
                  </a:lnTo>
                  <a:lnTo>
                    <a:pt x="118" y="54"/>
                  </a:lnTo>
                  <a:lnTo>
                    <a:pt x="121" y="61"/>
                  </a:lnTo>
                  <a:lnTo>
                    <a:pt x="122" y="68"/>
                  </a:lnTo>
                  <a:lnTo>
                    <a:pt x="122" y="68"/>
                  </a:lnTo>
                  <a:lnTo>
                    <a:pt x="121" y="75"/>
                  </a:lnTo>
                  <a:lnTo>
                    <a:pt x="118" y="82"/>
                  </a:lnTo>
                  <a:lnTo>
                    <a:pt x="115" y="89"/>
                  </a:lnTo>
                  <a:lnTo>
                    <a:pt x="110" y="94"/>
                  </a:lnTo>
                  <a:lnTo>
                    <a:pt x="105" y="99"/>
                  </a:lnTo>
                  <a:lnTo>
                    <a:pt x="99" y="102"/>
                  </a:lnTo>
                  <a:lnTo>
                    <a:pt x="92" y="104"/>
                  </a:lnTo>
                  <a:lnTo>
                    <a:pt x="85" y="105"/>
                  </a:lnTo>
                  <a:lnTo>
                    <a:pt x="85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" name="Freeform 53"/>
            <p:cNvSpPr>
              <a:spLocks noEditPoints="1"/>
            </p:cNvSpPr>
            <p:nvPr/>
          </p:nvSpPr>
          <p:spPr bwMode="auto">
            <a:xfrm>
              <a:off x="-1822450" y="4175125"/>
              <a:ext cx="379413" cy="346075"/>
            </a:xfrm>
            <a:custGeom>
              <a:avLst/>
              <a:gdLst>
                <a:gd name="T0" fmla="*/ 17 w 239"/>
                <a:gd name="T1" fmla="*/ 0 h 218"/>
                <a:gd name="T2" fmla="*/ 14 w 239"/>
                <a:gd name="T3" fmla="*/ 0 h 218"/>
                <a:gd name="T4" fmla="*/ 6 w 239"/>
                <a:gd name="T5" fmla="*/ 6 h 218"/>
                <a:gd name="T6" fmla="*/ 0 w 239"/>
                <a:gd name="T7" fmla="*/ 14 h 218"/>
                <a:gd name="T8" fmla="*/ 0 w 239"/>
                <a:gd name="T9" fmla="*/ 193 h 218"/>
                <a:gd name="T10" fmla="*/ 0 w 239"/>
                <a:gd name="T11" fmla="*/ 196 h 218"/>
                <a:gd name="T12" fmla="*/ 6 w 239"/>
                <a:gd name="T13" fmla="*/ 205 h 218"/>
                <a:gd name="T14" fmla="*/ 14 w 239"/>
                <a:gd name="T15" fmla="*/ 210 h 218"/>
                <a:gd name="T16" fmla="*/ 28 w 239"/>
                <a:gd name="T17" fmla="*/ 210 h 218"/>
                <a:gd name="T18" fmla="*/ 30 w 239"/>
                <a:gd name="T19" fmla="*/ 213 h 218"/>
                <a:gd name="T20" fmla="*/ 37 w 239"/>
                <a:gd name="T21" fmla="*/ 217 h 218"/>
                <a:gd name="T22" fmla="*/ 54 w 239"/>
                <a:gd name="T23" fmla="*/ 218 h 218"/>
                <a:gd name="T24" fmla="*/ 58 w 239"/>
                <a:gd name="T25" fmla="*/ 217 h 218"/>
                <a:gd name="T26" fmla="*/ 65 w 239"/>
                <a:gd name="T27" fmla="*/ 213 h 218"/>
                <a:gd name="T28" fmla="*/ 176 w 239"/>
                <a:gd name="T29" fmla="*/ 210 h 218"/>
                <a:gd name="T30" fmla="*/ 178 w 239"/>
                <a:gd name="T31" fmla="*/ 213 h 218"/>
                <a:gd name="T32" fmla="*/ 185 w 239"/>
                <a:gd name="T33" fmla="*/ 217 h 218"/>
                <a:gd name="T34" fmla="*/ 202 w 239"/>
                <a:gd name="T35" fmla="*/ 218 h 218"/>
                <a:gd name="T36" fmla="*/ 206 w 239"/>
                <a:gd name="T37" fmla="*/ 217 h 218"/>
                <a:gd name="T38" fmla="*/ 213 w 239"/>
                <a:gd name="T39" fmla="*/ 213 h 218"/>
                <a:gd name="T40" fmla="*/ 222 w 239"/>
                <a:gd name="T41" fmla="*/ 210 h 218"/>
                <a:gd name="T42" fmla="*/ 225 w 239"/>
                <a:gd name="T43" fmla="*/ 210 h 218"/>
                <a:gd name="T44" fmla="*/ 233 w 239"/>
                <a:gd name="T45" fmla="*/ 205 h 218"/>
                <a:gd name="T46" fmla="*/ 239 w 239"/>
                <a:gd name="T47" fmla="*/ 196 h 218"/>
                <a:gd name="T48" fmla="*/ 239 w 239"/>
                <a:gd name="T49" fmla="*/ 17 h 218"/>
                <a:gd name="T50" fmla="*/ 239 w 239"/>
                <a:gd name="T51" fmla="*/ 14 h 218"/>
                <a:gd name="T52" fmla="*/ 233 w 239"/>
                <a:gd name="T53" fmla="*/ 6 h 218"/>
                <a:gd name="T54" fmla="*/ 225 w 239"/>
                <a:gd name="T55" fmla="*/ 0 h 218"/>
                <a:gd name="T56" fmla="*/ 222 w 239"/>
                <a:gd name="T57" fmla="*/ 0 h 218"/>
                <a:gd name="T58" fmla="*/ 214 w 239"/>
                <a:gd name="T59" fmla="*/ 167 h 218"/>
                <a:gd name="T60" fmla="*/ 213 w 239"/>
                <a:gd name="T61" fmla="*/ 174 h 218"/>
                <a:gd name="T62" fmla="*/ 207 w 239"/>
                <a:gd name="T63" fmla="*/ 182 h 218"/>
                <a:gd name="T64" fmla="*/ 201 w 239"/>
                <a:gd name="T65" fmla="*/ 185 h 218"/>
                <a:gd name="T66" fmla="*/ 41 w 239"/>
                <a:gd name="T67" fmla="*/ 185 h 218"/>
                <a:gd name="T68" fmla="*/ 38 w 239"/>
                <a:gd name="T69" fmla="*/ 185 h 218"/>
                <a:gd name="T70" fmla="*/ 32 w 239"/>
                <a:gd name="T71" fmla="*/ 182 h 218"/>
                <a:gd name="T72" fmla="*/ 26 w 239"/>
                <a:gd name="T73" fmla="*/ 174 h 218"/>
                <a:gd name="T74" fmla="*/ 25 w 239"/>
                <a:gd name="T75" fmla="*/ 167 h 218"/>
                <a:gd name="T76" fmla="*/ 25 w 239"/>
                <a:gd name="T77" fmla="*/ 156 h 218"/>
                <a:gd name="T78" fmla="*/ 22 w 239"/>
                <a:gd name="T79" fmla="*/ 155 h 218"/>
                <a:gd name="T80" fmla="*/ 21 w 239"/>
                <a:gd name="T81" fmla="*/ 152 h 218"/>
                <a:gd name="T82" fmla="*/ 21 w 239"/>
                <a:gd name="T83" fmla="*/ 136 h 218"/>
                <a:gd name="T84" fmla="*/ 22 w 239"/>
                <a:gd name="T85" fmla="*/ 133 h 218"/>
                <a:gd name="T86" fmla="*/ 25 w 239"/>
                <a:gd name="T87" fmla="*/ 132 h 218"/>
                <a:gd name="T88" fmla="*/ 25 w 239"/>
                <a:gd name="T89" fmla="*/ 83 h 218"/>
                <a:gd name="T90" fmla="*/ 22 w 239"/>
                <a:gd name="T91" fmla="*/ 82 h 218"/>
                <a:gd name="T92" fmla="*/ 21 w 239"/>
                <a:gd name="T93" fmla="*/ 78 h 218"/>
                <a:gd name="T94" fmla="*/ 21 w 239"/>
                <a:gd name="T95" fmla="*/ 62 h 218"/>
                <a:gd name="T96" fmla="*/ 22 w 239"/>
                <a:gd name="T97" fmla="*/ 59 h 218"/>
                <a:gd name="T98" fmla="*/ 25 w 239"/>
                <a:gd name="T99" fmla="*/ 58 h 218"/>
                <a:gd name="T100" fmla="*/ 25 w 239"/>
                <a:gd name="T101" fmla="*/ 44 h 218"/>
                <a:gd name="T102" fmla="*/ 26 w 239"/>
                <a:gd name="T103" fmla="*/ 36 h 218"/>
                <a:gd name="T104" fmla="*/ 32 w 239"/>
                <a:gd name="T105" fmla="*/ 28 h 218"/>
                <a:gd name="T106" fmla="*/ 38 w 239"/>
                <a:gd name="T107" fmla="*/ 25 h 218"/>
                <a:gd name="T108" fmla="*/ 198 w 239"/>
                <a:gd name="T109" fmla="*/ 25 h 218"/>
                <a:gd name="T110" fmla="*/ 201 w 239"/>
                <a:gd name="T111" fmla="*/ 25 h 218"/>
                <a:gd name="T112" fmla="*/ 207 w 239"/>
                <a:gd name="T113" fmla="*/ 28 h 218"/>
                <a:gd name="T114" fmla="*/ 213 w 239"/>
                <a:gd name="T115" fmla="*/ 36 h 218"/>
                <a:gd name="T116" fmla="*/ 214 w 239"/>
                <a:gd name="T117" fmla="*/ 44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39" h="218">
                  <a:moveTo>
                    <a:pt x="222" y="0"/>
                  </a:moveTo>
                  <a:lnTo>
                    <a:pt x="17" y="0"/>
                  </a:lnTo>
                  <a:lnTo>
                    <a:pt x="17" y="0"/>
                  </a:lnTo>
                  <a:lnTo>
                    <a:pt x="14" y="0"/>
                  </a:lnTo>
                  <a:lnTo>
                    <a:pt x="11" y="1"/>
                  </a:lnTo>
                  <a:lnTo>
                    <a:pt x="6" y="6"/>
                  </a:lnTo>
                  <a:lnTo>
                    <a:pt x="1" y="11"/>
                  </a:lnTo>
                  <a:lnTo>
                    <a:pt x="0" y="14"/>
                  </a:lnTo>
                  <a:lnTo>
                    <a:pt x="0" y="17"/>
                  </a:lnTo>
                  <a:lnTo>
                    <a:pt x="0" y="193"/>
                  </a:lnTo>
                  <a:lnTo>
                    <a:pt x="0" y="193"/>
                  </a:lnTo>
                  <a:lnTo>
                    <a:pt x="0" y="196"/>
                  </a:lnTo>
                  <a:lnTo>
                    <a:pt x="1" y="200"/>
                  </a:lnTo>
                  <a:lnTo>
                    <a:pt x="6" y="205"/>
                  </a:lnTo>
                  <a:lnTo>
                    <a:pt x="11" y="209"/>
                  </a:lnTo>
                  <a:lnTo>
                    <a:pt x="14" y="210"/>
                  </a:lnTo>
                  <a:lnTo>
                    <a:pt x="17" y="210"/>
                  </a:lnTo>
                  <a:lnTo>
                    <a:pt x="28" y="210"/>
                  </a:lnTo>
                  <a:lnTo>
                    <a:pt x="28" y="210"/>
                  </a:lnTo>
                  <a:lnTo>
                    <a:pt x="30" y="213"/>
                  </a:lnTo>
                  <a:lnTo>
                    <a:pt x="33" y="216"/>
                  </a:lnTo>
                  <a:lnTo>
                    <a:pt x="37" y="217"/>
                  </a:lnTo>
                  <a:lnTo>
                    <a:pt x="41" y="218"/>
                  </a:lnTo>
                  <a:lnTo>
                    <a:pt x="54" y="218"/>
                  </a:lnTo>
                  <a:lnTo>
                    <a:pt x="54" y="218"/>
                  </a:lnTo>
                  <a:lnTo>
                    <a:pt x="58" y="217"/>
                  </a:lnTo>
                  <a:lnTo>
                    <a:pt x="62" y="216"/>
                  </a:lnTo>
                  <a:lnTo>
                    <a:pt x="65" y="213"/>
                  </a:lnTo>
                  <a:lnTo>
                    <a:pt x="67" y="210"/>
                  </a:lnTo>
                  <a:lnTo>
                    <a:pt x="176" y="210"/>
                  </a:lnTo>
                  <a:lnTo>
                    <a:pt x="176" y="210"/>
                  </a:lnTo>
                  <a:lnTo>
                    <a:pt x="178" y="213"/>
                  </a:lnTo>
                  <a:lnTo>
                    <a:pt x="181" y="216"/>
                  </a:lnTo>
                  <a:lnTo>
                    <a:pt x="185" y="217"/>
                  </a:lnTo>
                  <a:lnTo>
                    <a:pt x="189" y="218"/>
                  </a:lnTo>
                  <a:lnTo>
                    <a:pt x="202" y="218"/>
                  </a:lnTo>
                  <a:lnTo>
                    <a:pt x="202" y="218"/>
                  </a:lnTo>
                  <a:lnTo>
                    <a:pt x="206" y="217"/>
                  </a:lnTo>
                  <a:lnTo>
                    <a:pt x="210" y="216"/>
                  </a:lnTo>
                  <a:lnTo>
                    <a:pt x="213" y="213"/>
                  </a:lnTo>
                  <a:lnTo>
                    <a:pt x="215" y="210"/>
                  </a:lnTo>
                  <a:lnTo>
                    <a:pt x="222" y="210"/>
                  </a:lnTo>
                  <a:lnTo>
                    <a:pt x="222" y="210"/>
                  </a:lnTo>
                  <a:lnTo>
                    <a:pt x="225" y="210"/>
                  </a:lnTo>
                  <a:lnTo>
                    <a:pt x="228" y="209"/>
                  </a:lnTo>
                  <a:lnTo>
                    <a:pt x="233" y="205"/>
                  </a:lnTo>
                  <a:lnTo>
                    <a:pt x="238" y="200"/>
                  </a:lnTo>
                  <a:lnTo>
                    <a:pt x="239" y="196"/>
                  </a:lnTo>
                  <a:lnTo>
                    <a:pt x="239" y="193"/>
                  </a:lnTo>
                  <a:lnTo>
                    <a:pt x="239" y="17"/>
                  </a:lnTo>
                  <a:lnTo>
                    <a:pt x="239" y="17"/>
                  </a:lnTo>
                  <a:lnTo>
                    <a:pt x="239" y="14"/>
                  </a:lnTo>
                  <a:lnTo>
                    <a:pt x="238" y="11"/>
                  </a:lnTo>
                  <a:lnTo>
                    <a:pt x="233" y="6"/>
                  </a:lnTo>
                  <a:lnTo>
                    <a:pt x="228" y="1"/>
                  </a:lnTo>
                  <a:lnTo>
                    <a:pt x="225" y="0"/>
                  </a:lnTo>
                  <a:lnTo>
                    <a:pt x="222" y="0"/>
                  </a:lnTo>
                  <a:lnTo>
                    <a:pt x="222" y="0"/>
                  </a:lnTo>
                  <a:close/>
                  <a:moveTo>
                    <a:pt x="214" y="167"/>
                  </a:moveTo>
                  <a:lnTo>
                    <a:pt x="214" y="167"/>
                  </a:lnTo>
                  <a:lnTo>
                    <a:pt x="214" y="171"/>
                  </a:lnTo>
                  <a:lnTo>
                    <a:pt x="213" y="174"/>
                  </a:lnTo>
                  <a:lnTo>
                    <a:pt x="209" y="179"/>
                  </a:lnTo>
                  <a:lnTo>
                    <a:pt x="207" y="182"/>
                  </a:lnTo>
                  <a:lnTo>
                    <a:pt x="204" y="183"/>
                  </a:lnTo>
                  <a:lnTo>
                    <a:pt x="201" y="185"/>
                  </a:lnTo>
                  <a:lnTo>
                    <a:pt x="198" y="185"/>
                  </a:lnTo>
                  <a:lnTo>
                    <a:pt x="41" y="185"/>
                  </a:lnTo>
                  <a:lnTo>
                    <a:pt x="41" y="185"/>
                  </a:lnTo>
                  <a:lnTo>
                    <a:pt x="38" y="185"/>
                  </a:lnTo>
                  <a:lnTo>
                    <a:pt x="35" y="183"/>
                  </a:lnTo>
                  <a:lnTo>
                    <a:pt x="32" y="182"/>
                  </a:lnTo>
                  <a:lnTo>
                    <a:pt x="30" y="179"/>
                  </a:lnTo>
                  <a:lnTo>
                    <a:pt x="26" y="174"/>
                  </a:lnTo>
                  <a:lnTo>
                    <a:pt x="25" y="171"/>
                  </a:lnTo>
                  <a:lnTo>
                    <a:pt x="25" y="167"/>
                  </a:lnTo>
                  <a:lnTo>
                    <a:pt x="25" y="156"/>
                  </a:lnTo>
                  <a:lnTo>
                    <a:pt x="25" y="156"/>
                  </a:lnTo>
                  <a:lnTo>
                    <a:pt x="23" y="156"/>
                  </a:lnTo>
                  <a:lnTo>
                    <a:pt x="22" y="155"/>
                  </a:lnTo>
                  <a:lnTo>
                    <a:pt x="21" y="154"/>
                  </a:lnTo>
                  <a:lnTo>
                    <a:pt x="21" y="152"/>
                  </a:lnTo>
                  <a:lnTo>
                    <a:pt x="21" y="136"/>
                  </a:lnTo>
                  <a:lnTo>
                    <a:pt x="21" y="136"/>
                  </a:lnTo>
                  <a:lnTo>
                    <a:pt x="21" y="134"/>
                  </a:lnTo>
                  <a:lnTo>
                    <a:pt x="22" y="133"/>
                  </a:lnTo>
                  <a:lnTo>
                    <a:pt x="23" y="132"/>
                  </a:lnTo>
                  <a:lnTo>
                    <a:pt x="25" y="132"/>
                  </a:lnTo>
                  <a:lnTo>
                    <a:pt x="25" y="83"/>
                  </a:lnTo>
                  <a:lnTo>
                    <a:pt x="25" y="83"/>
                  </a:lnTo>
                  <a:lnTo>
                    <a:pt x="23" y="83"/>
                  </a:lnTo>
                  <a:lnTo>
                    <a:pt x="22" y="82"/>
                  </a:lnTo>
                  <a:lnTo>
                    <a:pt x="21" y="80"/>
                  </a:lnTo>
                  <a:lnTo>
                    <a:pt x="21" y="78"/>
                  </a:lnTo>
                  <a:lnTo>
                    <a:pt x="21" y="62"/>
                  </a:lnTo>
                  <a:lnTo>
                    <a:pt x="21" y="62"/>
                  </a:lnTo>
                  <a:lnTo>
                    <a:pt x="21" y="60"/>
                  </a:lnTo>
                  <a:lnTo>
                    <a:pt x="22" y="59"/>
                  </a:lnTo>
                  <a:lnTo>
                    <a:pt x="23" y="58"/>
                  </a:lnTo>
                  <a:lnTo>
                    <a:pt x="25" y="58"/>
                  </a:lnTo>
                  <a:lnTo>
                    <a:pt x="25" y="44"/>
                  </a:lnTo>
                  <a:lnTo>
                    <a:pt x="25" y="44"/>
                  </a:lnTo>
                  <a:lnTo>
                    <a:pt x="25" y="39"/>
                  </a:lnTo>
                  <a:lnTo>
                    <a:pt x="26" y="36"/>
                  </a:lnTo>
                  <a:lnTo>
                    <a:pt x="30" y="31"/>
                  </a:lnTo>
                  <a:lnTo>
                    <a:pt x="32" y="28"/>
                  </a:lnTo>
                  <a:lnTo>
                    <a:pt x="35" y="27"/>
                  </a:lnTo>
                  <a:lnTo>
                    <a:pt x="38" y="25"/>
                  </a:lnTo>
                  <a:lnTo>
                    <a:pt x="41" y="25"/>
                  </a:lnTo>
                  <a:lnTo>
                    <a:pt x="198" y="25"/>
                  </a:lnTo>
                  <a:lnTo>
                    <a:pt x="198" y="25"/>
                  </a:lnTo>
                  <a:lnTo>
                    <a:pt x="201" y="25"/>
                  </a:lnTo>
                  <a:lnTo>
                    <a:pt x="204" y="27"/>
                  </a:lnTo>
                  <a:lnTo>
                    <a:pt x="207" y="28"/>
                  </a:lnTo>
                  <a:lnTo>
                    <a:pt x="209" y="31"/>
                  </a:lnTo>
                  <a:lnTo>
                    <a:pt x="213" y="36"/>
                  </a:lnTo>
                  <a:lnTo>
                    <a:pt x="214" y="39"/>
                  </a:lnTo>
                  <a:lnTo>
                    <a:pt x="214" y="44"/>
                  </a:lnTo>
                  <a:lnTo>
                    <a:pt x="214" y="16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25" name="Freeform 129"/>
          <p:cNvSpPr>
            <a:spLocks noEditPoints="1"/>
          </p:cNvSpPr>
          <p:nvPr/>
        </p:nvSpPr>
        <p:spPr bwMode="auto">
          <a:xfrm>
            <a:off x="1033684" y="4725144"/>
            <a:ext cx="550475" cy="530087"/>
          </a:xfrm>
          <a:custGeom>
            <a:avLst/>
            <a:gdLst>
              <a:gd name="T0" fmla="*/ 56 w 216"/>
              <a:gd name="T1" fmla="*/ 182 h 208"/>
              <a:gd name="T2" fmla="*/ 54 w 216"/>
              <a:gd name="T3" fmla="*/ 188 h 208"/>
              <a:gd name="T4" fmla="*/ 8 w 216"/>
              <a:gd name="T5" fmla="*/ 190 h 208"/>
              <a:gd name="T6" fmla="*/ 2 w 216"/>
              <a:gd name="T7" fmla="*/ 188 h 208"/>
              <a:gd name="T8" fmla="*/ 0 w 216"/>
              <a:gd name="T9" fmla="*/ 182 h 208"/>
              <a:gd name="T10" fmla="*/ 0 w 216"/>
              <a:gd name="T11" fmla="*/ 92 h 208"/>
              <a:gd name="T12" fmla="*/ 4 w 216"/>
              <a:gd name="T13" fmla="*/ 88 h 208"/>
              <a:gd name="T14" fmla="*/ 46 w 216"/>
              <a:gd name="T15" fmla="*/ 86 h 208"/>
              <a:gd name="T16" fmla="*/ 54 w 216"/>
              <a:gd name="T17" fmla="*/ 90 h 208"/>
              <a:gd name="T18" fmla="*/ 56 w 216"/>
              <a:gd name="T19" fmla="*/ 96 h 208"/>
              <a:gd name="T20" fmla="*/ 34 w 216"/>
              <a:gd name="T21" fmla="*/ 162 h 208"/>
              <a:gd name="T22" fmla="*/ 28 w 216"/>
              <a:gd name="T23" fmla="*/ 156 h 208"/>
              <a:gd name="T24" fmla="*/ 22 w 216"/>
              <a:gd name="T25" fmla="*/ 156 h 208"/>
              <a:gd name="T26" fmla="*/ 18 w 216"/>
              <a:gd name="T27" fmla="*/ 162 h 208"/>
              <a:gd name="T28" fmla="*/ 18 w 216"/>
              <a:gd name="T29" fmla="*/ 168 h 208"/>
              <a:gd name="T30" fmla="*/ 22 w 216"/>
              <a:gd name="T31" fmla="*/ 172 h 208"/>
              <a:gd name="T32" fmla="*/ 28 w 216"/>
              <a:gd name="T33" fmla="*/ 172 h 208"/>
              <a:gd name="T34" fmla="*/ 34 w 216"/>
              <a:gd name="T35" fmla="*/ 168 h 208"/>
              <a:gd name="T36" fmla="*/ 216 w 216"/>
              <a:gd name="T37" fmla="*/ 96 h 208"/>
              <a:gd name="T38" fmla="*/ 208 w 216"/>
              <a:gd name="T39" fmla="*/ 116 h 208"/>
              <a:gd name="T40" fmla="*/ 210 w 216"/>
              <a:gd name="T41" fmla="*/ 126 h 208"/>
              <a:gd name="T42" fmla="*/ 204 w 216"/>
              <a:gd name="T43" fmla="*/ 144 h 208"/>
              <a:gd name="T44" fmla="*/ 204 w 216"/>
              <a:gd name="T45" fmla="*/ 160 h 208"/>
              <a:gd name="T46" fmla="*/ 196 w 216"/>
              <a:gd name="T47" fmla="*/ 172 h 208"/>
              <a:gd name="T48" fmla="*/ 190 w 216"/>
              <a:gd name="T49" fmla="*/ 198 h 208"/>
              <a:gd name="T50" fmla="*/ 180 w 216"/>
              <a:gd name="T51" fmla="*/ 204 h 208"/>
              <a:gd name="T52" fmla="*/ 158 w 216"/>
              <a:gd name="T53" fmla="*/ 208 h 208"/>
              <a:gd name="T54" fmla="*/ 146 w 216"/>
              <a:gd name="T55" fmla="*/ 208 h 208"/>
              <a:gd name="T56" fmla="*/ 110 w 216"/>
              <a:gd name="T57" fmla="*/ 202 h 208"/>
              <a:gd name="T58" fmla="*/ 94 w 216"/>
              <a:gd name="T59" fmla="*/ 196 h 208"/>
              <a:gd name="T60" fmla="*/ 70 w 216"/>
              <a:gd name="T61" fmla="*/ 190 h 208"/>
              <a:gd name="T62" fmla="*/ 64 w 216"/>
              <a:gd name="T63" fmla="*/ 184 h 208"/>
              <a:gd name="T64" fmla="*/ 64 w 216"/>
              <a:gd name="T65" fmla="*/ 96 h 208"/>
              <a:gd name="T66" fmla="*/ 66 w 216"/>
              <a:gd name="T67" fmla="*/ 90 h 208"/>
              <a:gd name="T68" fmla="*/ 72 w 216"/>
              <a:gd name="T69" fmla="*/ 86 h 208"/>
              <a:gd name="T70" fmla="*/ 82 w 216"/>
              <a:gd name="T71" fmla="*/ 78 h 208"/>
              <a:gd name="T72" fmla="*/ 110 w 216"/>
              <a:gd name="T73" fmla="*/ 46 h 208"/>
              <a:gd name="T74" fmla="*/ 114 w 216"/>
              <a:gd name="T75" fmla="*/ 40 h 208"/>
              <a:gd name="T76" fmla="*/ 118 w 216"/>
              <a:gd name="T77" fmla="*/ 24 h 208"/>
              <a:gd name="T78" fmla="*/ 120 w 216"/>
              <a:gd name="T79" fmla="*/ 16 h 208"/>
              <a:gd name="T80" fmla="*/ 128 w 216"/>
              <a:gd name="T81" fmla="*/ 2 h 208"/>
              <a:gd name="T82" fmla="*/ 134 w 216"/>
              <a:gd name="T83" fmla="*/ 0 h 208"/>
              <a:gd name="T84" fmla="*/ 144 w 216"/>
              <a:gd name="T85" fmla="*/ 2 h 208"/>
              <a:gd name="T86" fmla="*/ 158 w 216"/>
              <a:gd name="T87" fmla="*/ 10 h 208"/>
              <a:gd name="T88" fmla="*/ 162 w 216"/>
              <a:gd name="T89" fmla="*/ 16 h 208"/>
              <a:gd name="T90" fmla="*/ 164 w 216"/>
              <a:gd name="T91" fmla="*/ 30 h 208"/>
              <a:gd name="T92" fmla="*/ 164 w 216"/>
              <a:gd name="T93" fmla="*/ 34 h 208"/>
              <a:gd name="T94" fmla="*/ 160 w 216"/>
              <a:gd name="T95" fmla="*/ 54 h 208"/>
              <a:gd name="T96" fmla="*/ 156 w 216"/>
              <a:gd name="T97" fmla="*/ 60 h 208"/>
              <a:gd name="T98" fmla="*/ 154 w 216"/>
              <a:gd name="T99" fmla="*/ 66 h 208"/>
              <a:gd name="T100" fmla="*/ 190 w 216"/>
              <a:gd name="T101" fmla="*/ 70 h 208"/>
              <a:gd name="T102" fmla="*/ 208 w 216"/>
              <a:gd name="T103" fmla="*/ 78 h 208"/>
              <a:gd name="T104" fmla="*/ 216 w 216"/>
              <a:gd name="T105" fmla="*/ 96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216" h="208">
                <a:moveTo>
                  <a:pt x="56" y="96"/>
                </a:moveTo>
                <a:lnTo>
                  <a:pt x="56" y="182"/>
                </a:lnTo>
                <a:lnTo>
                  <a:pt x="56" y="182"/>
                </a:lnTo>
                <a:lnTo>
                  <a:pt x="54" y="184"/>
                </a:lnTo>
                <a:lnTo>
                  <a:pt x="54" y="188"/>
                </a:lnTo>
                <a:lnTo>
                  <a:pt x="54" y="188"/>
                </a:lnTo>
                <a:lnTo>
                  <a:pt x="50" y="190"/>
                </a:lnTo>
                <a:lnTo>
                  <a:pt x="46" y="190"/>
                </a:lnTo>
                <a:lnTo>
                  <a:pt x="8" y="190"/>
                </a:lnTo>
                <a:lnTo>
                  <a:pt x="8" y="190"/>
                </a:lnTo>
                <a:lnTo>
                  <a:pt x="4" y="190"/>
                </a:lnTo>
                <a:lnTo>
                  <a:pt x="2" y="188"/>
                </a:lnTo>
                <a:lnTo>
                  <a:pt x="2" y="188"/>
                </a:lnTo>
                <a:lnTo>
                  <a:pt x="0" y="184"/>
                </a:lnTo>
                <a:lnTo>
                  <a:pt x="0" y="182"/>
                </a:lnTo>
                <a:lnTo>
                  <a:pt x="0" y="96"/>
                </a:lnTo>
                <a:lnTo>
                  <a:pt x="0" y="96"/>
                </a:lnTo>
                <a:lnTo>
                  <a:pt x="0" y="92"/>
                </a:lnTo>
                <a:lnTo>
                  <a:pt x="2" y="90"/>
                </a:lnTo>
                <a:lnTo>
                  <a:pt x="2" y="90"/>
                </a:lnTo>
                <a:lnTo>
                  <a:pt x="4" y="88"/>
                </a:lnTo>
                <a:lnTo>
                  <a:pt x="8" y="86"/>
                </a:lnTo>
                <a:lnTo>
                  <a:pt x="46" y="86"/>
                </a:lnTo>
                <a:lnTo>
                  <a:pt x="46" y="86"/>
                </a:lnTo>
                <a:lnTo>
                  <a:pt x="50" y="88"/>
                </a:lnTo>
                <a:lnTo>
                  <a:pt x="54" y="90"/>
                </a:lnTo>
                <a:lnTo>
                  <a:pt x="54" y="90"/>
                </a:lnTo>
                <a:lnTo>
                  <a:pt x="54" y="92"/>
                </a:lnTo>
                <a:lnTo>
                  <a:pt x="56" y="96"/>
                </a:lnTo>
                <a:lnTo>
                  <a:pt x="56" y="96"/>
                </a:lnTo>
                <a:close/>
                <a:moveTo>
                  <a:pt x="34" y="164"/>
                </a:moveTo>
                <a:lnTo>
                  <a:pt x="34" y="164"/>
                </a:lnTo>
                <a:lnTo>
                  <a:pt x="34" y="162"/>
                </a:lnTo>
                <a:lnTo>
                  <a:pt x="32" y="158"/>
                </a:lnTo>
                <a:lnTo>
                  <a:pt x="32" y="158"/>
                </a:lnTo>
                <a:lnTo>
                  <a:pt x="28" y="156"/>
                </a:lnTo>
                <a:lnTo>
                  <a:pt x="26" y="156"/>
                </a:lnTo>
                <a:lnTo>
                  <a:pt x="26" y="156"/>
                </a:lnTo>
                <a:lnTo>
                  <a:pt x="22" y="156"/>
                </a:lnTo>
                <a:lnTo>
                  <a:pt x="20" y="158"/>
                </a:lnTo>
                <a:lnTo>
                  <a:pt x="20" y="158"/>
                </a:lnTo>
                <a:lnTo>
                  <a:pt x="18" y="162"/>
                </a:lnTo>
                <a:lnTo>
                  <a:pt x="16" y="164"/>
                </a:lnTo>
                <a:lnTo>
                  <a:pt x="16" y="164"/>
                </a:lnTo>
                <a:lnTo>
                  <a:pt x="18" y="168"/>
                </a:lnTo>
                <a:lnTo>
                  <a:pt x="20" y="170"/>
                </a:lnTo>
                <a:lnTo>
                  <a:pt x="20" y="170"/>
                </a:lnTo>
                <a:lnTo>
                  <a:pt x="22" y="172"/>
                </a:lnTo>
                <a:lnTo>
                  <a:pt x="26" y="174"/>
                </a:lnTo>
                <a:lnTo>
                  <a:pt x="26" y="174"/>
                </a:lnTo>
                <a:lnTo>
                  <a:pt x="28" y="172"/>
                </a:lnTo>
                <a:lnTo>
                  <a:pt x="32" y="170"/>
                </a:lnTo>
                <a:lnTo>
                  <a:pt x="32" y="170"/>
                </a:lnTo>
                <a:lnTo>
                  <a:pt x="34" y="168"/>
                </a:lnTo>
                <a:lnTo>
                  <a:pt x="34" y="164"/>
                </a:lnTo>
                <a:lnTo>
                  <a:pt x="34" y="164"/>
                </a:lnTo>
                <a:close/>
                <a:moveTo>
                  <a:pt x="216" y="96"/>
                </a:moveTo>
                <a:lnTo>
                  <a:pt x="216" y="96"/>
                </a:lnTo>
                <a:lnTo>
                  <a:pt x="214" y="106"/>
                </a:lnTo>
                <a:lnTo>
                  <a:pt x="208" y="116"/>
                </a:lnTo>
                <a:lnTo>
                  <a:pt x="208" y="116"/>
                </a:lnTo>
                <a:lnTo>
                  <a:pt x="210" y="126"/>
                </a:lnTo>
                <a:lnTo>
                  <a:pt x="210" y="126"/>
                </a:lnTo>
                <a:lnTo>
                  <a:pt x="208" y="136"/>
                </a:lnTo>
                <a:lnTo>
                  <a:pt x="204" y="144"/>
                </a:lnTo>
                <a:lnTo>
                  <a:pt x="204" y="144"/>
                </a:lnTo>
                <a:lnTo>
                  <a:pt x="206" y="152"/>
                </a:lnTo>
                <a:lnTo>
                  <a:pt x="204" y="160"/>
                </a:lnTo>
                <a:lnTo>
                  <a:pt x="204" y="160"/>
                </a:lnTo>
                <a:lnTo>
                  <a:pt x="202" y="166"/>
                </a:lnTo>
                <a:lnTo>
                  <a:pt x="196" y="172"/>
                </a:lnTo>
                <a:lnTo>
                  <a:pt x="196" y="172"/>
                </a:lnTo>
                <a:lnTo>
                  <a:pt x="196" y="186"/>
                </a:lnTo>
                <a:lnTo>
                  <a:pt x="194" y="192"/>
                </a:lnTo>
                <a:lnTo>
                  <a:pt x="190" y="198"/>
                </a:lnTo>
                <a:lnTo>
                  <a:pt x="190" y="198"/>
                </a:lnTo>
                <a:lnTo>
                  <a:pt x="186" y="202"/>
                </a:lnTo>
                <a:lnTo>
                  <a:pt x="180" y="204"/>
                </a:lnTo>
                <a:lnTo>
                  <a:pt x="172" y="206"/>
                </a:lnTo>
                <a:lnTo>
                  <a:pt x="164" y="208"/>
                </a:lnTo>
                <a:lnTo>
                  <a:pt x="158" y="208"/>
                </a:lnTo>
                <a:lnTo>
                  <a:pt x="148" y="208"/>
                </a:lnTo>
                <a:lnTo>
                  <a:pt x="146" y="208"/>
                </a:lnTo>
                <a:lnTo>
                  <a:pt x="146" y="208"/>
                </a:lnTo>
                <a:lnTo>
                  <a:pt x="126" y="206"/>
                </a:lnTo>
                <a:lnTo>
                  <a:pt x="126" y="206"/>
                </a:lnTo>
                <a:lnTo>
                  <a:pt x="110" y="202"/>
                </a:lnTo>
                <a:lnTo>
                  <a:pt x="110" y="202"/>
                </a:lnTo>
                <a:lnTo>
                  <a:pt x="94" y="196"/>
                </a:lnTo>
                <a:lnTo>
                  <a:pt x="94" y="196"/>
                </a:lnTo>
                <a:lnTo>
                  <a:pt x="72" y="190"/>
                </a:lnTo>
                <a:lnTo>
                  <a:pt x="72" y="190"/>
                </a:lnTo>
                <a:lnTo>
                  <a:pt x="70" y="190"/>
                </a:lnTo>
                <a:lnTo>
                  <a:pt x="66" y="188"/>
                </a:lnTo>
                <a:lnTo>
                  <a:pt x="66" y="188"/>
                </a:lnTo>
                <a:lnTo>
                  <a:pt x="64" y="184"/>
                </a:lnTo>
                <a:lnTo>
                  <a:pt x="64" y="182"/>
                </a:lnTo>
                <a:lnTo>
                  <a:pt x="64" y="96"/>
                </a:lnTo>
                <a:lnTo>
                  <a:pt x="64" y="96"/>
                </a:lnTo>
                <a:lnTo>
                  <a:pt x="64" y="92"/>
                </a:lnTo>
                <a:lnTo>
                  <a:pt x="66" y="90"/>
                </a:lnTo>
                <a:lnTo>
                  <a:pt x="66" y="90"/>
                </a:lnTo>
                <a:lnTo>
                  <a:pt x="70" y="88"/>
                </a:lnTo>
                <a:lnTo>
                  <a:pt x="72" y="86"/>
                </a:lnTo>
                <a:lnTo>
                  <a:pt x="72" y="86"/>
                </a:lnTo>
                <a:lnTo>
                  <a:pt x="76" y="84"/>
                </a:lnTo>
                <a:lnTo>
                  <a:pt x="82" y="78"/>
                </a:lnTo>
                <a:lnTo>
                  <a:pt x="82" y="78"/>
                </a:lnTo>
                <a:lnTo>
                  <a:pt x="96" y="62"/>
                </a:lnTo>
                <a:lnTo>
                  <a:pt x="96" y="62"/>
                </a:lnTo>
                <a:lnTo>
                  <a:pt x="110" y="46"/>
                </a:lnTo>
                <a:lnTo>
                  <a:pt x="110" y="46"/>
                </a:lnTo>
                <a:lnTo>
                  <a:pt x="114" y="40"/>
                </a:lnTo>
                <a:lnTo>
                  <a:pt x="114" y="40"/>
                </a:lnTo>
                <a:lnTo>
                  <a:pt x="116" y="32"/>
                </a:lnTo>
                <a:lnTo>
                  <a:pt x="116" y="32"/>
                </a:lnTo>
                <a:lnTo>
                  <a:pt x="118" y="24"/>
                </a:lnTo>
                <a:lnTo>
                  <a:pt x="118" y="24"/>
                </a:lnTo>
                <a:lnTo>
                  <a:pt x="120" y="16"/>
                </a:lnTo>
                <a:lnTo>
                  <a:pt x="120" y="16"/>
                </a:lnTo>
                <a:lnTo>
                  <a:pt x="122" y="10"/>
                </a:lnTo>
                <a:lnTo>
                  <a:pt x="122" y="10"/>
                </a:lnTo>
                <a:lnTo>
                  <a:pt x="128" y="2"/>
                </a:lnTo>
                <a:lnTo>
                  <a:pt x="128" y="2"/>
                </a:lnTo>
                <a:lnTo>
                  <a:pt x="130" y="0"/>
                </a:lnTo>
                <a:lnTo>
                  <a:pt x="134" y="0"/>
                </a:lnTo>
                <a:lnTo>
                  <a:pt x="134" y="0"/>
                </a:lnTo>
                <a:lnTo>
                  <a:pt x="144" y="2"/>
                </a:lnTo>
                <a:lnTo>
                  <a:pt x="144" y="2"/>
                </a:lnTo>
                <a:lnTo>
                  <a:pt x="152" y="6"/>
                </a:lnTo>
                <a:lnTo>
                  <a:pt x="152" y="6"/>
                </a:lnTo>
                <a:lnTo>
                  <a:pt x="158" y="10"/>
                </a:lnTo>
                <a:lnTo>
                  <a:pt x="158" y="10"/>
                </a:lnTo>
                <a:lnTo>
                  <a:pt x="162" y="16"/>
                </a:lnTo>
                <a:lnTo>
                  <a:pt x="162" y="16"/>
                </a:lnTo>
                <a:lnTo>
                  <a:pt x="162" y="24"/>
                </a:lnTo>
                <a:lnTo>
                  <a:pt x="162" y="24"/>
                </a:lnTo>
                <a:lnTo>
                  <a:pt x="164" y="30"/>
                </a:lnTo>
                <a:lnTo>
                  <a:pt x="164" y="30"/>
                </a:lnTo>
                <a:lnTo>
                  <a:pt x="164" y="34"/>
                </a:lnTo>
                <a:lnTo>
                  <a:pt x="164" y="34"/>
                </a:lnTo>
                <a:lnTo>
                  <a:pt x="162" y="46"/>
                </a:lnTo>
                <a:lnTo>
                  <a:pt x="162" y="46"/>
                </a:lnTo>
                <a:lnTo>
                  <a:pt x="160" y="54"/>
                </a:lnTo>
                <a:lnTo>
                  <a:pt x="160" y="54"/>
                </a:lnTo>
                <a:lnTo>
                  <a:pt x="156" y="60"/>
                </a:lnTo>
                <a:lnTo>
                  <a:pt x="156" y="60"/>
                </a:lnTo>
                <a:lnTo>
                  <a:pt x="154" y="64"/>
                </a:lnTo>
                <a:lnTo>
                  <a:pt x="154" y="64"/>
                </a:lnTo>
                <a:lnTo>
                  <a:pt x="154" y="66"/>
                </a:lnTo>
                <a:lnTo>
                  <a:pt x="154" y="66"/>
                </a:lnTo>
                <a:lnTo>
                  <a:pt x="152" y="70"/>
                </a:lnTo>
                <a:lnTo>
                  <a:pt x="190" y="70"/>
                </a:lnTo>
                <a:lnTo>
                  <a:pt x="190" y="70"/>
                </a:lnTo>
                <a:lnTo>
                  <a:pt x="200" y="72"/>
                </a:lnTo>
                <a:lnTo>
                  <a:pt x="208" y="78"/>
                </a:lnTo>
                <a:lnTo>
                  <a:pt x="208" y="78"/>
                </a:lnTo>
                <a:lnTo>
                  <a:pt x="214" y="86"/>
                </a:lnTo>
                <a:lnTo>
                  <a:pt x="216" y="96"/>
                </a:lnTo>
                <a:lnTo>
                  <a:pt x="216" y="96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6" name="Freeform 98"/>
          <p:cNvSpPr>
            <a:spLocks noEditPoints="1"/>
          </p:cNvSpPr>
          <p:nvPr/>
        </p:nvSpPr>
        <p:spPr bwMode="auto">
          <a:xfrm>
            <a:off x="5675532" y="4716266"/>
            <a:ext cx="367885" cy="608425"/>
          </a:xfrm>
          <a:custGeom>
            <a:avLst/>
            <a:gdLst>
              <a:gd name="T0" fmla="*/ 104 w 104"/>
              <a:gd name="T1" fmla="*/ 156 h 172"/>
              <a:gd name="T2" fmla="*/ 104 w 104"/>
              <a:gd name="T3" fmla="*/ 162 h 172"/>
              <a:gd name="T4" fmla="*/ 100 w 104"/>
              <a:gd name="T5" fmla="*/ 168 h 172"/>
              <a:gd name="T6" fmla="*/ 88 w 104"/>
              <a:gd name="T7" fmla="*/ 172 h 172"/>
              <a:gd name="T8" fmla="*/ 18 w 104"/>
              <a:gd name="T9" fmla="*/ 172 h 172"/>
              <a:gd name="T10" fmla="*/ 6 w 104"/>
              <a:gd name="T11" fmla="*/ 168 h 172"/>
              <a:gd name="T12" fmla="*/ 2 w 104"/>
              <a:gd name="T13" fmla="*/ 162 h 172"/>
              <a:gd name="T14" fmla="*/ 0 w 104"/>
              <a:gd name="T15" fmla="*/ 18 h 172"/>
              <a:gd name="T16" fmla="*/ 2 w 104"/>
              <a:gd name="T17" fmla="*/ 10 h 172"/>
              <a:gd name="T18" fmla="*/ 6 w 104"/>
              <a:gd name="T19" fmla="*/ 6 h 172"/>
              <a:gd name="T20" fmla="*/ 18 w 104"/>
              <a:gd name="T21" fmla="*/ 0 h 172"/>
              <a:gd name="T22" fmla="*/ 88 w 104"/>
              <a:gd name="T23" fmla="*/ 0 h 172"/>
              <a:gd name="T24" fmla="*/ 100 w 104"/>
              <a:gd name="T25" fmla="*/ 6 h 172"/>
              <a:gd name="T26" fmla="*/ 104 w 104"/>
              <a:gd name="T27" fmla="*/ 10 h 172"/>
              <a:gd name="T28" fmla="*/ 104 w 104"/>
              <a:gd name="T29" fmla="*/ 18 h 172"/>
              <a:gd name="T30" fmla="*/ 92 w 104"/>
              <a:gd name="T31" fmla="*/ 38 h 172"/>
              <a:gd name="T32" fmla="*/ 90 w 104"/>
              <a:gd name="T33" fmla="*/ 36 h 172"/>
              <a:gd name="T34" fmla="*/ 88 w 104"/>
              <a:gd name="T35" fmla="*/ 34 h 172"/>
              <a:gd name="T36" fmla="*/ 18 w 104"/>
              <a:gd name="T37" fmla="*/ 34 h 172"/>
              <a:gd name="T38" fmla="*/ 16 w 104"/>
              <a:gd name="T39" fmla="*/ 36 h 172"/>
              <a:gd name="T40" fmla="*/ 14 w 104"/>
              <a:gd name="T41" fmla="*/ 134 h 172"/>
              <a:gd name="T42" fmla="*/ 16 w 104"/>
              <a:gd name="T43" fmla="*/ 138 h 172"/>
              <a:gd name="T44" fmla="*/ 18 w 104"/>
              <a:gd name="T45" fmla="*/ 138 h 172"/>
              <a:gd name="T46" fmla="*/ 88 w 104"/>
              <a:gd name="T47" fmla="*/ 138 h 172"/>
              <a:gd name="T48" fmla="*/ 90 w 104"/>
              <a:gd name="T49" fmla="*/ 138 h 172"/>
              <a:gd name="T50" fmla="*/ 92 w 104"/>
              <a:gd name="T51" fmla="*/ 134 h 172"/>
              <a:gd name="T52" fmla="*/ 66 w 104"/>
              <a:gd name="T53" fmla="*/ 20 h 172"/>
              <a:gd name="T54" fmla="*/ 64 w 104"/>
              <a:gd name="T55" fmla="*/ 18 h 172"/>
              <a:gd name="T56" fmla="*/ 42 w 104"/>
              <a:gd name="T57" fmla="*/ 18 h 172"/>
              <a:gd name="T58" fmla="*/ 40 w 104"/>
              <a:gd name="T59" fmla="*/ 20 h 172"/>
              <a:gd name="T60" fmla="*/ 40 w 104"/>
              <a:gd name="T61" fmla="*/ 22 h 172"/>
              <a:gd name="T62" fmla="*/ 64 w 104"/>
              <a:gd name="T63" fmla="*/ 22 h 172"/>
              <a:gd name="T64" fmla="*/ 66 w 104"/>
              <a:gd name="T65" fmla="*/ 22 h 172"/>
              <a:gd name="T66" fmla="*/ 66 w 104"/>
              <a:gd name="T67" fmla="*/ 20 h 172"/>
              <a:gd name="T68" fmla="*/ 60 w 104"/>
              <a:gd name="T69" fmla="*/ 164 h 172"/>
              <a:gd name="T70" fmla="*/ 64 w 104"/>
              <a:gd name="T71" fmla="*/ 156 h 172"/>
              <a:gd name="T72" fmla="*/ 62 w 104"/>
              <a:gd name="T73" fmla="*/ 152 h 172"/>
              <a:gd name="T74" fmla="*/ 60 w 104"/>
              <a:gd name="T75" fmla="*/ 148 h 172"/>
              <a:gd name="T76" fmla="*/ 52 w 104"/>
              <a:gd name="T77" fmla="*/ 144 h 172"/>
              <a:gd name="T78" fmla="*/ 48 w 104"/>
              <a:gd name="T79" fmla="*/ 146 h 172"/>
              <a:gd name="T80" fmla="*/ 46 w 104"/>
              <a:gd name="T81" fmla="*/ 148 h 172"/>
              <a:gd name="T82" fmla="*/ 42 w 104"/>
              <a:gd name="T83" fmla="*/ 156 h 172"/>
              <a:gd name="T84" fmla="*/ 42 w 104"/>
              <a:gd name="T85" fmla="*/ 160 h 172"/>
              <a:gd name="T86" fmla="*/ 46 w 104"/>
              <a:gd name="T87" fmla="*/ 164 h 172"/>
              <a:gd name="T88" fmla="*/ 52 w 104"/>
              <a:gd name="T89" fmla="*/ 166 h 172"/>
              <a:gd name="T90" fmla="*/ 56 w 104"/>
              <a:gd name="T91" fmla="*/ 166 h 172"/>
              <a:gd name="T92" fmla="*/ 60 w 104"/>
              <a:gd name="T93" fmla="*/ 164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04" h="172">
                <a:moveTo>
                  <a:pt x="104" y="18"/>
                </a:moveTo>
                <a:lnTo>
                  <a:pt x="104" y="156"/>
                </a:lnTo>
                <a:lnTo>
                  <a:pt x="104" y="156"/>
                </a:lnTo>
                <a:lnTo>
                  <a:pt x="104" y="162"/>
                </a:lnTo>
                <a:lnTo>
                  <a:pt x="100" y="168"/>
                </a:lnTo>
                <a:lnTo>
                  <a:pt x="100" y="168"/>
                </a:lnTo>
                <a:lnTo>
                  <a:pt x="94" y="172"/>
                </a:lnTo>
                <a:lnTo>
                  <a:pt x="88" y="172"/>
                </a:lnTo>
                <a:lnTo>
                  <a:pt x="18" y="172"/>
                </a:lnTo>
                <a:lnTo>
                  <a:pt x="18" y="172"/>
                </a:lnTo>
                <a:lnTo>
                  <a:pt x="12" y="172"/>
                </a:lnTo>
                <a:lnTo>
                  <a:pt x="6" y="168"/>
                </a:lnTo>
                <a:lnTo>
                  <a:pt x="6" y="168"/>
                </a:lnTo>
                <a:lnTo>
                  <a:pt x="2" y="162"/>
                </a:lnTo>
                <a:lnTo>
                  <a:pt x="0" y="156"/>
                </a:lnTo>
                <a:lnTo>
                  <a:pt x="0" y="18"/>
                </a:lnTo>
                <a:lnTo>
                  <a:pt x="0" y="18"/>
                </a:lnTo>
                <a:lnTo>
                  <a:pt x="2" y="10"/>
                </a:lnTo>
                <a:lnTo>
                  <a:pt x="6" y="6"/>
                </a:lnTo>
                <a:lnTo>
                  <a:pt x="6" y="6"/>
                </a:lnTo>
                <a:lnTo>
                  <a:pt x="12" y="2"/>
                </a:lnTo>
                <a:lnTo>
                  <a:pt x="18" y="0"/>
                </a:lnTo>
                <a:lnTo>
                  <a:pt x="88" y="0"/>
                </a:lnTo>
                <a:lnTo>
                  <a:pt x="88" y="0"/>
                </a:lnTo>
                <a:lnTo>
                  <a:pt x="94" y="2"/>
                </a:lnTo>
                <a:lnTo>
                  <a:pt x="100" y="6"/>
                </a:lnTo>
                <a:lnTo>
                  <a:pt x="100" y="6"/>
                </a:lnTo>
                <a:lnTo>
                  <a:pt x="104" y="10"/>
                </a:lnTo>
                <a:lnTo>
                  <a:pt x="104" y="18"/>
                </a:lnTo>
                <a:lnTo>
                  <a:pt x="104" y="18"/>
                </a:lnTo>
                <a:close/>
                <a:moveTo>
                  <a:pt x="92" y="134"/>
                </a:moveTo>
                <a:lnTo>
                  <a:pt x="92" y="38"/>
                </a:lnTo>
                <a:lnTo>
                  <a:pt x="92" y="38"/>
                </a:lnTo>
                <a:lnTo>
                  <a:pt x="90" y="36"/>
                </a:lnTo>
                <a:lnTo>
                  <a:pt x="90" y="36"/>
                </a:lnTo>
                <a:lnTo>
                  <a:pt x="88" y="34"/>
                </a:lnTo>
                <a:lnTo>
                  <a:pt x="18" y="34"/>
                </a:lnTo>
                <a:lnTo>
                  <a:pt x="18" y="34"/>
                </a:lnTo>
                <a:lnTo>
                  <a:pt x="16" y="36"/>
                </a:lnTo>
                <a:lnTo>
                  <a:pt x="16" y="36"/>
                </a:lnTo>
                <a:lnTo>
                  <a:pt x="14" y="38"/>
                </a:lnTo>
                <a:lnTo>
                  <a:pt x="14" y="134"/>
                </a:lnTo>
                <a:lnTo>
                  <a:pt x="14" y="134"/>
                </a:lnTo>
                <a:lnTo>
                  <a:pt x="16" y="138"/>
                </a:lnTo>
                <a:lnTo>
                  <a:pt x="16" y="138"/>
                </a:lnTo>
                <a:lnTo>
                  <a:pt x="18" y="138"/>
                </a:lnTo>
                <a:lnTo>
                  <a:pt x="88" y="138"/>
                </a:lnTo>
                <a:lnTo>
                  <a:pt x="88" y="138"/>
                </a:lnTo>
                <a:lnTo>
                  <a:pt x="90" y="138"/>
                </a:lnTo>
                <a:lnTo>
                  <a:pt x="90" y="138"/>
                </a:lnTo>
                <a:lnTo>
                  <a:pt x="92" y="134"/>
                </a:lnTo>
                <a:lnTo>
                  <a:pt x="92" y="134"/>
                </a:lnTo>
                <a:close/>
                <a:moveTo>
                  <a:pt x="66" y="20"/>
                </a:moveTo>
                <a:lnTo>
                  <a:pt x="66" y="20"/>
                </a:lnTo>
                <a:lnTo>
                  <a:pt x="66" y="18"/>
                </a:lnTo>
                <a:lnTo>
                  <a:pt x="64" y="18"/>
                </a:lnTo>
                <a:lnTo>
                  <a:pt x="42" y="18"/>
                </a:lnTo>
                <a:lnTo>
                  <a:pt x="42" y="18"/>
                </a:lnTo>
                <a:lnTo>
                  <a:pt x="40" y="18"/>
                </a:lnTo>
                <a:lnTo>
                  <a:pt x="40" y="20"/>
                </a:lnTo>
                <a:lnTo>
                  <a:pt x="40" y="20"/>
                </a:lnTo>
                <a:lnTo>
                  <a:pt x="40" y="22"/>
                </a:lnTo>
                <a:lnTo>
                  <a:pt x="42" y="22"/>
                </a:lnTo>
                <a:lnTo>
                  <a:pt x="64" y="22"/>
                </a:lnTo>
                <a:lnTo>
                  <a:pt x="64" y="22"/>
                </a:lnTo>
                <a:lnTo>
                  <a:pt x="66" y="22"/>
                </a:lnTo>
                <a:lnTo>
                  <a:pt x="66" y="20"/>
                </a:lnTo>
                <a:lnTo>
                  <a:pt x="66" y="20"/>
                </a:lnTo>
                <a:close/>
                <a:moveTo>
                  <a:pt x="60" y="164"/>
                </a:moveTo>
                <a:lnTo>
                  <a:pt x="60" y="164"/>
                </a:lnTo>
                <a:lnTo>
                  <a:pt x="62" y="160"/>
                </a:lnTo>
                <a:lnTo>
                  <a:pt x="64" y="156"/>
                </a:lnTo>
                <a:lnTo>
                  <a:pt x="64" y="156"/>
                </a:lnTo>
                <a:lnTo>
                  <a:pt x="62" y="152"/>
                </a:lnTo>
                <a:lnTo>
                  <a:pt x="60" y="148"/>
                </a:lnTo>
                <a:lnTo>
                  <a:pt x="60" y="148"/>
                </a:lnTo>
                <a:lnTo>
                  <a:pt x="56" y="146"/>
                </a:lnTo>
                <a:lnTo>
                  <a:pt x="52" y="144"/>
                </a:lnTo>
                <a:lnTo>
                  <a:pt x="52" y="144"/>
                </a:lnTo>
                <a:lnTo>
                  <a:pt x="48" y="146"/>
                </a:lnTo>
                <a:lnTo>
                  <a:pt x="46" y="148"/>
                </a:lnTo>
                <a:lnTo>
                  <a:pt x="46" y="148"/>
                </a:lnTo>
                <a:lnTo>
                  <a:pt x="42" y="152"/>
                </a:lnTo>
                <a:lnTo>
                  <a:pt x="42" y="156"/>
                </a:lnTo>
                <a:lnTo>
                  <a:pt x="42" y="156"/>
                </a:lnTo>
                <a:lnTo>
                  <a:pt x="42" y="160"/>
                </a:lnTo>
                <a:lnTo>
                  <a:pt x="46" y="164"/>
                </a:lnTo>
                <a:lnTo>
                  <a:pt x="46" y="164"/>
                </a:lnTo>
                <a:lnTo>
                  <a:pt x="48" y="166"/>
                </a:lnTo>
                <a:lnTo>
                  <a:pt x="52" y="166"/>
                </a:lnTo>
                <a:lnTo>
                  <a:pt x="52" y="166"/>
                </a:lnTo>
                <a:lnTo>
                  <a:pt x="56" y="166"/>
                </a:lnTo>
                <a:lnTo>
                  <a:pt x="60" y="164"/>
                </a:lnTo>
                <a:lnTo>
                  <a:pt x="60" y="16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6586605"/>
      </p:ext>
    </p:extLst>
  </p:cSld>
  <p:clrMapOvr>
    <a:masterClrMapping/>
  </p:clrMapOvr>
  <p:transition spd="med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texte 8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fr-FR" sz="1600" dirty="0"/>
              <a:t>Overview VSTS</a:t>
            </a:r>
          </a:p>
        </p:txBody>
      </p:sp>
      <p:pic>
        <p:nvPicPr>
          <p:cNvPr id="26" name="Espace réservé pour une image  25"/>
          <p:cNvPicPr>
            <a:picLocks noGrp="1" noChangeAspect="1"/>
          </p:cNvPicPr>
          <p:nvPr>
            <p:ph type="pic" sz="quarter" idx="19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25" b="38431"/>
          <a:stretch/>
        </p:blipFill>
        <p:spPr/>
      </p:pic>
      <p:sp>
        <p:nvSpPr>
          <p:cNvPr id="11" name="Espace réservé du texte 10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fr-FR" sz="1600" dirty="0" err="1"/>
              <a:t>Feature</a:t>
            </a:r>
            <a:r>
              <a:rPr lang="fr-FR" sz="1600" dirty="0"/>
              <a:t> Code</a:t>
            </a:r>
          </a:p>
        </p:txBody>
      </p:sp>
      <p:pic>
        <p:nvPicPr>
          <p:cNvPr id="22" name="Espace réservé pour une image  21"/>
          <p:cNvPicPr>
            <a:picLocks noGrp="1" noChangeAspect="1"/>
          </p:cNvPicPr>
          <p:nvPr>
            <p:ph type="pic" sz="quarter" idx="2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603" b="26603"/>
          <a:stretch>
            <a:fillRect/>
          </a:stretch>
        </p:blipFill>
        <p:spPr/>
      </p:pic>
      <p:sp>
        <p:nvSpPr>
          <p:cNvPr id="13" name="Espace réservé du texte 12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fr-FR" sz="1600" dirty="0" err="1"/>
              <a:t>Feature</a:t>
            </a:r>
            <a:r>
              <a:rPr lang="fr-FR" sz="1600" dirty="0"/>
              <a:t> Build</a:t>
            </a:r>
          </a:p>
        </p:txBody>
      </p:sp>
      <p:pic>
        <p:nvPicPr>
          <p:cNvPr id="3076" name="Picture 4" descr="Résultat de recherche d'images pour &quot;engrenage&quot;">
            <a:extLst>
              <a:ext uri="{FF2B5EF4-FFF2-40B4-BE49-F238E27FC236}">
                <a16:creationId xmlns:a16="http://schemas.microsoft.com/office/drawing/2014/main" id="{C733EC94-079D-4A42-9536-E0509EF133E2}"/>
              </a:ext>
            </a:extLst>
          </p:cNvPr>
          <p:cNvPicPr>
            <a:picLocks noGrp="1" noChangeAspect="1" noChangeArrowheads="1"/>
          </p:cNvPicPr>
          <p:nvPr>
            <p:ph type="pic" sz="quarter" idx="25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57" b="15457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Rectangle 28"/>
          <p:cNvSpPr/>
          <p:nvPr/>
        </p:nvSpPr>
        <p:spPr>
          <a:xfrm>
            <a:off x="272480" y="3822596"/>
            <a:ext cx="4680028" cy="2520280"/>
          </a:xfrm>
          <a:prstGeom prst="rect">
            <a:avLst/>
          </a:prstGeom>
          <a:solidFill>
            <a:schemeClr val="bg2">
              <a:lumMod val="20000"/>
              <a:lumOff val="8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3" name="Espace réservé du texte 3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32" name="Titre 3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VSTS Code &amp; Build</a:t>
            </a:r>
          </a:p>
        </p:txBody>
      </p:sp>
      <p:sp>
        <p:nvSpPr>
          <p:cNvPr id="30" name="Rectangle 29"/>
          <p:cNvSpPr/>
          <p:nvPr/>
        </p:nvSpPr>
        <p:spPr>
          <a:xfrm>
            <a:off x="4951013" y="3825530"/>
            <a:ext cx="4681012" cy="2520280"/>
          </a:xfrm>
          <a:prstGeom prst="rect">
            <a:avLst/>
          </a:prstGeom>
          <a:solidFill>
            <a:schemeClr val="bg2">
              <a:lumMod val="20000"/>
              <a:lumOff val="8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DC7E1-5C83-42F4-9AD9-8D925EE255EB}" type="datetime1">
              <a:rPr lang="fr-FR" smtClean="0"/>
              <a:t>27/12/2017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Pratiques </a:t>
            </a:r>
            <a:r>
              <a:rPr lang="fr-FR" dirty="0" err="1"/>
              <a:t>Crafts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A89DF-0C55-4EB9-B33C-819B5A50E194}" type="slidenum">
              <a:rPr lang="fr-FR" smtClean="0"/>
              <a:pPr/>
              <a:t>7</a:t>
            </a:fld>
            <a:endParaRPr lang="fr-FR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fr-FR" sz="1600" dirty="0"/>
              <a:t>Introduction</a:t>
            </a:r>
          </a:p>
        </p:txBody>
      </p:sp>
      <p:pic>
        <p:nvPicPr>
          <p:cNvPr id="8" name="Espace réservé pour une image  7"/>
          <p:cNvPicPr>
            <a:picLocks noGrp="1" noChangeAspect="1"/>
          </p:cNvPicPr>
          <p:nvPr>
            <p:ph type="pic" sz="quarter" idx="15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074" b="24074"/>
          <a:stretch>
            <a:fillRect/>
          </a:stretch>
        </p:blipFill>
        <p:spPr/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FC815C10-8726-4C19-960C-37370743AC1A}"/>
              </a:ext>
            </a:extLst>
          </p:cNvPr>
          <p:cNvSpPr/>
          <p:nvPr/>
        </p:nvSpPr>
        <p:spPr>
          <a:xfrm>
            <a:off x="245002" y="1182172"/>
            <a:ext cx="4681012" cy="2520280"/>
          </a:xfrm>
          <a:prstGeom prst="rect">
            <a:avLst/>
          </a:prstGeom>
          <a:solidFill>
            <a:schemeClr val="bg2">
              <a:lumMod val="20000"/>
              <a:lumOff val="8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04559336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1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3"/>
          </p:nvPr>
        </p:nvSpPr>
        <p:spPr>
          <a:xfrm>
            <a:off x="-2373" y="635205"/>
            <a:ext cx="9903600" cy="447979"/>
          </a:xfrm>
        </p:spPr>
        <p:txBody>
          <a:bodyPr/>
          <a:lstStyle/>
          <a:p>
            <a:r>
              <a:rPr lang="fr-FR" dirty="0" err="1"/>
              <a:t>Fontionnalités</a:t>
            </a: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5718" y="14960"/>
            <a:ext cx="9903600" cy="605930"/>
          </a:xfrm>
        </p:spPr>
        <p:txBody>
          <a:bodyPr/>
          <a:lstStyle/>
          <a:p>
            <a:r>
              <a:rPr lang="fr-FR" dirty="0" err="1"/>
              <a:t>Overview</a:t>
            </a:r>
            <a:r>
              <a:rPr lang="fr-FR" dirty="0"/>
              <a:t> VSTS</a:t>
            </a:r>
          </a:p>
        </p:txBody>
      </p:sp>
      <p:graphicFrame>
        <p:nvGraphicFramePr>
          <p:cNvPr id="72" name="Diagramme 71">
            <a:extLst>
              <a:ext uri="{FF2B5EF4-FFF2-40B4-BE49-F238E27FC236}">
                <a16:creationId xmlns:a16="http://schemas.microsoft.com/office/drawing/2014/main" id="{D0606790-3362-4BCB-965B-5C3CD38ADF7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51669323"/>
              </p:ext>
            </p:extLst>
          </p:nvPr>
        </p:nvGraphicFramePr>
        <p:xfrm>
          <a:off x="-452668" y="1484784"/>
          <a:ext cx="6480719" cy="4392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73" name="Picture 2" descr="What are Visual Studio Team Services?">
            <a:extLst>
              <a:ext uri="{FF2B5EF4-FFF2-40B4-BE49-F238E27FC236}">
                <a16:creationId xmlns:a16="http://schemas.microsoft.com/office/drawing/2014/main" id="{282B8054-9373-4C8A-A851-7AFA213B9A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3120" y="2636912"/>
            <a:ext cx="3706658" cy="1651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7963849"/>
      </p:ext>
    </p:extLst>
  </p:cSld>
  <p:clrMapOvr>
    <a:masterClrMapping/>
  </p:clrMapOvr>
  <p:transition spd="med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3"/>
          </p:nvPr>
        </p:nvSpPr>
        <p:spPr>
          <a:xfrm>
            <a:off x="-2373" y="635205"/>
            <a:ext cx="9903600" cy="447979"/>
          </a:xfrm>
        </p:spPr>
        <p:txBody>
          <a:bodyPr/>
          <a:lstStyle/>
          <a:p>
            <a:r>
              <a:rPr lang="fr-FR" dirty="0"/>
              <a:t>Prérequis d’accès à VSTS</a:t>
            </a: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5718" y="14960"/>
            <a:ext cx="9903600" cy="605930"/>
          </a:xfrm>
        </p:spPr>
        <p:txBody>
          <a:bodyPr/>
          <a:lstStyle/>
          <a:p>
            <a:r>
              <a:rPr lang="fr-FR" dirty="0" err="1"/>
              <a:t>Overview</a:t>
            </a:r>
            <a:r>
              <a:rPr lang="fr-FR" dirty="0"/>
              <a:t> VSTS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9A33F4A-4E02-4E58-8816-9E973BC59D9C}"/>
              </a:ext>
            </a:extLst>
          </p:cNvPr>
          <p:cNvSpPr txBox="1"/>
          <p:nvPr/>
        </p:nvSpPr>
        <p:spPr>
          <a:xfrm>
            <a:off x="416496" y="1340768"/>
            <a:ext cx="885698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/>
              <a:t>Uri : </a:t>
            </a:r>
            <a:r>
              <a:rPr lang="fr-FR" dirty="0">
                <a:latin typeface="Arial" pitchFamily="34" charset="0"/>
                <a:cs typeface="Arial" pitchFamily="34" charset="0"/>
                <a:hlinkClick r:id="rId3"/>
              </a:rPr>
              <a:t>https://axafrance.visualstudio.com/</a:t>
            </a:r>
            <a:endParaRPr lang="fr-FR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/>
              <a:t>Connexion via PassAXA</a:t>
            </a:r>
          </a:p>
          <a:p>
            <a:endParaRPr lang="fr-FR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/>
              <a:t>Disposer d’une licence « Basic » dans VSTS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fr-FR" dirty="0"/>
              <a:t>Basic pour les OPS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fr-FR" dirty="0"/>
              <a:t>Visual Studio entreprise Souscription pour </a:t>
            </a:r>
            <a:r>
              <a:rPr lang="fr-FR"/>
              <a:t>dev et automaticien</a:t>
            </a:r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/>
              <a:t>Être habiliter au projet en question</a:t>
            </a:r>
          </a:p>
          <a:p>
            <a:endParaRPr lang="fr-FR" dirty="0"/>
          </a:p>
          <a:p>
            <a:endParaRPr lang="fr-FR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dirty="0"/>
          </a:p>
          <a:p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3F7E9506-556A-466A-A68F-FD67D8CA35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528" y="3594948"/>
            <a:ext cx="6657975" cy="5619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D50555F2-A1F7-4B6F-8C5C-B7E5AE6B60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3338" y="4868105"/>
            <a:ext cx="7924800" cy="15430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66038663"/>
      </p:ext>
    </p:extLst>
  </p:cSld>
  <p:clrMapOvr>
    <a:masterClrMapping/>
  </p:clrMapOvr>
  <p:transition spd="med">
    <p:push dir="u"/>
  </p:transition>
</p:sld>
</file>

<file path=ppt/theme/theme1.xml><?xml version="1.0" encoding="utf-8"?>
<a:theme xmlns:a="http://schemas.openxmlformats.org/drawingml/2006/main" name="Thème Office">
  <a:themeElements>
    <a:clrScheme name="AXA DFO 2017">
      <a:dk1>
        <a:srgbClr val="103184"/>
      </a:dk1>
      <a:lt1>
        <a:sysClr val="window" lastClr="FFFFFF"/>
      </a:lt1>
      <a:dk2>
        <a:srgbClr val="787887"/>
      </a:dk2>
      <a:lt2>
        <a:srgbClr val="B4B4BE"/>
      </a:lt2>
      <a:accent1>
        <a:srgbClr val="E1003C"/>
      </a:accent1>
      <a:accent2>
        <a:srgbClr val="91559B"/>
      </a:accent2>
      <a:accent3>
        <a:srgbClr val="78B955"/>
      </a:accent3>
      <a:accent4>
        <a:srgbClr val="4B78B9"/>
      </a:accent4>
      <a:accent5>
        <a:srgbClr val="007378"/>
      </a:accent5>
      <a:accent6>
        <a:srgbClr val="F09600"/>
      </a:accent6>
      <a:hlink>
        <a:srgbClr val="103184"/>
      </a:hlink>
      <a:folHlink>
        <a:srgbClr val="E1003C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5272</TotalTime>
  <Words>2323</Words>
  <Application>Microsoft Office PowerPoint</Application>
  <PresentationFormat>Format A4 (210 x 297 mm)</PresentationFormat>
  <Paragraphs>474</Paragraphs>
  <Slides>21</Slides>
  <Notes>19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30" baseType="lpstr">
      <vt:lpstr>Arial</vt:lpstr>
      <vt:lpstr>Arial Black</vt:lpstr>
      <vt:lpstr>Calibri</vt:lpstr>
      <vt:lpstr>Franklin Gothic Book</vt:lpstr>
      <vt:lpstr>Franklin Gothic Demi</vt:lpstr>
      <vt:lpstr>Segoe UI</vt:lpstr>
      <vt:lpstr>Times New Roman</vt:lpstr>
      <vt:lpstr>Wingdings</vt:lpstr>
      <vt:lpstr>Thème Office</vt:lpstr>
      <vt:lpstr>Visual Studio Team Services Session 1 (Overview, Code &amp; Build)</vt:lpstr>
      <vt:lpstr>Présentation PowerPoint</vt:lpstr>
      <vt:lpstr>VSTS Code &amp; Build</vt:lpstr>
      <vt:lpstr>VSTS Code &amp; Build</vt:lpstr>
      <vt:lpstr>VSTS Code &amp; Build</vt:lpstr>
      <vt:lpstr>VSTS Code &amp; Build</vt:lpstr>
      <vt:lpstr>VSTS Code &amp; Build</vt:lpstr>
      <vt:lpstr>Overview VSTS</vt:lpstr>
      <vt:lpstr>Overview VSTS</vt:lpstr>
      <vt:lpstr>Overview VSTS</vt:lpstr>
      <vt:lpstr>Overview VSTS</vt:lpstr>
      <vt:lpstr>VSTS Code &amp; Build</vt:lpstr>
      <vt:lpstr>Feature CODE</vt:lpstr>
      <vt:lpstr>Feature CODE</vt:lpstr>
      <vt:lpstr>Présentation PowerPoint</vt:lpstr>
      <vt:lpstr>VSTS Code &amp; Build</vt:lpstr>
      <vt:lpstr>Feature BUILD</vt:lpstr>
      <vt:lpstr>Feature BUILD</vt:lpstr>
      <vt:lpstr>Feature BUILD</vt:lpstr>
      <vt:lpstr>VSTS Session 1</vt:lpstr>
      <vt:lpstr>Présentation PowerPoint</vt:lpstr>
    </vt:vector>
  </TitlesOfParts>
  <Manager>Jérémy TRAN</Manager>
  <Company>AXA France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 Présentiel v1.0.0</dc:title>
  <dc:creator>Jérémy TRAN</dc:creator>
  <cp:lastModifiedBy>MAHMOUD Khaled</cp:lastModifiedBy>
  <cp:revision>353</cp:revision>
  <dcterms:created xsi:type="dcterms:W3CDTF">2017-02-22T11:32:39Z</dcterms:created>
  <dcterms:modified xsi:type="dcterms:W3CDTF">2017-12-27T16:04:02Z</dcterms:modified>
</cp:coreProperties>
</file>