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64FA3-9760-46E2-8C4E-65198DC4E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1645F6-C87B-43D3-A958-2C6D4A92E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63857-A36C-4BDF-98FD-D512CB2A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8C22B-C21E-4BEB-BD63-B7BBF97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631140-9B0A-4808-84C7-588B6DDC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2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6B0817-682C-4FA9-A945-8B8058A1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D2A086-4C89-4240-AB8B-5A0B9A9C0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39F26F-17D5-4B35-AC9F-0E705441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F13D57-AC42-44FE-B120-E81685FA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5C3D3A-52BB-4D1C-B2BE-E979C077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48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6863BF-585B-43EE-B96E-4021BE873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8570C0-637A-4364-9C4F-ECC44DE97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73797E-AD6D-4687-984D-751F7397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4A532F-297C-4FD4-8584-1C23BEC2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161091-D860-4D3B-94B8-4A742279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67D33-AA79-4956-876F-24A4A998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D634F-7C1B-4724-81C5-32BE87F7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95AFA-CF1B-4D77-8C2D-23BB9F4D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C286F5-B259-4B6C-BAB4-5D5723D0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149F79-A9FD-4171-B60F-438A3AA6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432DC-A2A8-4811-B149-615CB373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42DE08-30CE-4182-8625-D39EBDA3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A0F760-ADDF-4B1A-BADC-8C5142DF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755647-B314-43AD-9A43-DA91133B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E2F9C-C735-4B92-8F56-922047B1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0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BA04F-0084-4FE6-A703-E96F68C7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657C3-0FC4-4A4E-BB87-AA2EB0D0D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3B2B5E-D8F1-4082-A4A2-C914C11E1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0E7D8E-0A2F-48B9-AE16-ED205393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0E16B1-EC84-4DCD-89B7-14183D0E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51D680-645C-4C51-85D1-A11E2404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4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14829-12DA-4602-973D-CCB6AD54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C60CD1-4146-4AEA-BCFA-39E4B8815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1698DC-4FD5-435D-92C1-D02F28B1A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D60294-1887-448B-92DB-97D7AA6C4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0DEC2F4-856F-49EF-A337-1FDA15F9A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F9A4D1-F0DB-4757-BF03-EF701ACD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EFCB34-2C99-47B7-BE5C-A487B03A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8470ED-954A-4E3E-9BA2-7D173DF4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8524A-B1FD-435F-9728-6BB81DC9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EBDA31-7A52-490E-B1DA-F13D8728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3E9D8C-214A-4B1C-BCD4-9A49A731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BA451E-BE88-4813-B5D1-22114018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A3F6B3-1CDA-4620-B2A3-A59E5603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1DC32F-E91F-456D-86F9-8FAF37F9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8689AE-58EB-40E7-AE1D-C9EECC31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D96E7-05E0-4AF4-86A7-A5FA105D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257166-9854-4B88-8A78-6A1C85BB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B333D7-2449-4B3C-827C-2E3FA375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E06D53-BF1B-4D1D-933F-8CED7499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EEDF1B-CDAE-4209-83F2-BFA5EFA0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2AE5A7-D93B-45FC-A4C3-65F58F4F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6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EE668-0124-4616-9170-C86F293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F49EA9-B8A5-40F9-A396-E8CA4C7B3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BB7F0F-C340-46E7-8C00-69935EFE7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F5A4FA-CD3F-419D-8776-73C68B46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09CDD3-627F-41AE-A1E8-6A51E2AF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3FDAE2-76CC-4603-A4B1-C43526F7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3217C6-074E-4833-8E28-58534EFB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161303-4F9C-4DB3-B805-3382A05D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089DF-3AFF-4417-B71C-0E13BE81E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AFAE-0DCB-4541-AD3C-20E83837E91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79BD99-D3CD-4591-BBF9-00E301CA8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C04D1-E6E4-4824-9CB5-66DD4E6FE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E72EC-E10B-41B9-8CF8-D0FB18784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6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112046-1FD6-4870-B134-1B72FFE3671D}"/>
              </a:ext>
            </a:extLst>
          </p:cNvPr>
          <p:cNvSpPr/>
          <p:nvPr/>
        </p:nvSpPr>
        <p:spPr>
          <a:xfrm>
            <a:off x="2273417" y="1468073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23BA36-76D5-439A-A8D2-7A1457569FB0}"/>
              </a:ext>
            </a:extLst>
          </p:cNvPr>
          <p:cNvSpPr/>
          <p:nvPr/>
        </p:nvSpPr>
        <p:spPr>
          <a:xfrm>
            <a:off x="3296874" y="1468073"/>
            <a:ext cx="1023457" cy="104023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3AD8B1-CB30-4A1D-AF5D-D20603DA99C6}"/>
              </a:ext>
            </a:extLst>
          </p:cNvPr>
          <p:cNvSpPr/>
          <p:nvPr/>
        </p:nvSpPr>
        <p:spPr>
          <a:xfrm>
            <a:off x="4320331" y="1468073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1A2FA4-BE72-426A-BC28-0F5E33CF83B8}"/>
              </a:ext>
            </a:extLst>
          </p:cNvPr>
          <p:cNvSpPr/>
          <p:nvPr/>
        </p:nvSpPr>
        <p:spPr>
          <a:xfrm>
            <a:off x="5343788" y="1468073"/>
            <a:ext cx="1023457" cy="104023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7F5F6E-BB0F-429F-AE4C-DE3B5371B9F5}"/>
              </a:ext>
            </a:extLst>
          </p:cNvPr>
          <p:cNvSpPr/>
          <p:nvPr/>
        </p:nvSpPr>
        <p:spPr>
          <a:xfrm>
            <a:off x="6361653" y="1468073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BC0BB9-EEB2-4C5B-9EDE-BF1C933F4DCD}"/>
              </a:ext>
            </a:extLst>
          </p:cNvPr>
          <p:cNvSpPr/>
          <p:nvPr/>
        </p:nvSpPr>
        <p:spPr>
          <a:xfrm>
            <a:off x="7385110" y="1468073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086F3F-A61D-4F58-9380-EE4CE69DDA6B}"/>
              </a:ext>
            </a:extLst>
          </p:cNvPr>
          <p:cNvSpPr/>
          <p:nvPr/>
        </p:nvSpPr>
        <p:spPr>
          <a:xfrm>
            <a:off x="2273417" y="2508307"/>
            <a:ext cx="1023457" cy="104023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7E066B-FE3C-4DBF-AB39-6AE3734310F9}"/>
              </a:ext>
            </a:extLst>
          </p:cNvPr>
          <p:cNvSpPr/>
          <p:nvPr/>
        </p:nvSpPr>
        <p:spPr>
          <a:xfrm>
            <a:off x="3296874" y="2508307"/>
            <a:ext cx="1023457" cy="104023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C3E87C-D201-45C3-982A-08408BB8CBD0}"/>
              </a:ext>
            </a:extLst>
          </p:cNvPr>
          <p:cNvSpPr/>
          <p:nvPr/>
        </p:nvSpPr>
        <p:spPr>
          <a:xfrm>
            <a:off x="4320331" y="2508307"/>
            <a:ext cx="1023457" cy="104023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A7FE42-E2CC-4560-8207-A90E86919747}"/>
              </a:ext>
            </a:extLst>
          </p:cNvPr>
          <p:cNvSpPr/>
          <p:nvPr/>
        </p:nvSpPr>
        <p:spPr>
          <a:xfrm>
            <a:off x="5343788" y="2508307"/>
            <a:ext cx="1023457" cy="104023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414985-1B11-4083-B347-C949963671AA}"/>
              </a:ext>
            </a:extLst>
          </p:cNvPr>
          <p:cNvSpPr/>
          <p:nvPr/>
        </p:nvSpPr>
        <p:spPr>
          <a:xfrm>
            <a:off x="6361653" y="2508307"/>
            <a:ext cx="1023457" cy="104023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78ED94-A901-4683-B8ED-67DA89E8241A}"/>
              </a:ext>
            </a:extLst>
          </p:cNvPr>
          <p:cNvSpPr/>
          <p:nvPr/>
        </p:nvSpPr>
        <p:spPr>
          <a:xfrm>
            <a:off x="7385110" y="2508307"/>
            <a:ext cx="1023457" cy="104023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F546DDA-EF06-49F8-B8AE-D3433442B78E}"/>
              </a:ext>
            </a:extLst>
          </p:cNvPr>
          <p:cNvSpPr/>
          <p:nvPr/>
        </p:nvSpPr>
        <p:spPr>
          <a:xfrm>
            <a:off x="2273417" y="3548541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805EBC-5A9E-48E5-AADA-D5D34FE4D90B}"/>
              </a:ext>
            </a:extLst>
          </p:cNvPr>
          <p:cNvSpPr/>
          <p:nvPr/>
        </p:nvSpPr>
        <p:spPr>
          <a:xfrm>
            <a:off x="3296874" y="3548541"/>
            <a:ext cx="1023457" cy="104023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F1413-D38D-4DB7-9716-7A21747A4FA1}"/>
              </a:ext>
            </a:extLst>
          </p:cNvPr>
          <p:cNvSpPr/>
          <p:nvPr/>
        </p:nvSpPr>
        <p:spPr>
          <a:xfrm>
            <a:off x="4320331" y="3548541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4C8F62-41C2-4E12-A8D9-F9B275FE1C36}"/>
              </a:ext>
            </a:extLst>
          </p:cNvPr>
          <p:cNvSpPr/>
          <p:nvPr/>
        </p:nvSpPr>
        <p:spPr>
          <a:xfrm>
            <a:off x="5343788" y="3548541"/>
            <a:ext cx="1023457" cy="104023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D578F9B-7025-4493-ABB8-9C3180120A8A}"/>
              </a:ext>
            </a:extLst>
          </p:cNvPr>
          <p:cNvSpPr/>
          <p:nvPr/>
        </p:nvSpPr>
        <p:spPr>
          <a:xfrm>
            <a:off x="6361653" y="3548541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D88E78C-D097-4CC3-BE00-9C421106AB7B}"/>
              </a:ext>
            </a:extLst>
          </p:cNvPr>
          <p:cNvSpPr/>
          <p:nvPr/>
        </p:nvSpPr>
        <p:spPr>
          <a:xfrm>
            <a:off x="7385110" y="3548541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6BA377E-6767-4811-8B8B-5E63B64A437B}"/>
              </a:ext>
            </a:extLst>
          </p:cNvPr>
          <p:cNvSpPr/>
          <p:nvPr/>
        </p:nvSpPr>
        <p:spPr>
          <a:xfrm>
            <a:off x="2273417" y="4588775"/>
            <a:ext cx="1023457" cy="104023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B7FDEB-648B-422C-80EA-046F556F8912}"/>
              </a:ext>
            </a:extLst>
          </p:cNvPr>
          <p:cNvSpPr/>
          <p:nvPr/>
        </p:nvSpPr>
        <p:spPr>
          <a:xfrm>
            <a:off x="3296874" y="4588775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EB68AD-57DD-460A-BB05-68007A18439C}"/>
              </a:ext>
            </a:extLst>
          </p:cNvPr>
          <p:cNvSpPr/>
          <p:nvPr/>
        </p:nvSpPr>
        <p:spPr>
          <a:xfrm>
            <a:off x="4320331" y="4588775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2502E73-1BB0-42BB-9D77-EB387E9F40EF}"/>
              </a:ext>
            </a:extLst>
          </p:cNvPr>
          <p:cNvSpPr/>
          <p:nvPr/>
        </p:nvSpPr>
        <p:spPr>
          <a:xfrm>
            <a:off x="5343788" y="4588775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7B6054-6E47-438E-B01C-0E1CD28CB89D}"/>
              </a:ext>
            </a:extLst>
          </p:cNvPr>
          <p:cNvSpPr/>
          <p:nvPr/>
        </p:nvSpPr>
        <p:spPr>
          <a:xfrm>
            <a:off x="6361653" y="4588775"/>
            <a:ext cx="1023457" cy="104023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FDE787-A2B6-4C74-8DD7-E1D2F65A6D38}"/>
              </a:ext>
            </a:extLst>
          </p:cNvPr>
          <p:cNvSpPr/>
          <p:nvPr/>
        </p:nvSpPr>
        <p:spPr>
          <a:xfrm>
            <a:off x="7385110" y="4588775"/>
            <a:ext cx="1023457" cy="1040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F01797E-A8DF-4887-9980-4ABD9CB073EB}"/>
              </a:ext>
            </a:extLst>
          </p:cNvPr>
          <p:cNvSpPr txBox="1"/>
          <p:nvPr/>
        </p:nvSpPr>
        <p:spPr>
          <a:xfrm>
            <a:off x="1367405" y="517069"/>
            <a:ext cx="164179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/>
              <a:t>N</a:t>
            </a:r>
            <a:r>
              <a:rPr lang="zh-TW" altLang="en-US" sz="2300" b="1" dirty="0"/>
              <a:t> </a:t>
            </a:r>
            <a:r>
              <a:rPr lang="en-US" altLang="zh-TW" sz="2300" b="1" dirty="0"/>
              <a:t>=</a:t>
            </a:r>
            <a:r>
              <a:rPr lang="zh-TW" altLang="en-US" sz="2300" b="1" dirty="0"/>
              <a:t> </a:t>
            </a:r>
            <a:r>
              <a:rPr lang="en-US" altLang="zh-TW" sz="2300" b="1" dirty="0"/>
              <a:t>4, M = 6</a:t>
            </a:r>
            <a:endParaRPr lang="en-US" sz="2300" b="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5A421ED-B1E1-4C87-B7F7-4F7B07A9E783}"/>
              </a:ext>
            </a:extLst>
          </p:cNvPr>
          <p:cNvSpPr txBox="1"/>
          <p:nvPr/>
        </p:nvSpPr>
        <p:spPr>
          <a:xfrm>
            <a:off x="2618272" y="963345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/>
              <a:t>0</a:t>
            </a:r>
            <a:endParaRPr lang="en-US" sz="2300" b="1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4BD8BEB-56E7-4D15-AC82-AB5B54AB0AA9}"/>
              </a:ext>
            </a:extLst>
          </p:cNvPr>
          <p:cNvSpPr txBox="1"/>
          <p:nvPr/>
        </p:nvSpPr>
        <p:spPr>
          <a:xfrm>
            <a:off x="1713659" y="1765052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/>
              <a:t>0</a:t>
            </a:r>
            <a:endParaRPr lang="en-US" sz="2300" b="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78457D4-00A4-4408-BFC4-45A251E9106A}"/>
              </a:ext>
            </a:extLst>
          </p:cNvPr>
          <p:cNvSpPr txBox="1"/>
          <p:nvPr/>
        </p:nvSpPr>
        <p:spPr>
          <a:xfrm>
            <a:off x="1713659" y="2805286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/>
              <a:t>1</a:t>
            </a:r>
            <a:endParaRPr lang="en-US" sz="2300" b="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7BEE23A-1C57-4A2A-997E-8FD4F3A9D818}"/>
              </a:ext>
            </a:extLst>
          </p:cNvPr>
          <p:cNvSpPr txBox="1"/>
          <p:nvPr/>
        </p:nvSpPr>
        <p:spPr>
          <a:xfrm>
            <a:off x="1713659" y="3845520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2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A8A7E66-65DD-4E7E-8BB3-A19CF195C2A7}"/>
              </a:ext>
            </a:extLst>
          </p:cNvPr>
          <p:cNvSpPr txBox="1"/>
          <p:nvPr/>
        </p:nvSpPr>
        <p:spPr>
          <a:xfrm>
            <a:off x="1713659" y="4885754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/>
              <a:t>3</a:t>
            </a:r>
            <a:endParaRPr lang="en-US" sz="2300" b="1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261C532-279D-461A-827A-3B9B61F12D87}"/>
              </a:ext>
            </a:extLst>
          </p:cNvPr>
          <p:cNvSpPr txBox="1"/>
          <p:nvPr/>
        </p:nvSpPr>
        <p:spPr>
          <a:xfrm>
            <a:off x="5688643" y="963345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/>
              <a:t>3</a:t>
            </a:r>
            <a:endParaRPr lang="en-US" sz="2300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7408C5F-241A-4D4D-B954-01198325DAC4}"/>
              </a:ext>
            </a:extLst>
          </p:cNvPr>
          <p:cNvSpPr txBox="1"/>
          <p:nvPr/>
        </p:nvSpPr>
        <p:spPr>
          <a:xfrm>
            <a:off x="4665186" y="963345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/>
              <a:t>2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9578B7B-7E85-496E-959C-584A79462FED}"/>
              </a:ext>
            </a:extLst>
          </p:cNvPr>
          <p:cNvSpPr txBox="1"/>
          <p:nvPr/>
        </p:nvSpPr>
        <p:spPr>
          <a:xfrm>
            <a:off x="3641729" y="963345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/>
              <a:t>1</a:t>
            </a:r>
            <a:endParaRPr lang="en-US" sz="2300" b="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5DAB0F0-8B8C-4B3B-84FB-1A0FFC032A1F}"/>
              </a:ext>
            </a:extLst>
          </p:cNvPr>
          <p:cNvSpPr txBox="1"/>
          <p:nvPr/>
        </p:nvSpPr>
        <p:spPr>
          <a:xfrm>
            <a:off x="6712100" y="963345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/>
              <a:t>4</a:t>
            </a:r>
            <a:endParaRPr lang="en-US" sz="23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406465F-7D6D-4A8B-B885-B7CAA9EFC70B}"/>
              </a:ext>
            </a:extLst>
          </p:cNvPr>
          <p:cNvSpPr txBox="1"/>
          <p:nvPr/>
        </p:nvSpPr>
        <p:spPr>
          <a:xfrm>
            <a:off x="7729965" y="963345"/>
            <a:ext cx="33374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00" b="1" dirty="0"/>
              <a:t>5</a:t>
            </a:r>
            <a:endParaRPr lang="en-US" sz="2300" b="1" dirty="0"/>
          </a:p>
        </p:txBody>
      </p:sp>
      <p:pic>
        <p:nvPicPr>
          <p:cNvPr id="1026" name="Picture 2" descr="Image result for CRAB cartoon">
            <a:extLst>
              <a:ext uri="{FF2B5EF4-FFF2-40B4-BE49-F238E27FC236}">
                <a16:creationId xmlns:a16="http://schemas.microsoft.com/office/drawing/2014/main" id="{03A508BE-CC7B-456A-9C04-1B3916A1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79318" y="2722258"/>
            <a:ext cx="905482" cy="61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1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Benjamin</dc:creator>
  <cp:lastModifiedBy>Benjamin</cp:lastModifiedBy>
  <cp:revision>1</cp:revision>
  <dcterms:created xsi:type="dcterms:W3CDTF">2019-07-18T11:23:21Z</dcterms:created>
  <dcterms:modified xsi:type="dcterms:W3CDTF">2019-07-18T11:23:40Z</dcterms:modified>
</cp:coreProperties>
</file>