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F7F7F"/>
    <a:srgbClr val="FFFF00"/>
    <a:srgbClr val="0070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60343-9E3C-4E72-8818-9EE7F484D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1553F7-91D0-4A08-8DED-898461CFB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7147CD-FA56-4E95-97FE-D32E9C6B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66200-E282-4C40-B2F3-2102826D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E9296C-4CF4-4D54-BE86-9625478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AE9B5-81AC-4668-9779-8C67965C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859787-F765-4B7C-8EEC-8B1905B1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74DF1E-908C-4938-BB49-D062D8A3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E966A-17D8-4360-B3DA-F29C7EE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F6E549-BBAA-4361-9AD1-8302F8A7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2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02BCF5-12A7-4A87-9DF1-8353D7602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7CEC51-8620-4205-9E08-13B96A075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1C09A1-18B6-4048-8CAD-1430229A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00BCF5-C51F-410D-A0F4-636686B4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5E0DD1-0FFD-498E-8BCD-48F07355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34B56-5E09-42F7-BFC3-1CCDA39A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FC161-8828-4B40-83E4-1CD20EBF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D515A-C503-42B7-8634-86004351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48CDD2-69EF-4D38-8863-598DD1F9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FD1053-A947-4B3B-9A0E-4C47BC59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67C4E-2078-4ADF-971A-A0E64076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F5BD8-C760-498A-A1B1-77D8FE43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E5F8F5-3C71-4493-A507-DE149115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DA34ED-4063-47CE-A759-24D1D3CB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40683C-57F7-4AA0-8D13-748F04F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6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BEDA9-AB08-401E-A64D-BFAAEA96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AF841-EECA-4B4F-90FB-7FD80849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06C670-71E6-4AD6-95B9-0395EBFFF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E69F7C-9F9E-437F-ACF8-1CD12231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AFA350-4621-4E9C-8FF2-325703B8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1882B3-B79A-45BB-8D38-0CF387B2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F96BA-60CD-437C-AE42-4C47537B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E0C4AD-99FE-427B-A1E4-996522E0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04841B-8061-4F3B-913F-E78F7E8FE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5DAF88-4254-4D42-B721-42FA45011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D47C3E-7B3A-40B9-B2E2-8121F079B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F2FBD5-78DB-4B98-ADC2-45159509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9A9795-E7FB-4DA9-B24C-A2B774A5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0C3B67-6C5D-4B77-AB63-ECC91673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C2807-211B-40C9-9AFC-C4D76105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FECD77-DA29-402B-9CE2-0DECA00F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4AB856-B8C6-4A2B-ACE0-B4D52C4D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CDE9CD-CCA5-4083-8F66-17606C3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996667-EEDB-47B7-81BF-EFEF0587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1EDCAD-0897-4449-A8D1-DC8DFD15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4BA61E-7559-407E-9AA1-E0CCCF18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1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D813-3731-4EB7-ADD9-0BCABF74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DAEFC-B865-4BBF-A828-DB3D2536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4A2D07-C2A1-4C12-9A5A-85085086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B2EFF-356D-4E01-8A72-8009EABA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7054BE-D679-488F-8FE5-91BE86B5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5D4B54-2B9C-4F5C-9C23-75A850FC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8718F-5D64-4048-8363-0FB31E70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3CAB24-BEBE-4235-A378-BF850470A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A915CC-ACA0-48B1-BDE1-C9E12BCC9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AD5FF1-1B95-46FF-9D09-8B47436D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ACA9BC-4D34-4A62-B8FD-E21C3E93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C28ECA-9FE6-4EBD-ACF9-9B4B9827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A960BE-8AC2-47AD-8D4F-2EF9ED41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272081-F33F-4313-A722-3508905D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A3E84-3A46-4264-9E9D-9274F3933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83F37-400A-4A56-9D6C-33A8A4AA2C04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65FDF5-6A8C-4362-9BD6-14E9FD254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A9F2D-A2DF-4A4F-B925-5D39F3A4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4EF8-2326-4BA5-8B2A-A7764E8B50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686701" y="22818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386497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2400" b="1">
                <a:solidFill>
                  <a:prstClr val="black"/>
                </a:solidFill>
              </a:rPr>
              <a:t>0</a:t>
            </a:r>
            <a:endParaRPr lang="en-US" altLang="zh-TW" sz="2400" b="1" dirty="0">
              <a:solidFill>
                <a:prstClr val="black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4086293" y="228189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2400" b="1">
                <a:solidFill>
                  <a:prstClr val="black"/>
                </a:solidFill>
              </a:rPr>
              <a:t>0</a:t>
            </a:r>
            <a:endParaRPr lang="en-US" altLang="zh-TW" sz="2400" b="1" dirty="0">
              <a:solidFill>
                <a:prstClr val="black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786089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2400" b="1">
                <a:solidFill>
                  <a:prstClr val="black"/>
                </a:solidFill>
              </a:rPr>
              <a:t>0</a:t>
            </a:r>
            <a:endParaRPr lang="en-US" altLang="zh-TW" sz="2400" b="1" dirty="0">
              <a:solidFill>
                <a:prstClr val="black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485885" y="22818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2400" b="1">
                <a:solidFill>
                  <a:prstClr val="black"/>
                </a:solidFill>
              </a:rPr>
              <a:t>0</a:t>
            </a:r>
            <a:endParaRPr lang="en-US" altLang="zh-TW" sz="2400" b="1" dirty="0">
              <a:solidFill>
                <a:prstClr val="black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6185681" y="228189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2400" b="1">
                <a:solidFill>
                  <a:prstClr val="black"/>
                </a:solidFill>
              </a:rPr>
              <a:t>0</a:t>
            </a:r>
            <a:endParaRPr lang="en-US" altLang="zh-TW" sz="2400" b="1" dirty="0">
              <a:solidFill>
                <a:prstClr val="black"/>
              </a:solidFill>
            </a:endParaRPr>
          </a:p>
        </p:txBody>
      </p:sp>
      <p:sp>
        <p:nvSpPr>
          <p:cNvPr id="3" name="右中括弧 2">
            <a:extLst>
              <a:ext uri="{FF2B5EF4-FFF2-40B4-BE49-F238E27FC236}">
                <a16:creationId xmlns:a16="http://schemas.microsoft.com/office/drawing/2014/main" id="{4055D686-E9C5-4EAC-8832-93AB3ECABA7D}"/>
              </a:ext>
            </a:extLst>
          </p:cNvPr>
          <p:cNvSpPr/>
          <p:nvPr/>
        </p:nvSpPr>
        <p:spPr>
          <a:xfrm rot="5400000">
            <a:off x="4003013" y="2513798"/>
            <a:ext cx="166560" cy="1399592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C4654C-DF5C-4C05-B644-3BEC325AF8AA}"/>
              </a:ext>
            </a:extLst>
          </p:cNvPr>
          <p:cNvSpPr txBox="1"/>
          <p:nvPr/>
        </p:nvSpPr>
        <p:spPr>
          <a:xfrm>
            <a:off x="2806579" y="3405317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操作一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A[2 … 3] </a:t>
            </a:r>
            <a:r>
              <a:rPr lang="zh-TW" altLang="en-US" sz="2400" b="1" dirty="0"/>
              <a:t>都 </a:t>
            </a:r>
            <a:r>
              <a:rPr lang="en-US" altLang="zh-TW" sz="2400" b="1" dirty="0"/>
              <a:t>+1</a:t>
            </a:r>
            <a:endParaRPr lang="zh-TW" altLang="en-US" sz="2400" b="1" dirty="0"/>
          </a:p>
        </p:txBody>
      </p:sp>
      <p:sp>
        <p:nvSpPr>
          <p:cNvPr id="33" name="右中括弧 32">
            <a:extLst>
              <a:ext uri="{FF2B5EF4-FFF2-40B4-BE49-F238E27FC236}">
                <a16:creationId xmlns:a16="http://schemas.microsoft.com/office/drawing/2014/main" id="{65C5B9CE-8A85-42B0-9CB9-2945792284A9}"/>
              </a:ext>
            </a:extLst>
          </p:cNvPr>
          <p:cNvSpPr/>
          <p:nvPr/>
        </p:nvSpPr>
        <p:spPr>
          <a:xfrm rot="16200000">
            <a:off x="5077265" y="938498"/>
            <a:ext cx="117446" cy="2099386"/>
          </a:xfrm>
          <a:prstGeom prst="righ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8875FFD-DF3E-406A-A384-E07A22986465}"/>
              </a:ext>
            </a:extLst>
          </p:cNvPr>
          <p:cNvSpPr txBox="1"/>
          <p:nvPr/>
        </p:nvSpPr>
        <p:spPr>
          <a:xfrm>
            <a:off x="4086293" y="1344689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操作二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A[3 … 5] </a:t>
            </a:r>
            <a:r>
              <a:rPr lang="zh-TW" altLang="en-US" sz="2400" b="1" dirty="0"/>
              <a:t>都 </a:t>
            </a:r>
            <a:r>
              <a:rPr lang="en-US" altLang="zh-TW" sz="2400" b="1" dirty="0"/>
              <a:t>+2</a:t>
            </a:r>
            <a:endParaRPr lang="zh-TW" altLang="en-US" sz="2400" b="1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07C97BE-287E-4688-9BD4-93729A2CC2F2}"/>
              </a:ext>
            </a:extLst>
          </p:cNvPr>
          <p:cNvSpPr txBox="1"/>
          <p:nvPr/>
        </p:nvSpPr>
        <p:spPr>
          <a:xfrm>
            <a:off x="1488130" y="2405620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陣列 </a:t>
            </a:r>
            <a:r>
              <a:rPr lang="en-US" altLang="zh-TW" sz="2400" b="1" dirty="0"/>
              <a:t>A: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091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33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Benjamin</dc:creator>
  <cp:lastModifiedBy>許文弘</cp:lastModifiedBy>
  <cp:revision>22</cp:revision>
  <dcterms:created xsi:type="dcterms:W3CDTF">2019-07-11T12:58:42Z</dcterms:created>
  <dcterms:modified xsi:type="dcterms:W3CDTF">2020-07-29T16:19:13Z</dcterms:modified>
</cp:coreProperties>
</file>