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42165-B8AB-48E1-8119-7423AB225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CE9CC-B4C1-4805-BF0F-E0495BE5C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CF6582-CD54-4C3C-96AD-435A7BBC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D9AF4-D033-40D8-8F0B-59C8DA00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69684-7B1C-4A02-BDD2-6182FF6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CEC0D-7CF3-4F81-8E6D-FD094A5E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2DF908-BE96-4DA3-B2F6-C9B48EF3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43F51-9520-4CAF-9BB3-454E5FCC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DB2CA-359A-4E14-9E67-344638F3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67C7F-CF0B-42DF-BF7A-6A62C41D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422DFC-5BB1-4728-976E-B745A474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6618A9-7B4D-4E17-8FFD-A5630CE3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CBE5C-9056-4AB3-8AD4-DC7D8BAE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C2AED-902C-481A-83E4-C5082449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B3EE6-AFA4-4B7E-8006-C9C72C3A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4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DA5C-721F-4E5C-8EA9-F833E129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D9D45-8C65-456A-B70A-63590905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F7497-E78D-4819-9337-FC4C1441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2A9302-3DB5-4BD2-B25A-6DBEA670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9C8FD-3F75-451E-A175-1CA7B9DE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64E90-D39F-4A07-8489-8544B2BD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71C08E-6ABC-48AB-8505-264FC223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AA85BE-D94F-4FBF-8D36-BCB7F44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EEA9B-F006-46B1-9CF9-A4C43E8E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4D237-CD83-4977-BC3A-8B8F8A2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576B0-ECBD-434A-88CA-2B36DFFA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DDC1A-6FC0-4429-B920-92B9F349E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1B859B-01DD-4892-B856-2D4F091B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084BF-7020-484A-886A-989EC619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FC21D5-24A2-4A9B-97E1-17FFAFA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BB1376-935F-483D-A179-A089E5C2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5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40AF0-D468-411A-B64F-E275C4D9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46CB63-B3A7-46A1-89A0-67A177FB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3913D5-CDEE-4817-8D2B-ECF60C3A2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E3B9D8-90A5-4C2C-A7F5-0903F9CE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D7299F-36D8-40FE-9A73-9EC8DAEA1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A57794-E9F6-4EF7-8DFF-05BD8962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82EA81-9141-448D-8866-367B98BC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E59728-C1B3-4498-AE2A-93F31076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FBBE9-853A-4B75-B7E0-737A259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35BC48-3C41-4183-AF50-F70F33F4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56269A-D5AA-4EEA-9E5B-02FBE54F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794F1-0571-4054-8358-E85E108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6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A8EE14-B468-4C03-8837-0890E92D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10B097-E339-465C-B85B-76B0FF88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D95D6-9A4E-442D-98E2-CD6B9357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2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F5953-0989-4BF1-B68B-B7910ACE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0F584-03A3-4CFF-9C6E-B6FC77EC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A8A57-CC0B-41E6-AB39-B1BCE373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1A7CA2-027C-4CCE-B1AA-9B8630B1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C4352-932E-4331-87AA-B1727BFD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68696-FF9E-4528-9431-81334F0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4F984-FEE5-4ABE-B62E-1909BDC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2DD5FF-CC6E-483B-8CFA-5AC7F4FC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46007-13C4-4A49-8C8B-58454DA3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2F812-BEE8-49CC-B659-EA5D4C7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4CBBD0-C9B3-483D-A436-46C45B90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691AD1-429C-45E3-93CF-DD37715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0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9E9F3-4A5E-4A5B-861E-8BB81EA8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22B82-247C-4F6C-BF7D-40D351E3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78053-E7DA-4FD9-A22A-96B465D0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0860-FA7F-4CA5-808C-DEA6BA2E67AA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B5AF2A-6E42-4484-95D0-5454F9A0B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3C389-EB68-4632-8E46-F96171570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A971-948D-42EA-AADC-EAB3EB506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1C738A-5135-4F82-B477-87EA79EDB44E}"/>
              </a:ext>
            </a:extLst>
          </p:cNvPr>
          <p:cNvSpPr txBox="1"/>
          <p:nvPr/>
        </p:nvSpPr>
        <p:spPr>
          <a:xfrm>
            <a:off x="952377" y="1918069"/>
            <a:ext cx="10014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</a:rPr>
              <a:t>dp1[i][j] = </a:t>
            </a:r>
            <a:r>
              <a:rPr lang="zh-TW" altLang="en-US" sz="2800" b="1" dirty="0">
                <a:latin typeface="Times New Roman" panose="02020603050405020304" pitchFamily="18" charset="0"/>
              </a:rPr>
              <a:t>考慮正好以第 </a:t>
            </a:r>
            <a:r>
              <a:rPr lang="en-US" altLang="zh-TW" sz="2800" b="1" dirty="0">
                <a:latin typeface="Times New Roman" panose="02020603050405020304" pitchFamily="18" charset="0"/>
              </a:rPr>
              <a:t>i</a:t>
            </a:r>
            <a:r>
              <a:rPr lang="zh-TW" altLang="en-US" sz="2800" b="1" dirty="0">
                <a:latin typeface="Times New Roman" panose="02020603050405020304" pitchFamily="18" charset="0"/>
              </a:rPr>
              <a:t> 項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zh-TW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j</a:t>
            </a:r>
            <a:r>
              <a:rPr lang="zh-TW" altLang="en-US" sz="2800" b="1" dirty="0">
                <a:latin typeface="Times New Roman" panose="02020603050405020304" pitchFamily="18" charset="0"/>
              </a:rPr>
              <a:t> 為結尾的最大權重。</a:t>
            </a:r>
            <a:endParaRPr lang="en-US" altLang="zh-TW" sz="2800" b="1" dirty="0">
              <a:latin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dp2[i][j] = </a:t>
            </a:r>
            <a:r>
              <a:rPr lang="zh-TW" altLang="en-US" sz="2800" b="1" dirty="0">
                <a:latin typeface="Times New Roman" panose="02020603050405020304" pitchFamily="18" charset="0"/>
              </a:rPr>
              <a:t>考慮前 </a:t>
            </a:r>
            <a:r>
              <a:rPr lang="en-US" altLang="zh-TW" sz="2800" b="1" dirty="0">
                <a:latin typeface="Times New Roman" panose="02020603050405020304" pitchFamily="18" charset="0"/>
              </a:rPr>
              <a:t>i</a:t>
            </a:r>
            <a:r>
              <a:rPr lang="zh-TW" altLang="en-US" sz="2800" b="1" dirty="0">
                <a:latin typeface="Times New Roman" panose="02020603050405020304" pitchFamily="18" charset="0"/>
              </a:rPr>
              <a:t> 項</a:t>
            </a:r>
            <a:r>
              <a:rPr lang="en-US" altLang="zh-TW" sz="2800" b="1" dirty="0">
                <a:latin typeface="Times New Roman" panose="02020603050405020304" pitchFamily="18" charset="0"/>
              </a:rPr>
              <a:t>,</a:t>
            </a:r>
            <a:r>
              <a:rPr lang="zh-TW" altLang="en-US" sz="2800" b="1" dirty="0">
                <a:latin typeface="Times New Roman" panose="02020603050405020304" pitchFamily="18" charset="0"/>
              </a:rPr>
              <a:t> 結尾 </a:t>
            </a:r>
            <a:r>
              <a:rPr lang="en-US" altLang="zh-TW" sz="2800" b="1" dirty="0">
                <a:latin typeface="Times New Roman" panose="02020603050405020304" pitchFamily="18" charset="0"/>
              </a:rPr>
              <a:t>&lt;= j</a:t>
            </a:r>
            <a:r>
              <a:rPr lang="zh-TW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TW" sz="2800" b="1" dirty="0">
              <a:latin typeface="Times New Roman" panose="02020603050405020304" pitchFamily="18" charset="0"/>
            </a:endParaRPr>
          </a:p>
          <a:p>
            <a:endParaRPr lang="en-US" altLang="zh-TW" sz="2800" b="1" dirty="0">
              <a:latin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dp1[i] is an increasing function defined for j in [l … r].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dp2[i] is an increasing function.</a:t>
            </a:r>
          </a:p>
          <a:p>
            <a:endParaRPr lang="zh-TW" altLang="en-US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508D2-2067-45BF-9685-7BFD193D0536}"/>
              </a:ext>
            </a:extLst>
          </p:cNvPr>
          <p:cNvCxnSpPr>
            <a:cxnSpLocks/>
          </p:cNvCxnSpPr>
          <p:nvPr/>
        </p:nvCxnSpPr>
        <p:spPr>
          <a:xfrm>
            <a:off x="553720" y="6532880"/>
            <a:ext cx="7467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BEF922-2F69-48FA-8EC8-0A0127071640}"/>
              </a:ext>
            </a:extLst>
          </p:cNvPr>
          <p:cNvCxnSpPr>
            <a:cxnSpLocks/>
          </p:cNvCxnSpPr>
          <p:nvPr/>
        </p:nvCxnSpPr>
        <p:spPr>
          <a:xfrm flipV="1">
            <a:off x="1300480" y="6004560"/>
            <a:ext cx="0" cy="528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5DE47BB-B3C5-4E27-85EC-2CEF4263DA97}"/>
              </a:ext>
            </a:extLst>
          </p:cNvPr>
          <p:cNvCxnSpPr>
            <a:cxnSpLocks/>
          </p:cNvCxnSpPr>
          <p:nvPr/>
        </p:nvCxnSpPr>
        <p:spPr>
          <a:xfrm>
            <a:off x="1300480" y="6004560"/>
            <a:ext cx="11074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773ACC6-B3EF-4BA0-8C47-716D5FC26A33}"/>
              </a:ext>
            </a:extLst>
          </p:cNvPr>
          <p:cNvCxnSpPr>
            <a:cxnSpLocks/>
          </p:cNvCxnSpPr>
          <p:nvPr/>
        </p:nvCxnSpPr>
        <p:spPr>
          <a:xfrm>
            <a:off x="2407920" y="4805680"/>
            <a:ext cx="0" cy="1198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516F967-7711-4DE0-B333-2543FA273552}"/>
              </a:ext>
            </a:extLst>
          </p:cNvPr>
          <p:cNvCxnSpPr>
            <a:cxnSpLocks/>
          </p:cNvCxnSpPr>
          <p:nvPr/>
        </p:nvCxnSpPr>
        <p:spPr>
          <a:xfrm flipH="1">
            <a:off x="2407920" y="4805680"/>
            <a:ext cx="914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F7BD39-BCC2-4E0D-B621-ABA938030D8A}"/>
              </a:ext>
            </a:extLst>
          </p:cNvPr>
          <p:cNvCxnSpPr>
            <a:cxnSpLocks/>
          </p:cNvCxnSpPr>
          <p:nvPr/>
        </p:nvCxnSpPr>
        <p:spPr>
          <a:xfrm flipV="1">
            <a:off x="3322320" y="4399280"/>
            <a:ext cx="0" cy="406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467ADE2-2379-4083-8029-4E85EF0D9E20}"/>
              </a:ext>
            </a:extLst>
          </p:cNvPr>
          <p:cNvCxnSpPr>
            <a:cxnSpLocks/>
          </p:cNvCxnSpPr>
          <p:nvPr/>
        </p:nvCxnSpPr>
        <p:spPr>
          <a:xfrm>
            <a:off x="3322320" y="4399280"/>
            <a:ext cx="17170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11C44AC-032A-49AD-A50B-4DEB484AA767}"/>
              </a:ext>
            </a:extLst>
          </p:cNvPr>
          <p:cNvCxnSpPr>
            <a:cxnSpLocks/>
          </p:cNvCxnSpPr>
          <p:nvPr/>
        </p:nvCxnSpPr>
        <p:spPr>
          <a:xfrm>
            <a:off x="5029200" y="3344547"/>
            <a:ext cx="0" cy="1054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EA9A762-F7BC-48B0-8966-F75EC4F8EA1F}"/>
              </a:ext>
            </a:extLst>
          </p:cNvPr>
          <p:cNvCxnSpPr>
            <a:cxnSpLocks/>
          </p:cNvCxnSpPr>
          <p:nvPr/>
        </p:nvCxnSpPr>
        <p:spPr>
          <a:xfrm flipV="1">
            <a:off x="5029200" y="3344547"/>
            <a:ext cx="213360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DDE0777-730A-4164-9A7B-A3406D3DF821}"/>
              </a:ext>
            </a:extLst>
          </p:cNvPr>
          <p:cNvCxnSpPr>
            <a:cxnSpLocks/>
          </p:cNvCxnSpPr>
          <p:nvPr/>
        </p:nvCxnSpPr>
        <p:spPr>
          <a:xfrm flipH="1">
            <a:off x="10686649" y="2392586"/>
            <a:ext cx="86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958BA2-65A2-41BE-8098-9C3095C474D2}"/>
              </a:ext>
            </a:extLst>
          </p:cNvPr>
          <p:cNvSpPr txBox="1"/>
          <p:nvPr/>
        </p:nvSpPr>
        <p:spPr>
          <a:xfrm>
            <a:off x="10655020" y="2494186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dp2[i-1]</a:t>
            </a:r>
            <a:endParaRPr lang="zh-TW" altLang="en-US" sz="2200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2B42029-5E3C-4CBD-B7A6-8AE5C10E1CF1}"/>
              </a:ext>
            </a:extLst>
          </p:cNvPr>
          <p:cNvCxnSpPr>
            <a:cxnSpLocks/>
          </p:cNvCxnSpPr>
          <p:nvPr/>
        </p:nvCxnSpPr>
        <p:spPr>
          <a:xfrm flipH="1">
            <a:off x="10707491" y="3291543"/>
            <a:ext cx="863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D5E4DB-82CF-4744-8790-8CC8E96949B0}"/>
              </a:ext>
            </a:extLst>
          </p:cNvPr>
          <p:cNvSpPr txBox="1"/>
          <p:nvPr/>
        </p:nvSpPr>
        <p:spPr>
          <a:xfrm>
            <a:off x="10744199" y="339560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dp1[i]</a:t>
            </a:r>
            <a:endParaRPr lang="zh-TW" altLang="en-US" sz="2200" b="1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1576662-82E2-4A41-8291-A0F9273EA4A7}"/>
              </a:ext>
            </a:extLst>
          </p:cNvPr>
          <p:cNvCxnSpPr>
            <a:cxnSpLocks/>
          </p:cNvCxnSpPr>
          <p:nvPr/>
        </p:nvCxnSpPr>
        <p:spPr>
          <a:xfrm flipH="1">
            <a:off x="10707491" y="4146511"/>
            <a:ext cx="863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123ABF-A7CF-45FF-97D6-FB5D60377DCA}"/>
              </a:ext>
            </a:extLst>
          </p:cNvPr>
          <p:cNvSpPr txBox="1"/>
          <p:nvPr/>
        </p:nvSpPr>
        <p:spPr>
          <a:xfrm>
            <a:off x="10686649" y="4282718"/>
            <a:ext cx="88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b="1" dirty="0"/>
              <a:t>dp2[i]</a:t>
            </a:r>
            <a:endParaRPr lang="zh-TW" altLang="en-US" sz="2200" b="1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FCE595B-8569-42D5-A0FE-4B9FB777E276}"/>
              </a:ext>
            </a:extLst>
          </p:cNvPr>
          <p:cNvCxnSpPr>
            <a:cxnSpLocks/>
          </p:cNvCxnSpPr>
          <p:nvPr/>
        </p:nvCxnSpPr>
        <p:spPr>
          <a:xfrm flipV="1">
            <a:off x="7162801" y="2975215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31CFD06-145A-4697-995C-21B3C6031E2E}"/>
              </a:ext>
            </a:extLst>
          </p:cNvPr>
          <p:cNvCxnSpPr>
            <a:cxnSpLocks/>
          </p:cNvCxnSpPr>
          <p:nvPr/>
        </p:nvCxnSpPr>
        <p:spPr>
          <a:xfrm flipH="1">
            <a:off x="7162802" y="2975215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AB1875A-887B-4C9F-898B-1C02D61AA0EE}"/>
              </a:ext>
            </a:extLst>
          </p:cNvPr>
          <p:cNvCxnSpPr>
            <a:cxnSpLocks/>
          </p:cNvCxnSpPr>
          <p:nvPr/>
        </p:nvCxnSpPr>
        <p:spPr>
          <a:xfrm flipV="1">
            <a:off x="7538720" y="260588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A78EB70-4BE5-4343-B746-5CD1E6548B5F}"/>
              </a:ext>
            </a:extLst>
          </p:cNvPr>
          <p:cNvCxnSpPr>
            <a:cxnSpLocks/>
          </p:cNvCxnSpPr>
          <p:nvPr/>
        </p:nvCxnSpPr>
        <p:spPr>
          <a:xfrm flipH="1">
            <a:off x="7538721" y="260588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9C75128-928A-417D-B6BC-9AD9A48F12D8}"/>
              </a:ext>
            </a:extLst>
          </p:cNvPr>
          <p:cNvCxnSpPr>
            <a:cxnSpLocks/>
          </p:cNvCxnSpPr>
          <p:nvPr/>
        </p:nvCxnSpPr>
        <p:spPr>
          <a:xfrm flipV="1">
            <a:off x="7914638" y="221309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98F3C2A-849C-4706-9CD7-A35D491588EC}"/>
              </a:ext>
            </a:extLst>
          </p:cNvPr>
          <p:cNvCxnSpPr>
            <a:cxnSpLocks/>
          </p:cNvCxnSpPr>
          <p:nvPr/>
        </p:nvCxnSpPr>
        <p:spPr>
          <a:xfrm flipH="1">
            <a:off x="7914639" y="221309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37CF160-521B-4488-BFA4-E5AF5CE1392C}"/>
              </a:ext>
            </a:extLst>
          </p:cNvPr>
          <p:cNvCxnSpPr>
            <a:cxnSpLocks/>
          </p:cNvCxnSpPr>
          <p:nvPr/>
        </p:nvCxnSpPr>
        <p:spPr>
          <a:xfrm flipV="1">
            <a:off x="8290557" y="589281"/>
            <a:ext cx="0" cy="1665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2FD6B81-7317-4007-AD6C-39F01E325E0F}"/>
              </a:ext>
            </a:extLst>
          </p:cNvPr>
          <p:cNvCxnSpPr>
            <a:cxnSpLocks/>
          </p:cNvCxnSpPr>
          <p:nvPr/>
        </p:nvCxnSpPr>
        <p:spPr>
          <a:xfrm flipH="1">
            <a:off x="8290557" y="589280"/>
            <a:ext cx="165608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508D2-2067-45BF-9685-7BFD193D0536}"/>
              </a:ext>
            </a:extLst>
          </p:cNvPr>
          <p:cNvCxnSpPr>
            <a:cxnSpLocks/>
          </p:cNvCxnSpPr>
          <p:nvPr/>
        </p:nvCxnSpPr>
        <p:spPr>
          <a:xfrm>
            <a:off x="553720" y="6532880"/>
            <a:ext cx="7467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BEF922-2F69-48FA-8EC8-0A0127071640}"/>
              </a:ext>
            </a:extLst>
          </p:cNvPr>
          <p:cNvCxnSpPr>
            <a:cxnSpLocks/>
          </p:cNvCxnSpPr>
          <p:nvPr/>
        </p:nvCxnSpPr>
        <p:spPr>
          <a:xfrm flipV="1">
            <a:off x="1300480" y="6004560"/>
            <a:ext cx="0" cy="528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5DE47BB-B3C5-4E27-85EC-2CEF4263DA97}"/>
              </a:ext>
            </a:extLst>
          </p:cNvPr>
          <p:cNvCxnSpPr>
            <a:cxnSpLocks/>
          </p:cNvCxnSpPr>
          <p:nvPr/>
        </p:nvCxnSpPr>
        <p:spPr>
          <a:xfrm>
            <a:off x="1300480" y="6004560"/>
            <a:ext cx="11074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773ACC6-B3EF-4BA0-8C47-716D5FC26A33}"/>
              </a:ext>
            </a:extLst>
          </p:cNvPr>
          <p:cNvCxnSpPr>
            <a:cxnSpLocks/>
          </p:cNvCxnSpPr>
          <p:nvPr/>
        </p:nvCxnSpPr>
        <p:spPr>
          <a:xfrm>
            <a:off x="2407920" y="4805680"/>
            <a:ext cx="0" cy="1198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516F967-7711-4DE0-B333-2543FA273552}"/>
              </a:ext>
            </a:extLst>
          </p:cNvPr>
          <p:cNvCxnSpPr>
            <a:cxnSpLocks/>
          </p:cNvCxnSpPr>
          <p:nvPr/>
        </p:nvCxnSpPr>
        <p:spPr>
          <a:xfrm flipH="1">
            <a:off x="2407920" y="4805680"/>
            <a:ext cx="914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F7BD39-BCC2-4E0D-B621-ABA938030D8A}"/>
              </a:ext>
            </a:extLst>
          </p:cNvPr>
          <p:cNvCxnSpPr>
            <a:cxnSpLocks/>
          </p:cNvCxnSpPr>
          <p:nvPr/>
        </p:nvCxnSpPr>
        <p:spPr>
          <a:xfrm flipV="1">
            <a:off x="3322320" y="4399280"/>
            <a:ext cx="0" cy="406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467ADE2-2379-4083-8029-4E85EF0D9E20}"/>
              </a:ext>
            </a:extLst>
          </p:cNvPr>
          <p:cNvCxnSpPr>
            <a:cxnSpLocks/>
          </p:cNvCxnSpPr>
          <p:nvPr/>
        </p:nvCxnSpPr>
        <p:spPr>
          <a:xfrm>
            <a:off x="3322320" y="4399280"/>
            <a:ext cx="17170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11C44AC-032A-49AD-A50B-4DEB484AA767}"/>
              </a:ext>
            </a:extLst>
          </p:cNvPr>
          <p:cNvCxnSpPr>
            <a:cxnSpLocks/>
          </p:cNvCxnSpPr>
          <p:nvPr/>
        </p:nvCxnSpPr>
        <p:spPr>
          <a:xfrm>
            <a:off x="5029200" y="3344547"/>
            <a:ext cx="0" cy="1054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EA9A762-F7BC-48B0-8966-F75EC4F8EA1F}"/>
              </a:ext>
            </a:extLst>
          </p:cNvPr>
          <p:cNvCxnSpPr>
            <a:cxnSpLocks/>
          </p:cNvCxnSpPr>
          <p:nvPr/>
        </p:nvCxnSpPr>
        <p:spPr>
          <a:xfrm flipV="1">
            <a:off x="5029200" y="3344547"/>
            <a:ext cx="213360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DDE0777-730A-4164-9A7B-A3406D3DF821}"/>
              </a:ext>
            </a:extLst>
          </p:cNvPr>
          <p:cNvCxnSpPr>
            <a:cxnSpLocks/>
          </p:cNvCxnSpPr>
          <p:nvPr/>
        </p:nvCxnSpPr>
        <p:spPr>
          <a:xfrm flipH="1">
            <a:off x="10686649" y="2392586"/>
            <a:ext cx="86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958BA2-65A2-41BE-8098-9C3095C474D2}"/>
              </a:ext>
            </a:extLst>
          </p:cNvPr>
          <p:cNvSpPr txBox="1"/>
          <p:nvPr/>
        </p:nvSpPr>
        <p:spPr>
          <a:xfrm>
            <a:off x="10655020" y="2494186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dp2[i-1]</a:t>
            </a:r>
            <a:endParaRPr lang="zh-TW" altLang="en-US" sz="2200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2B42029-5E3C-4CBD-B7A6-8AE5C10E1CF1}"/>
              </a:ext>
            </a:extLst>
          </p:cNvPr>
          <p:cNvCxnSpPr>
            <a:cxnSpLocks/>
          </p:cNvCxnSpPr>
          <p:nvPr/>
        </p:nvCxnSpPr>
        <p:spPr>
          <a:xfrm flipH="1">
            <a:off x="10686649" y="4213830"/>
            <a:ext cx="863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D5E4DB-82CF-4744-8790-8CC8E96949B0}"/>
              </a:ext>
            </a:extLst>
          </p:cNvPr>
          <p:cNvSpPr txBox="1"/>
          <p:nvPr/>
        </p:nvSpPr>
        <p:spPr>
          <a:xfrm>
            <a:off x="10744199" y="339560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dp1[i]</a:t>
            </a:r>
            <a:endParaRPr lang="zh-TW" altLang="en-US" sz="2200" b="1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1576662-82E2-4A41-8291-A0F9273EA4A7}"/>
              </a:ext>
            </a:extLst>
          </p:cNvPr>
          <p:cNvCxnSpPr>
            <a:cxnSpLocks/>
          </p:cNvCxnSpPr>
          <p:nvPr/>
        </p:nvCxnSpPr>
        <p:spPr>
          <a:xfrm flipH="1">
            <a:off x="10744199" y="3344547"/>
            <a:ext cx="863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123ABF-A7CF-45FF-97D6-FB5D60377DCA}"/>
              </a:ext>
            </a:extLst>
          </p:cNvPr>
          <p:cNvSpPr txBox="1"/>
          <p:nvPr/>
        </p:nvSpPr>
        <p:spPr>
          <a:xfrm>
            <a:off x="10686649" y="4282718"/>
            <a:ext cx="88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b="1" dirty="0"/>
              <a:t>dp2[i]</a:t>
            </a:r>
            <a:endParaRPr lang="zh-TW" altLang="en-US" sz="2200" b="1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FCE595B-8569-42D5-A0FE-4B9FB777E276}"/>
              </a:ext>
            </a:extLst>
          </p:cNvPr>
          <p:cNvCxnSpPr>
            <a:cxnSpLocks/>
          </p:cNvCxnSpPr>
          <p:nvPr/>
        </p:nvCxnSpPr>
        <p:spPr>
          <a:xfrm flipV="1">
            <a:off x="7162801" y="2975215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31CFD06-145A-4697-995C-21B3C6031E2E}"/>
              </a:ext>
            </a:extLst>
          </p:cNvPr>
          <p:cNvCxnSpPr>
            <a:cxnSpLocks/>
          </p:cNvCxnSpPr>
          <p:nvPr/>
        </p:nvCxnSpPr>
        <p:spPr>
          <a:xfrm flipH="1">
            <a:off x="7162802" y="2975215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AB1875A-887B-4C9F-898B-1C02D61AA0EE}"/>
              </a:ext>
            </a:extLst>
          </p:cNvPr>
          <p:cNvCxnSpPr>
            <a:cxnSpLocks/>
          </p:cNvCxnSpPr>
          <p:nvPr/>
        </p:nvCxnSpPr>
        <p:spPr>
          <a:xfrm flipV="1">
            <a:off x="7538720" y="260588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A78EB70-4BE5-4343-B746-5CD1E6548B5F}"/>
              </a:ext>
            </a:extLst>
          </p:cNvPr>
          <p:cNvCxnSpPr>
            <a:cxnSpLocks/>
          </p:cNvCxnSpPr>
          <p:nvPr/>
        </p:nvCxnSpPr>
        <p:spPr>
          <a:xfrm flipH="1">
            <a:off x="7538721" y="260588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9C75128-928A-417D-B6BC-9AD9A48F12D8}"/>
              </a:ext>
            </a:extLst>
          </p:cNvPr>
          <p:cNvCxnSpPr>
            <a:cxnSpLocks/>
          </p:cNvCxnSpPr>
          <p:nvPr/>
        </p:nvCxnSpPr>
        <p:spPr>
          <a:xfrm flipV="1">
            <a:off x="7914638" y="221309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98F3C2A-849C-4706-9CD7-A35D491588EC}"/>
              </a:ext>
            </a:extLst>
          </p:cNvPr>
          <p:cNvCxnSpPr>
            <a:cxnSpLocks/>
          </p:cNvCxnSpPr>
          <p:nvPr/>
        </p:nvCxnSpPr>
        <p:spPr>
          <a:xfrm flipH="1">
            <a:off x="7914639" y="221309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37CF160-521B-4488-BFA4-E5AF5CE1392C}"/>
              </a:ext>
            </a:extLst>
          </p:cNvPr>
          <p:cNvCxnSpPr>
            <a:cxnSpLocks/>
          </p:cNvCxnSpPr>
          <p:nvPr/>
        </p:nvCxnSpPr>
        <p:spPr>
          <a:xfrm flipV="1">
            <a:off x="8290557" y="589281"/>
            <a:ext cx="0" cy="1665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2FD6B81-7317-4007-AD6C-39F01E325E0F}"/>
              </a:ext>
            </a:extLst>
          </p:cNvPr>
          <p:cNvCxnSpPr>
            <a:cxnSpLocks/>
          </p:cNvCxnSpPr>
          <p:nvPr/>
        </p:nvCxnSpPr>
        <p:spPr>
          <a:xfrm flipH="1">
            <a:off x="8290557" y="589280"/>
            <a:ext cx="165608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D4123E6-38F5-4E67-9E3D-9ACA29BF0B11}"/>
              </a:ext>
            </a:extLst>
          </p:cNvPr>
          <p:cNvCxnSpPr>
            <a:cxnSpLocks/>
          </p:cNvCxnSpPr>
          <p:nvPr/>
        </p:nvCxnSpPr>
        <p:spPr>
          <a:xfrm>
            <a:off x="2082804" y="4162644"/>
            <a:ext cx="325116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C14693-C863-40E4-AB82-C5B11117BDC8}"/>
              </a:ext>
            </a:extLst>
          </p:cNvPr>
          <p:cNvCxnSpPr>
            <a:cxnSpLocks/>
          </p:cNvCxnSpPr>
          <p:nvPr/>
        </p:nvCxnSpPr>
        <p:spPr>
          <a:xfrm flipH="1">
            <a:off x="2394081" y="3147876"/>
            <a:ext cx="97904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97DA4F-53C2-4F5F-A5B4-5B0A519F64B7}"/>
              </a:ext>
            </a:extLst>
          </p:cNvPr>
          <p:cNvCxnSpPr>
            <a:cxnSpLocks/>
          </p:cNvCxnSpPr>
          <p:nvPr/>
        </p:nvCxnSpPr>
        <p:spPr>
          <a:xfrm flipV="1">
            <a:off x="3347723" y="2757552"/>
            <a:ext cx="0" cy="4064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54B19E7-88EE-45EB-9EB8-5F4A953CBC76}"/>
              </a:ext>
            </a:extLst>
          </p:cNvPr>
          <p:cNvCxnSpPr>
            <a:cxnSpLocks/>
          </p:cNvCxnSpPr>
          <p:nvPr/>
        </p:nvCxnSpPr>
        <p:spPr>
          <a:xfrm>
            <a:off x="3357883" y="2757552"/>
            <a:ext cx="1717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1198230-AF62-484B-B577-64E518AEC34B}"/>
              </a:ext>
            </a:extLst>
          </p:cNvPr>
          <p:cNvCxnSpPr>
            <a:cxnSpLocks/>
          </p:cNvCxnSpPr>
          <p:nvPr/>
        </p:nvCxnSpPr>
        <p:spPr>
          <a:xfrm>
            <a:off x="5054603" y="1705726"/>
            <a:ext cx="0" cy="10547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E48C5AC-6355-4B4E-B504-809D67AB2D01}"/>
              </a:ext>
            </a:extLst>
          </p:cNvPr>
          <p:cNvCxnSpPr>
            <a:cxnSpLocks/>
          </p:cNvCxnSpPr>
          <p:nvPr/>
        </p:nvCxnSpPr>
        <p:spPr>
          <a:xfrm flipV="1">
            <a:off x="5054603" y="1721290"/>
            <a:ext cx="1264921" cy="17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8E62B85-9B28-4796-A1C5-858721E3B6E2}"/>
              </a:ext>
            </a:extLst>
          </p:cNvPr>
          <p:cNvCxnSpPr>
            <a:cxnSpLocks/>
          </p:cNvCxnSpPr>
          <p:nvPr/>
        </p:nvCxnSpPr>
        <p:spPr>
          <a:xfrm flipV="1">
            <a:off x="2383921" y="3147876"/>
            <a:ext cx="10160" cy="101476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846F38D-9E50-41E7-953B-370AC2A37B1A}"/>
              </a:ext>
            </a:extLst>
          </p:cNvPr>
          <p:cNvCxnSpPr>
            <a:cxnSpLocks/>
          </p:cNvCxnSpPr>
          <p:nvPr/>
        </p:nvCxnSpPr>
        <p:spPr>
          <a:xfrm flipH="1">
            <a:off x="2021842" y="1422093"/>
            <a:ext cx="35558" cy="518685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96E4E24-CC34-4CCB-98EC-453306128420}"/>
              </a:ext>
            </a:extLst>
          </p:cNvPr>
          <p:cNvCxnSpPr>
            <a:cxnSpLocks/>
          </p:cNvCxnSpPr>
          <p:nvPr/>
        </p:nvCxnSpPr>
        <p:spPr>
          <a:xfrm flipH="1">
            <a:off x="6258561" y="1371228"/>
            <a:ext cx="35558" cy="518685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3EC31FE-B7C8-4CC3-B4DD-BB3E3489FA63}"/>
              </a:ext>
            </a:extLst>
          </p:cNvPr>
          <p:cNvSpPr txBox="1"/>
          <p:nvPr/>
        </p:nvSpPr>
        <p:spPr>
          <a:xfrm>
            <a:off x="2140294" y="6268720"/>
            <a:ext cx="3321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i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5BCBBA7-A953-4DF0-8C80-C370B917FF3E}"/>
              </a:ext>
            </a:extLst>
          </p:cNvPr>
          <p:cNvCxnSpPr>
            <a:cxnSpLocks/>
          </p:cNvCxnSpPr>
          <p:nvPr/>
        </p:nvCxnSpPr>
        <p:spPr>
          <a:xfrm>
            <a:off x="4119884" y="2925073"/>
            <a:ext cx="0" cy="1474207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B32BAE7-1F54-476F-9872-2F3F631400BC}"/>
              </a:ext>
            </a:extLst>
          </p:cNvPr>
          <p:cNvSpPr txBox="1"/>
          <p:nvPr/>
        </p:nvSpPr>
        <p:spPr>
          <a:xfrm>
            <a:off x="4180840" y="3429000"/>
            <a:ext cx="5116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i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59B603F-2316-45C0-B82A-50FB8ADE639F}"/>
              </a:ext>
            </a:extLst>
          </p:cNvPr>
          <p:cNvCxnSpPr>
            <a:cxnSpLocks/>
          </p:cNvCxnSpPr>
          <p:nvPr/>
        </p:nvCxnSpPr>
        <p:spPr>
          <a:xfrm>
            <a:off x="2819404" y="3261306"/>
            <a:ext cx="0" cy="1474207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128644A-0A4F-46F3-B6CF-DC40B1A737EE}"/>
              </a:ext>
            </a:extLst>
          </p:cNvPr>
          <p:cNvCxnSpPr>
            <a:cxnSpLocks/>
          </p:cNvCxnSpPr>
          <p:nvPr/>
        </p:nvCxnSpPr>
        <p:spPr>
          <a:xfrm>
            <a:off x="5651507" y="1787099"/>
            <a:ext cx="0" cy="1474207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B6539A-C424-4EE3-B6EC-EF7CC2DADDC1}"/>
              </a:ext>
            </a:extLst>
          </p:cNvPr>
          <p:cNvSpPr txBox="1"/>
          <p:nvPr/>
        </p:nvSpPr>
        <p:spPr>
          <a:xfrm>
            <a:off x="2780165" y="3690610"/>
            <a:ext cx="5116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i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30AA9B6-42B6-450A-8432-80CFA02FEAE5}"/>
              </a:ext>
            </a:extLst>
          </p:cNvPr>
          <p:cNvSpPr txBox="1"/>
          <p:nvPr/>
        </p:nvSpPr>
        <p:spPr>
          <a:xfrm>
            <a:off x="5708780" y="2381575"/>
            <a:ext cx="5116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i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892143A-481E-42CC-8997-CA65C290A813}"/>
              </a:ext>
            </a:extLst>
          </p:cNvPr>
          <p:cNvSpPr txBox="1"/>
          <p:nvPr/>
        </p:nvSpPr>
        <p:spPr>
          <a:xfrm>
            <a:off x="6540494" y="6242276"/>
            <a:ext cx="3819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i</a:t>
            </a:r>
            <a:endParaRPr lang="zh-TW" altLang="en-US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508D2-2067-45BF-9685-7BFD193D0536}"/>
              </a:ext>
            </a:extLst>
          </p:cNvPr>
          <p:cNvCxnSpPr>
            <a:cxnSpLocks/>
          </p:cNvCxnSpPr>
          <p:nvPr/>
        </p:nvCxnSpPr>
        <p:spPr>
          <a:xfrm>
            <a:off x="553720" y="6532880"/>
            <a:ext cx="7467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BEF922-2F69-48FA-8EC8-0A0127071640}"/>
              </a:ext>
            </a:extLst>
          </p:cNvPr>
          <p:cNvCxnSpPr>
            <a:cxnSpLocks/>
          </p:cNvCxnSpPr>
          <p:nvPr/>
        </p:nvCxnSpPr>
        <p:spPr>
          <a:xfrm flipV="1">
            <a:off x="1300480" y="6004560"/>
            <a:ext cx="0" cy="528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5DE47BB-B3C5-4E27-85EC-2CEF4263DA97}"/>
              </a:ext>
            </a:extLst>
          </p:cNvPr>
          <p:cNvCxnSpPr>
            <a:cxnSpLocks/>
          </p:cNvCxnSpPr>
          <p:nvPr/>
        </p:nvCxnSpPr>
        <p:spPr>
          <a:xfrm>
            <a:off x="1300480" y="6004560"/>
            <a:ext cx="11074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773ACC6-B3EF-4BA0-8C47-716D5FC26A33}"/>
              </a:ext>
            </a:extLst>
          </p:cNvPr>
          <p:cNvCxnSpPr>
            <a:cxnSpLocks/>
          </p:cNvCxnSpPr>
          <p:nvPr/>
        </p:nvCxnSpPr>
        <p:spPr>
          <a:xfrm>
            <a:off x="2407920" y="4805680"/>
            <a:ext cx="0" cy="1198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516F967-7711-4DE0-B333-2543FA273552}"/>
              </a:ext>
            </a:extLst>
          </p:cNvPr>
          <p:cNvCxnSpPr>
            <a:cxnSpLocks/>
          </p:cNvCxnSpPr>
          <p:nvPr/>
        </p:nvCxnSpPr>
        <p:spPr>
          <a:xfrm flipH="1">
            <a:off x="2407920" y="4805680"/>
            <a:ext cx="914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F7BD39-BCC2-4E0D-B621-ABA938030D8A}"/>
              </a:ext>
            </a:extLst>
          </p:cNvPr>
          <p:cNvCxnSpPr>
            <a:cxnSpLocks/>
          </p:cNvCxnSpPr>
          <p:nvPr/>
        </p:nvCxnSpPr>
        <p:spPr>
          <a:xfrm flipV="1">
            <a:off x="3322320" y="4399280"/>
            <a:ext cx="0" cy="406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467ADE2-2379-4083-8029-4E85EF0D9E20}"/>
              </a:ext>
            </a:extLst>
          </p:cNvPr>
          <p:cNvCxnSpPr>
            <a:cxnSpLocks/>
          </p:cNvCxnSpPr>
          <p:nvPr/>
        </p:nvCxnSpPr>
        <p:spPr>
          <a:xfrm>
            <a:off x="3322320" y="4399280"/>
            <a:ext cx="17170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11C44AC-032A-49AD-A50B-4DEB484AA767}"/>
              </a:ext>
            </a:extLst>
          </p:cNvPr>
          <p:cNvCxnSpPr>
            <a:cxnSpLocks/>
          </p:cNvCxnSpPr>
          <p:nvPr/>
        </p:nvCxnSpPr>
        <p:spPr>
          <a:xfrm>
            <a:off x="5029200" y="3344547"/>
            <a:ext cx="0" cy="1054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EA9A762-F7BC-48B0-8966-F75EC4F8EA1F}"/>
              </a:ext>
            </a:extLst>
          </p:cNvPr>
          <p:cNvCxnSpPr>
            <a:cxnSpLocks/>
          </p:cNvCxnSpPr>
          <p:nvPr/>
        </p:nvCxnSpPr>
        <p:spPr>
          <a:xfrm flipV="1">
            <a:off x="5029200" y="3344547"/>
            <a:ext cx="213360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DDE0777-730A-4164-9A7B-A3406D3DF821}"/>
              </a:ext>
            </a:extLst>
          </p:cNvPr>
          <p:cNvCxnSpPr>
            <a:cxnSpLocks/>
          </p:cNvCxnSpPr>
          <p:nvPr/>
        </p:nvCxnSpPr>
        <p:spPr>
          <a:xfrm flipH="1">
            <a:off x="10686649" y="2392586"/>
            <a:ext cx="86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958BA2-65A2-41BE-8098-9C3095C474D2}"/>
              </a:ext>
            </a:extLst>
          </p:cNvPr>
          <p:cNvSpPr txBox="1"/>
          <p:nvPr/>
        </p:nvSpPr>
        <p:spPr>
          <a:xfrm>
            <a:off x="10655020" y="2494186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dp2[i-1]</a:t>
            </a:r>
            <a:endParaRPr lang="zh-TW" altLang="en-US" sz="2200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2B42029-5E3C-4CBD-B7A6-8AE5C10E1CF1}"/>
              </a:ext>
            </a:extLst>
          </p:cNvPr>
          <p:cNvCxnSpPr>
            <a:cxnSpLocks/>
          </p:cNvCxnSpPr>
          <p:nvPr/>
        </p:nvCxnSpPr>
        <p:spPr>
          <a:xfrm flipH="1">
            <a:off x="10686649" y="4213830"/>
            <a:ext cx="863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D5E4DB-82CF-4744-8790-8CC8E96949B0}"/>
              </a:ext>
            </a:extLst>
          </p:cNvPr>
          <p:cNvSpPr txBox="1"/>
          <p:nvPr/>
        </p:nvSpPr>
        <p:spPr>
          <a:xfrm>
            <a:off x="10744199" y="339560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dp1[i]</a:t>
            </a:r>
            <a:endParaRPr lang="zh-TW" altLang="en-US" sz="2200" b="1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1576662-82E2-4A41-8291-A0F9273EA4A7}"/>
              </a:ext>
            </a:extLst>
          </p:cNvPr>
          <p:cNvCxnSpPr>
            <a:cxnSpLocks/>
          </p:cNvCxnSpPr>
          <p:nvPr/>
        </p:nvCxnSpPr>
        <p:spPr>
          <a:xfrm flipH="1">
            <a:off x="10744199" y="3344547"/>
            <a:ext cx="863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123ABF-A7CF-45FF-97D6-FB5D60377DCA}"/>
              </a:ext>
            </a:extLst>
          </p:cNvPr>
          <p:cNvSpPr txBox="1"/>
          <p:nvPr/>
        </p:nvSpPr>
        <p:spPr>
          <a:xfrm>
            <a:off x="10686649" y="4282718"/>
            <a:ext cx="88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b="1" dirty="0"/>
              <a:t>dp2[i]</a:t>
            </a:r>
            <a:endParaRPr lang="zh-TW" altLang="en-US" sz="2200" b="1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FCE595B-8569-42D5-A0FE-4B9FB777E276}"/>
              </a:ext>
            </a:extLst>
          </p:cNvPr>
          <p:cNvCxnSpPr>
            <a:cxnSpLocks/>
          </p:cNvCxnSpPr>
          <p:nvPr/>
        </p:nvCxnSpPr>
        <p:spPr>
          <a:xfrm flipV="1">
            <a:off x="7162801" y="2975215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31CFD06-145A-4697-995C-21B3C6031E2E}"/>
              </a:ext>
            </a:extLst>
          </p:cNvPr>
          <p:cNvCxnSpPr>
            <a:cxnSpLocks/>
          </p:cNvCxnSpPr>
          <p:nvPr/>
        </p:nvCxnSpPr>
        <p:spPr>
          <a:xfrm flipH="1">
            <a:off x="7162802" y="2975215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AB1875A-887B-4C9F-898B-1C02D61AA0EE}"/>
              </a:ext>
            </a:extLst>
          </p:cNvPr>
          <p:cNvCxnSpPr>
            <a:cxnSpLocks/>
          </p:cNvCxnSpPr>
          <p:nvPr/>
        </p:nvCxnSpPr>
        <p:spPr>
          <a:xfrm flipV="1">
            <a:off x="7538720" y="260588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A78EB70-4BE5-4343-B746-5CD1E6548B5F}"/>
              </a:ext>
            </a:extLst>
          </p:cNvPr>
          <p:cNvCxnSpPr>
            <a:cxnSpLocks/>
          </p:cNvCxnSpPr>
          <p:nvPr/>
        </p:nvCxnSpPr>
        <p:spPr>
          <a:xfrm flipH="1">
            <a:off x="7538721" y="260588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9C75128-928A-417D-B6BC-9AD9A48F12D8}"/>
              </a:ext>
            </a:extLst>
          </p:cNvPr>
          <p:cNvCxnSpPr>
            <a:cxnSpLocks/>
          </p:cNvCxnSpPr>
          <p:nvPr/>
        </p:nvCxnSpPr>
        <p:spPr>
          <a:xfrm flipV="1">
            <a:off x="7914638" y="221309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98F3C2A-849C-4706-9CD7-A35D491588EC}"/>
              </a:ext>
            </a:extLst>
          </p:cNvPr>
          <p:cNvCxnSpPr>
            <a:cxnSpLocks/>
          </p:cNvCxnSpPr>
          <p:nvPr/>
        </p:nvCxnSpPr>
        <p:spPr>
          <a:xfrm flipH="1">
            <a:off x="7914639" y="221309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37CF160-521B-4488-BFA4-E5AF5CE1392C}"/>
              </a:ext>
            </a:extLst>
          </p:cNvPr>
          <p:cNvCxnSpPr>
            <a:cxnSpLocks/>
          </p:cNvCxnSpPr>
          <p:nvPr/>
        </p:nvCxnSpPr>
        <p:spPr>
          <a:xfrm flipV="1">
            <a:off x="8290557" y="589281"/>
            <a:ext cx="0" cy="1665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2FD6B81-7317-4007-AD6C-39F01E325E0F}"/>
              </a:ext>
            </a:extLst>
          </p:cNvPr>
          <p:cNvCxnSpPr>
            <a:cxnSpLocks/>
          </p:cNvCxnSpPr>
          <p:nvPr/>
        </p:nvCxnSpPr>
        <p:spPr>
          <a:xfrm flipH="1">
            <a:off x="8290557" y="589280"/>
            <a:ext cx="165608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D4123E6-38F5-4E67-9E3D-9ACA29BF0B11}"/>
              </a:ext>
            </a:extLst>
          </p:cNvPr>
          <p:cNvCxnSpPr>
            <a:cxnSpLocks/>
          </p:cNvCxnSpPr>
          <p:nvPr/>
        </p:nvCxnSpPr>
        <p:spPr>
          <a:xfrm>
            <a:off x="2082804" y="4162644"/>
            <a:ext cx="325116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C14693-C863-40E4-AB82-C5B11117BDC8}"/>
              </a:ext>
            </a:extLst>
          </p:cNvPr>
          <p:cNvCxnSpPr>
            <a:cxnSpLocks/>
          </p:cNvCxnSpPr>
          <p:nvPr/>
        </p:nvCxnSpPr>
        <p:spPr>
          <a:xfrm flipH="1">
            <a:off x="2394081" y="3147876"/>
            <a:ext cx="97904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97DA4F-53C2-4F5F-A5B4-5B0A519F64B7}"/>
              </a:ext>
            </a:extLst>
          </p:cNvPr>
          <p:cNvCxnSpPr>
            <a:cxnSpLocks/>
          </p:cNvCxnSpPr>
          <p:nvPr/>
        </p:nvCxnSpPr>
        <p:spPr>
          <a:xfrm flipV="1">
            <a:off x="3347723" y="2757552"/>
            <a:ext cx="0" cy="4064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54B19E7-88EE-45EB-9EB8-5F4A953CBC76}"/>
              </a:ext>
            </a:extLst>
          </p:cNvPr>
          <p:cNvCxnSpPr>
            <a:cxnSpLocks/>
          </p:cNvCxnSpPr>
          <p:nvPr/>
        </p:nvCxnSpPr>
        <p:spPr>
          <a:xfrm>
            <a:off x="3357883" y="2757552"/>
            <a:ext cx="1717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1198230-AF62-484B-B577-64E518AEC34B}"/>
              </a:ext>
            </a:extLst>
          </p:cNvPr>
          <p:cNvCxnSpPr>
            <a:cxnSpLocks/>
          </p:cNvCxnSpPr>
          <p:nvPr/>
        </p:nvCxnSpPr>
        <p:spPr>
          <a:xfrm>
            <a:off x="5054603" y="1705726"/>
            <a:ext cx="0" cy="10547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E48C5AC-6355-4B4E-B504-809D67AB2D01}"/>
              </a:ext>
            </a:extLst>
          </p:cNvPr>
          <p:cNvCxnSpPr>
            <a:cxnSpLocks/>
          </p:cNvCxnSpPr>
          <p:nvPr/>
        </p:nvCxnSpPr>
        <p:spPr>
          <a:xfrm flipV="1">
            <a:off x="5054603" y="1721290"/>
            <a:ext cx="1264921" cy="17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8E62B85-9B28-4796-A1C5-858721E3B6E2}"/>
              </a:ext>
            </a:extLst>
          </p:cNvPr>
          <p:cNvCxnSpPr>
            <a:cxnSpLocks/>
          </p:cNvCxnSpPr>
          <p:nvPr/>
        </p:nvCxnSpPr>
        <p:spPr>
          <a:xfrm flipV="1">
            <a:off x="2383921" y="3147876"/>
            <a:ext cx="10160" cy="101476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846F38D-9E50-41E7-953B-370AC2A37B1A}"/>
              </a:ext>
            </a:extLst>
          </p:cNvPr>
          <p:cNvCxnSpPr>
            <a:cxnSpLocks/>
          </p:cNvCxnSpPr>
          <p:nvPr/>
        </p:nvCxnSpPr>
        <p:spPr>
          <a:xfrm flipH="1">
            <a:off x="2021842" y="1422093"/>
            <a:ext cx="35558" cy="518685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96E4E24-CC34-4CCB-98EC-453306128420}"/>
              </a:ext>
            </a:extLst>
          </p:cNvPr>
          <p:cNvCxnSpPr>
            <a:cxnSpLocks/>
          </p:cNvCxnSpPr>
          <p:nvPr/>
        </p:nvCxnSpPr>
        <p:spPr>
          <a:xfrm flipH="1">
            <a:off x="6258561" y="1371228"/>
            <a:ext cx="35558" cy="518685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6239477-40B3-41D1-BD21-93847D94A069}"/>
              </a:ext>
            </a:extLst>
          </p:cNvPr>
          <p:cNvCxnSpPr>
            <a:cxnSpLocks/>
          </p:cNvCxnSpPr>
          <p:nvPr/>
        </p:nvCxnSpPr>
        <p:spPr>
          <a:xfrm>
            <a:off x="509701" y="6486929"/>
            <a:ext cx="7467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046CE1B8-5482-4E19-AAA3-906AAAF18427}"/>
              </a:ext>
            </a:extLst>
          </p:cNvPr>
          <p:cNvCxnSpPr>
            <a:cxnSpLocks/>
          </p:cNvCxnSpPr>
          <p:nvPr/>
        </p:nvCxnSpPr>
        <p:spPr>
          <a:xfrm flipV="1">
            <a:off x="1256461" y="5958609"/>
            <a:ext cx="0" cy="528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AC0FA5C-D877-4E42-A251-0DAE3DECBF3F}"/>
              </a:ext>
            </a:extLst>
          </p:cNvPr>
          <p:cNvCxnSpPr>
            <a:cxnSpLocks/>
          </p:cNvCxnSpPr>
          <p:nvPr/>
        </p:nvCxnSpPr>
        <p:spPr>
          <a:xfrm flipV="1">
            <a:off x="8246538" y="543330"/>
            <a:ext cx="0" cy="11779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EE5FC1E-9997-40FA-B874-E0EACC9DBCB4}"/>
              </a:ext>
            </a:extLst>
          </p:cNvPr>
          <p:cNvCxnSpPr>
            <a:cxnSpLocks/>
          </p:cNvCxnSpPr>
          <p:nvPr/>
        </p:nvCxnSpPr>
        <p:spPr>
          <a:xfrm flipH="1">
            <a:off x="8246538" y="543329"/>
            <a:ext cx="165608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BBEBAA7-3E6D-4FD4-9DA4-6077AA54176D}"/>
              </a:ext>
            </a:extLst>
          </p:cNvPr>
          <p:cNvCxnSpPr>
            <a:cxnSpLocks/>
          </p:cNvCxnSpPr>
          <p:nvPr/>
        </p:nvCxnSpPr>
        <p:spPr>
          <a:xfrm>
            <a:off x="1256461" y="5958609"/>
            <a:ext cx="8009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9424EEE2-0EFC-4200-83C6-310425619254}"/>
              </a:ext>
            </a:extLst>
          </p:cNvPr>
          <p:cNvCxnSpPr>
            <a:cxnSpLocks/>
          </p:cNvCxnSpPr>
          <p:nvPr/>
        </p:nvCxnSpPr>
        <p:spPr>
          <a:xfrm flipV="1">
            <a:off x="2003221" y="4111314"/>
            <a:ext cx="28780" cy="18472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736F5B8-0AE1-48D2-A494-D1FD1708DF02}"/>
              </a:ext>
            </a:extLst>
          </p:cNvPr>
          <p:cNvCxnSpPr>
            <a:cxnSpLocks/>
          </p:cNvCxnSpPr>
          <p:nvPr/>
        </p:nvCxnSpPr>
        <p:spPr>
          <a:xfrm flipH="1">
            <a:off x="6303160" y="1721290"/>
            <a:ext cx="19179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DB66FE7-DDF8-46BB-AF3E-B815775EA289}"/>
              </a:ext>
            </a:extLst>
          </p:cNvPr>
          <p:cNvCxnSpPr>
            <a:cxnSpLocks/>
          </p:cNvCxnSpPr>
          <p:nvPr/>
        </p:nvCxnSpPr>
        <p:spPr>
          <a:xfrm>
            <a:off x="2032001" y="4111314"/>
            <a:ext cx="325116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4404362-056D-4F75-B605-22DB655BB896}"/>
              </a:ext>
            </a:extLst>
          </p:cNvPr>
          <p:cNvCxnSpPr>
            <a:cxnSpLocks/>
          </p:cNvCxnSpPr>
          <p:nvPr/>
        </p:nvCxnSpPr>
        <p:spPr>
          <a:xfrm flipH="1">
            <a:off x="2343278" y="3096546"/>
            <a:ext cx="979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719E9B8-7DA1-4D64-80EE-3484F1A606D8}"/>
              </a:ext>
            </a:extLst>
          </p:cNvPr>
          <p:cNvCxnSpPr>
            <a:cxnSpLocks/>
          </p:cNvCxnSpPr>
          <p:nvPr/>
        </p:nvCxnSpPr>
        <p:spPr>
          <a:xfrm flipV="1">
            <a:off x="3296920" y="2706222"/>
            <a:ext cx="0" cy="406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1E466C6D-B2FE-4184-B012-E321810581EB}"/>
              </a:ext>
            </a:extLst>
          </p:cNvPr>
          <p:cNvCxnSpPr>
            <a:cxnSpLocks/>
          </p:cNvCxnSpPr>
          <p:nvPr/>
        </p:nvCxnSpPr>
        <p:spPr>
          <a:xfrm>
            <a:off x="3307080" y="2706222"/>
            <a:ext cx="1717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13B04FF9-5E52-41E6-B71A-65431ADB8BFE}"/>
              </a:ext>
            </a:extLst>
          </p:cNvPr>
          <p:cNvCxnSpPr>
            <a:cxnSpLocks/>
          </p:cNvCxnSpPr>
          <p:nvPr/>
        </p:nvCxnSpPr>
        <p:spPr>
          <a:xfrm>
            <a:off x="5003800" y="1654396"/>
            <a:ext cx="0" cy="10547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581B265-6FCB-443A-B2B8-1FCD135814B2}"/>
              </a:ext>
            </a:extLst>
          </p:cNvPr>
          <p:cNvCxnSpPr>
            <a:cxnSpLocks/>
          </p:cNvCxnSpPr>
          <p:nvPr/>
        </p:nvCxnSpPr>
        <p:spPr>
          <a:xfrm flipV="1">
            <a:off x="5003800" y="1669960"/>
            <a:ext cx="1264921" cy="1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4B512951-4612-4D76-AF75-C3AC6E45C326}"/>
              </a:ext>
            </a:extLst>
          </p:cNvPr>
          <p:cNvCxnSpPr>
            <a:cxnSpLocks/>
          </p:cNvCxnSpPr>
          <p:nvPr/>
        </p:nvCxnSpPr>
        <p:spPr>
          <a:xfrm flipV="1">
            <a:off x="2333118" y="3096546"/>
            <a:ext cx="10160" cy="10147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36E2B9B-A7A6-45FD-A359-60495E78C62F}"/>
              </a:ext>
            </a:extLst>
          </p:cNvPr>
          <p:cNvSpPr txBox="1"/>
          <p:nvPr/>
        </p:nvSpPr>
        <p:spPr>
          <a:xfrm>
            <a:off x="7221269" y="3252500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Delta 1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85D4A96-160C-461F-8368-83B950E5C8E6}"/>
              </a:ext>
            </a:extLst>
          </p:cNvPr>
          <p:cNvSpPr txBox="1"/>
          <p:nvPr/>
        </p:nvSpPr>
        <p:spPr>
          <a:xfrm>
            <a:off x="7583395" y="2784037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Delta 2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185F87E-CD0B-4363-A302-CE1F01B05EC9}"/>
              </a:ext>
            </a:extLst>
          </p:cNvPr>
          <p:cNvSpPr txBox="1"/>
          <p:nvPr/>
        </p:nvSpPr>
        <p:spPr>
          <a:xfrm>
            <a:off x="7963267" y="2315574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Delta 3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B676991-9207-4267-A6EE-FE5D0C83557A}"/>
              </a:ext>
            </a:extLst>
          </p:cNvPr>
          <p:cNvSpPr txBox="1"/>
          <p:nvPr/>
        </p:nvSpPr>
        <p:spPr>
          <a:xfrm>
            <a:off x="8329261" y="1325352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Delta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775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508D2-2067-45BF-9685-7BFD193D0536}"/>
              </a:ext>
            </a:extLst>
          </p:cNvPr>
          <p:cNvCxnSpPr>
            <a:cxnSpLocks/>
          </p:cNvCxnSpPr>
          <p:nvPr/>
        </p:nvCxnSpPr>
        <p:spPr>
          <a:xfrm>
            <a:off x="553720" y="6532880"/>
            <a:ext cx="7467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BEF922-2F69-48FA-8EC8-0A0127071640}"/>
              </a:ext>
            </a:extLst>
          </p:cNvPr>
          <p:cNvCxnSpPr>
            <a:cxnSpLocks/>
          </p:cNvCxnSpPr>
          <p:nvPr/>
        </p:nvCxnSpPr>
        <p:spPr>
          <a:xfrm flipV="1">
            <a:off x="1300480" y="6004560"/>
            <a:ext cx="0" cy="528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5DE47BB-B3C5-4E27-85EC-2CEF4263DA97}"/>
              </a:ext>
            </a:extLst>
          </p:cNvPr>
          <p:cNvCxnSpPr>
            <a:cxnSpLocks/>
          </p:cNvCxnSpPr>
          <p:nvPr/>
        </p:nvCxnSpPr>
        <p:spPr>
          <a:xfrm>
            <a:off x="1300480" y="6004560"/>
            <a:ext cx="11074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773ACC6-B3EF-4BA0-8C47-716D5FC26A33}"/>
              </a:ext>
            </a:extLst>
          </p:cNvPr>
          <p:cNvCxnSpPr>
            <a:cxnSpLocks/>
          </p:cNvCxnSpPr>
          <p:nvPr/>
        </p:nvCxnSpPr>
        <p:spPr>
          <a:xfrm>
            <a:off x="2407920" y="4805680"/>
            <a:ext cx="0" cy="1198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516F967-7711-4DE0-B333-2543FA273552}"/>
              </a:ext>
            </a:extLst>
          </p:cNvPr>
          <p:cNvCxnSpPr>
            <a:cxnSpLocks/>
          </p:cNvCxnSpPr>
          <p:nvPr/>
        </p:nvCxnSpPr>
        <p:spPr>
          <a:xfrm flipH="1">
            <a:off x="2407920" y="4805680"/>
            <a:ext cx="914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F7BD39-BCC2-4E0D-B621-ABA938030D8A}"/>
              </a:ext>
            </a:extLst>
          </p:cNvPr>
          <p:cNvCxnSpPr>
            <a:cxnSpLocks/>
          </p:cNvCxnSpPr>
          <p:nvPr/>
        </p:nvCxnSpPr>
        <p:spPr>
          <a:xfrm flipV="1">
            <a:off x="3322320" y="4399280"/>
            <a:ext cx="0" cy="406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467ADE2-2379-4083-8029-4E85EF0D9E20}"/>
              </a:ext>
            </a:extLst>
          </p:cNvPr>
          <p:cNvCxnSpPr>
            <a:cxnSpLocks/>
          </p:cNvCxnSpPr>
          <p:nvPr/>
        </p:nvCxnSpPr>
        <p:spPr>
          <a:xfrm>
            <a:off x="3322320" y="4399280"/>
            <a:ext cx="17170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11C44AC-032A-49AD-A50B-4DEB484AA767}"/>
              </a:ext>
            </a:extLst>
          </p:cNvPr>
          <p:cNvCxnSpPr>
            <a:cxnSpLocks/>
          </p:cNvCxnSpPr>
          <p:nvPr/>
        </p:nvCxnSpPr>
        <p:spPr>
          <a:xfrm>
            <a:off x="5029200" y="3344547"/>
            <a:ext cx="0" cy="1054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EA9A762-F7BC-48B0-8966-F75EC4F8EA1F}"/>
              </a:ext>
            </a:extLst>
          </p:cNvPr>
          <p:cNvCxnSpPr>
            <a:cxnSpLocks/>
          </p:cNvCxnSpPr>
          <p:nvPr/>
        </p:nvCxnSpPr>
        <p:spPr>
          <a:xfrm flipV="1">
            <a:off x="5029200" y="3344547"/>
            <a:ext cx="213360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DDE0777-730A-4164-9A7B-A3406D3DF821}"/>
              </a:ext>
            </a:extLst>
          </p:cNvPr>
          <p:cNvCxnSpPr>
            <a:cxnSpLocks/>
          </p:cNvCxnSpPr>
          <p:nvPr/>
        </p:nvCxnSpPr>
        <p:spPr>
          <a:xfrm flipH="1">
            <a:off x="10686649" y="2392586"/>
            <a:ext cx="86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958BA2-65A2-41BE-8098-9C3095C474D2}"/>
              </a:ext>
            </a:extLst>
          </p:cNvPr>
          <p:cNvSpPr txBox="1"/>
          <p:nvPr/>
        </p:nvSpPr>
        <p:spPr>
          <a:xfrm>
            <a:off x="10655020" y="2494186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dp2[i-1]</a:t>
            </a:r>
            <a:endParaRPr lang="zh-TW" altLang="en-US" sz="2200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2B42029-5E3C-4CBD-B7A6-8AE5C10E1CF1}"/>
              </a:ext>
            </a:extLst>
          </p:cNvPr>
          <p:cNvCxnSpPr>
            <a:cxnSpLocks/>
          </p:cNvCxnSpPr>
          <p:nvPr/>
        </p:nvCxnSpPr>
        <p:spPr>
          <a:xfrm flipH="1">
            <a:off x="10686649" y="4213830"/>
            <a:ext cx="863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D5E4DB-82CF-4744-8790-8CC8E96949B0}"/>
              </a:ext>
            </a:extLst>
          </p:cNvPr>
          <p:cNvSpPr txBox="1"/>
          <p:nvPr/>
        </p:nvSpPr>
        <p:spPr>
          <a:xfrm>
            <a:off x="10744199" y="339560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dp1[i]</a:t>
            </a:r>
            <a:endParaRPr lang="zh-TW" altLang="en-US" sz="2200" b="1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1576662-82E2-4A41-8291-A0F9273EA4A7}"/>
              </a:ext>
            </a:extLst>
          </p:cNvPr>
          <p:cNvCxnSpPr>
            <a:cxnSpLocks/>
          </p:cNvCxnSpPr>
          <p:nvPr/>
        </p:nvCxnSpPr>
        <p:spPr>
          <a:xfrm flipH="1">
            <a:off x="10744199" y="3344547"/>
            <a:ext cx="863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123ABF-A7CF-45FF-97D6-FB5D60377DCA}"/>
              </a:ext>
            </a:extLst>
          </p:cNvPr>
          <p:cNvSpPr txBox="1"/>
          <p:nvPr/>
        </p:nvSpPr>
        <p:spPr>
          <a:xfrm>
            <a:off x="10686649" y="4282718"/>
            <a:ext cx="880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b="1" dirty="0"/>
              <a:t>dp2[i]</a:t>
            </a:r>
            <a:endParaRPr lang="zh-TW" altLang="en-US" sz="2200" b="1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FCE595B-8569-42D5-A0FE-4B9FB777E276}"/>
              </a:ext>
            </a:extLst>
          </p:cNvPr>
          <p:cNvCxnSpPr>
            <a:cxnSpLocks/>
          </p:cNvCxnSpPr>
          <p:nvPr/>
        </p:nvCxnSpPr>
        <p:spPr>
          <a:xfrm flipV="1">
            <a:off x="7162801" y="2975215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31CFD06-145A-4697-995C-21B3C6031E2E}"/>
              </a:ext>
            </a:extLst>
          </p:cNvPr>
          <p:cNvCxnSpPr>
            <a:cxnSpLocks/>
          </p:cNvCxnSpPr>
          <p:nvPr/>
        </p:nvCxnSpPr>
        <p:spPr>
          <a:xfrm flipH="1">
            <a:off x="7162802" y="2975215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AB1875A-887B-4C9F-898B-1C02D61AA0EE}"/>
              </a:ext>
            </a:extLst>
          </p:cNvPr>
          <p:cNvCxnSpPr>
            <a:cxnSpLocks/>
          </p:cNvCxnSpPr>
          <p:nvPr/>
        </p:nvCxnSpPr>
        <p:spPr>
          <a:xfrm flipV="1">
            <a:off x="7538720" y="260588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A78EB70-4BE5-4343-B746-5CD1E6548B5F}"/>
              </a:ext>
            </a:extLst>
          </p:cNvPr>
          <p:cNvCxnSpPr>
            <a:cxnSpLocks/>
          </p:cNvCxnSpPr>
          <p:nvPr/>
        </p:nvCxnSpPr>
        <p:spPr>
          <a:xfrm flipH="1">
            <a:off x="7538721" y="260588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9C75128-928A-417D-B6BC-9AD9A48F12D8}"/>
              </a:ext>
            </a:extLst>
          </p:cNvPr>
          <p:cNvCxnSpPr>
            <a:cxnSpLocks/>
          </p:cNvCxnSpPr>
          <p:nvPr/>
        </p:nvCxnSpPr>
        <p:spPr>
          <a:xfrm flipV="1">
            <a:off x="7914638" y="2213094"/>
            <a:ext cx="0" cy="369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98F3C2A-849C-4706-9CD7-A35D491588EC}"/>
              </a:ext>
            </a:extLst>
          </p:cNvPr>
          <p:cNvCxnSpPr>
            <a:cxnSpLocks/>
          </p:cNvCxnSpPr>
          <p:nvPr/>
        </p:nvCxnSpPr>
        <p:spPr>
          <a:xfrm flipH="1">
            <a:off x="7914639" y="2213094"/>
            <a:ext cx="3759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37CF160-521B-4488-BFA4-E5AF5CE1392C}"/>
              </a:ext>
            </a:extLst>
          </p:cNvPr>
          <p:cNvCxnSpPr>
            <a:cxnSpLocks/>
          </p:cNvCxnSpPr>
          <p:nvPr/>
        </p:nvCxnSpPr>
        <p:spPr>
          <a:xfrm flipV="1">
            <a:off x="8290557" y="589281"/>
            <a:ext cx="0" cy="1665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2FD6B81-7317-4007-AD6C-39F01E325E0F}"/>
              </a:ext>
            </a:extLst>
          </p:cNvPr>
          <p:cNvCxnSpPr>
            <a:cxnSpLocks/>
          </p:cNvCxnSpPr>
          <p:nvPr/>
        </p:nvCxnSpPr>
        <p:spPr>
          <a:xfrm flipH="1">
            <a:off x="8290557" y="589280"/>
            <a:ext cx="165608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D4123E6-38F5-4E67-9E3D-9ACA29BF0B11}"/>
              </a:ext>
            </a:extLst>
          </p:cNvPr>
          <p:cNvCxnSpPr>
            <a:cxnSpLocks/>
          </p:cNvCxnSpPr>
          <p:nvPr/>
        </p:nvCxnSpPr>
        <p:spPr>
          <a:xfrm>
            <a:off x="2082804" y="4162644"/>
            <a:ext cx="325116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C14693-C863-40E4-AB82-C5B11117BDC8}"/>
              </a:ext>
            </a:extLst>
          </p:cNvPr>
          <p:cNvCxnSpPr>
            <a:cxnSpLocks/>
          </p:cNvCxnSpPr>
          <p:nvPr/>
        </p:nvCxnSpPr>
        <p:spPr>
          <a:xfrm flipH="1">
            <a:off x="2394081" y="3147876"/>
            <a:ext cx="97904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97DA4F-53C2-4F5F-A5B4-5B0A519F64B7}"/>
              </a:ext>
            </a:extLst>
          </p:cNvPr>
          <p:cNvCxnSpPr>
            <a:cxnSpLocks/>
          </p:cNvCxnSpPr>
          <p:nvPr/>
        </p:nvCxnSpPr>
        <p:spPr>
          <a:xfrm flipV="1">
            <a:off x="3347723" y="2757552"/>
            <a:ext cx="0" cy="4064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54B19E7-88EE-45EB-9EB8-5F4A953CBC76}"/>
              </a:ext>
            </a:extLst>
          </p:cNvPr>
          <p:cNvCxnSpPr>
            <a:cxnSpLocks/>
          </p:cNvCxnSpPr>
          <p:nvPr/>
        </p:nvCxnSpPr>
        <p:spPr>
          <a:xfrm>
            <a:off x="3357883" y="2757552"/>
            <a:ext cx="1717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1198230-AF62-484B-B577-64E518AEC34B}"/>
              </a:ext>
            </a:extLst>
          </p:cNvPr>
          <p:cNvCxnSpPr>
            <a:cxnSpLocks/>
          </p:cNvCxnSpPr>
          <p:nvPr/>
        </p:nvCxnSpPr>
        <p:spPr>
          <a:xfrm>
            <a:off x="5054603" y="1705726"/>
            <a:ext cx="0" cy="10547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E48C5AC-6355-4B4E-B504-809D67AB2D01}"/>
              </a:ext>
            </a:extLst>
          </p:cNvPr>
          <p:cNvCxnSpPr>
            <a:cxnSpLocks/>
          </p:cNvCxnSpPr>
          <p:nvPr/>
        </p:nvCxnSpPr>
        <p:spPr>
          <a:xfrm flipV="1">
            <a:off x="5054603" y="1721290"/>
            <a:ext cx="1264921" cy="17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8E62B85-9B28-4796-A1C5-858721E3B6E2}"/>
              </a:ext>
            </a:extLst>
          </p:cNvPr>
          <p:cNvCxnSpPr>
            <a:cxnSpLocks/>
          </p:cNvCxnSpPr>
          <p:nvPr/>
        </p:nvCxnSpPr>
        <p:spPr>
          <a:xfrm flipV="1">
            <a:off x="2383921" y="3147876"/>
            <a:ext cx="10160" cy="101476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846F38D-9E50-41E7-953B-370AC2A37B1A}"/>
              </a:ext>
            </a:extLst>
          </p:cNvPr>
          <p:cNvCxnSpPr>
            <a:cxnSpLocks/>
          </p:cNvCxnSpPr>
          <p:nvPr/>
        </p:nvCxnSpPr>
        <p:spPr>
          <a:xfrm flipH="1">
            <a:off x="2021842" y="1422093"/>
            <a:ext cx="35558" cy="518685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96E4E24-CC34-4CCB-98EC-453306128420}"/>
              </a:ext>
            </a:extLst>
          </p:cNvPr>
          <p:cNvCxnSpPr>
            <a:cxnSpLocks/>
          </p:cNvCxnSpPr>
          <p:nvPr/>
        </p:nvCxnSpPr>
        <p:spPr>
          <a:xfrm flipH="1">
            <a:off x="6258561" y="1371228"/>
            <a:ext cx="35558" cy="518685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6239477-40B3-41D1-BD21-93847D94A069}"/>
              </a:ext>
            </a:extLst>
          </p:cNvPr>
          <p:cNvCxnSpPr>
            <a:cxnSpLocks/>
          </p:cNvCxnSpPr>
          <p:nvPr/>
        </p:nvCxnSpPr>
        <p:spPr>
          <a:xfrm>
            <a:off x="509701" y="6486929"/>
            <a:ext cx="7467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046CE1B8-5482-4E19-AAA3-906AAAF18427}"/>
              </a:ext>
            </a:extLst>
          </p:cNvPr>
          <p:cNvCxnSpPr>
            <a:cxnSpLocks/>
          </p:cNvCxnSpPr>
          <p:nvPr/>
        </p:nvCxnSpPr>
        <p:spPr>
          <a:xfrm flipV="1">
            <a:off x="1256461" y="5958609"/>
            <a:ext cx="0" cy="528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AC0FA5C-D877-4E42-A251-0DAE3DECBF3F}"/>
              </a:ext>
            </a:extLst>
          </p:cNvPr>
          <p:cNvCxnSpPr>
            <a:cxnSpLocks/>
          </p:cNvCxnSpPr>
          <p:nvPr/>
        </p:nvCxnSpPr>
        <p:spPr>
          <a:xfrm flipV="1">
            <a:off x="8246538" y="543330"/>
            <a:ext cx="0" cy="11779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EE5FC1E-9997-40FA-B874-E0EACC9DBCB4}"/>
              </a:ext>
            </a:extLst>
          </p:cNvPr>
          <p:cNvCxnSpPr>
            <a:cxnSpLocks/>
          </p:cNvCxnSpPr>
          <p:nvPr/>
        </p:nvCxnSpPr>
        <p:spPr>
          <a:xfrm flipH="1">
            <a:off x="8246538" y="543329"/>
            <a:ext cx="165608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BBEBAA7-3E6D-4FD4-9DA4-6077AA54176D}"/>
              </a:ext>
            </a:extLst>
          </p:cNvPr>
          <p:cNvCxnSpPr>
            <a:cxnSpLocks/>
          </p:cNvCxnSpPr>
          <p:nvPr/>
        </p:nvCxnSpPr>
        <p:spPr>
          <a:xfrm>
            <a:off x="1256461" y="5958609"/>
            <a:ext cx="8009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9424EEE2-0EFC-4200-83C6-310425619254}"/>
              </a:ext>
            </a:extLst>
          </p:cNvPr>
          <p:cNvCxnSpPr>
            <a:cxnSpLocks/>
          </p:cNvCxnSpPr>
          <p:nvPr/>
        </p:nvCxnSpPr>
        <p:spPr>
          <a:xfrm flipV="1">
            <a:off x="2003221" y="4111314"/>
            <a:ext cx="28780" cy="18472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736F5B8-0AE1-48D2-A494-D1FD1708DF02}"/>
              </a:ext>
            </a:extLst>
          </p:cNvPr>
          <p:cNvCxnSpPr>
            <a:cxnSpLocks/>
          </p:cNvCxnSpPr>
          <p:nvPr/>
        </p:nvCxnSpPr>
        <p:spPr>
          <a:xfrm flipH="1">
            <a:off x="6303160" y="1721290"/>
            <a:ext cx="19179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DB66FE7-DDF8-46BB-AF3E-B815775EA289}"/>
              </a:ext>
            </a:extLst>
          </p:cNvPr>
          <p:cNvCxnSpPr>
            <a:cxnSpLocks/>
          </p:cNvCxnSpPr>
          <p:nvPr/>
        </p:nvCxnSpPr>
        <p:spPr>
          <a:xfrm>
            <a:off x="2032001" y="4111314"/>
            <a:ext cx="325116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4404362-056D-4F75-B605-22DB655BB896}"/>
              </a:ext>
            </a:extLst>
          </p:cNvPr>
          <p:cNvCxnSpPr>
            <a:cxnSpLocks/>
          </p:cNvCxnSpPr>
          <p:nvPr/>
        </p:nvCxnSpPr>
        <p:spPr>
          <a:xfrm flipH="1">
            <a:off x="2343278" y="3096546"/>
            <a:ext cx="979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719E9B8-7DA1-4D64-80EE-3484F1A606D8}"/>
              </a:ext>
            </a:extLst>
          </p:cNvPr>
          <p:cNvCxnSpPr>
            <a:cxnSpLocks/>
          </p:cNvCxnSpPr>
          <p:nvPr/>
        </p:nvCxnSpPr>
        <p:spPr>
          <a:xfrm flipV="1">
            <a:off x="3296920" y="2706222"/>
            <a:ext cx="0" cy="406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1E466C6D-B2FE-4184-B012-E321810581EB}"/>
              </a:ext>
            </a:extLst>
          </p:cNvPr>
          <p:cNvCxnSpPr>
            <a:cxnSpLocks/>
          </p:cNvCxnSpPr>
          <p:nvPr/>
        </p:nvCxnSpPr>
        <p:spPr>
          <a:xfrm>
            <a:off x="3307080" y="2706222"/>
            <a:ext cx="1717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13B04FF9-5E52-41E6-B71A-65431ADB8BFE}"/>
              </a:ext>
            </a:extLst>
          </p:cNvPr>
          <p:cNvCxnSpPr>
            <a:cxnSpLocks/>
          </p:cNvCxnSpPr>
          <p:nvPr/>
        </p:nvCxnSpPr>
        <p:spPr>
          <a:xfrm>
            <a:off x="5003800" y="1654396"/>
            <a:ext cx="0" cy="10547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581B265-6FCB-443A-B2B8-1FCD135814B2}"/>
              </a:ext>
            </a:extLst>
          </p:cNvPr>
          <p:cNvCxnSpPr>
            <a:cxnSpLocks/>
          </p:cNvCxnSpPr>
          <p:nvPr/>
        </p:nvCxnSpPr>
        <p:spPr>
          <a:xfrm flipV="1">
            <a:off x="5003800" y="1669960"/>
            <a:ext cx="1264921" cy="1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4B512951-4612-4D76-AF75-C3AC6E45C326}"/>
              </a:ext>
            </a:extLst>
          </p:cNvPr>
          <p:cNvCxnSpPr>
            <a:cxnSpLocks/>
          </p:cNvCxnSpPr>
          <p:nvPr/>
        </p:nvCxnSpPr>
        <p:spPr>
          <a:xfrm flipV="1">
            <a:off x="2333118" y="3096546"/>
            <a:ext cx="10160" cy="10147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D76884-51B0-423B-B4BC-B604A24525DF}"/>
              </a:ext>
            </a:extLst>
          </p:cNvPr>
          <p:cNvSpPr txBox="1"/>
          <p:nvPr/>
        </p:nvSpPr>
        <p:spPr>
          <a:xfrm>
            <a:off x="7262146" y="3212212"/>
            <a:ext cx="1496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Pop delta 1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B0B5B14-4569-4A5B-B76E-7AF48E44E92C}"/>
              </a:ext>
            </a:extLst>
          </p:cNvPr>
          <p:cNvSpPr txBox="1"/>
          <p:nvPr/>
        </p:nvSpPr>
        <p:spPr>
          <a:xfrm>
            <a:off x="8359982" y="908622"/>
            <a:ext cx="3458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Delta 4 = 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Delta 4 – (</a:t>
            </a:r>
            <a:r>
              <a:rPr lang="en-US" altLang="zh-TW" sz="2200" b="1" i="1" dirty="0">
                <a:solidFill>
                  <a:srgbClr val="FF0000"/>
                </a:solidFill>
              </a:rPr>
              <a:t>w</a:t>
            </a:r>
            <a:r>
              <a:rPr lang="en-US" altLang="zh-TW" sz="22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TW" sz="2200" b="1" dirty="0">
                <a:solidFill>
                  <a:srgbClr val="FF0000"/>
                </a:solidFill>
              </a:rPr>
              <a:t> – delta 1, 2, 3)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90B86AE-07E4-4FBC-81C4-4AFDD50DEDF7}"/>
              </a:ext>
            </a:extLst>
          </p:cNvPr>
          <p:cNvSpPr txBox="1"/>
          <p:nvPr/>
        </p:nvSpPr>
        <p:spPr>
          <a:xfrm>
            <a:off x="-17724" y="4639634"/>
            <a:ext cx="2095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Insert delta’ = </a:t>
            </a:r>
            <a:r>
              <a:rPr lang="en-US" altLang="zh-TW" sz="2200" i="1" dirty="0">
                <a:solidFill>
                  <a:srgbClr val="FF0000"/>
                </a:solidFill>
              </a:rPr>
              <a:t>w</a:t>
            </a:r>
            <a:r>
              <a:rPr lang="en-US" altLang="zh-TW" sz="2200" i="1" baseline="-25000" dirty="0">
                <a:solidFill>
                  <a:srgbClr val="FF0000"/>
                </a:solidFill>
              </a:rPr>
              <a:t>i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16A4D38-7DC9-4765-A7AC-E617EAEEBD3F}"/>
              </a:ext>
            </a:extLst>
          </p:cNvPr>
          <p:cNvSpPr txBox="1"/>
          <p:nvPr/>
        </p:nvSpPr>
        <p:spPr>
          <a:xfrm>
            <a:off x="7600434" y="2601868"/>
            <a:ext cx="1496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Pop delta 2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1291433-F5E1-4E8F-A739-159967A678C5}"/>
              </a:ext>
            </a:extLst>
          </p:cNvPr>
          <p:cNvSpPr txBox="1"/>
          <p:nvPr/>
        </p:nvSpPr>
        <p:spPr>
          <a:xfrm>
            <a:off x="7976355" y="2218821"/>
            <a:ext cx="1496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Pop delta 3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1C738A-5135-4F82-B477-87EA79EDB44E}"/>
              </a:ext>
            </a:extLst>
          </p:cNvPr>
          <p:cNvSpPr txBox="1"/>
          <p:nvPr/>
        </p:nvSpPr>
        <p:spPr>
          <a:xfrm>
            <a:off x="1003177" y="648069"/>
            <a:ext cx="100140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</a:rPr>
              <a:t>dp1[i][j] = </a:t>
            </a:r>
            <a:r>
              <a:rPr lang="zh-TW" altLang="en-US" sz="2800" b="1" dirty="0">
                <a:latin typeface="Times New Roman" panose="02020603050405020304" pitchFamily="18" charset="0"/>
              </a:rPr>
              <a:t>考慮正好以第 </a:t>
            </a:r>
            <a:r>
              <a:rPr lang="en-US" altLang="zh-TW" sz="2800" b="1" dirty="0">
                <a:latin typeface="Times New Roman" panose="02020603050405020304" pitchFamily="18" charset="0"/>
              </a:rPr>
              <a:t>i</a:t>
            </a:r>
            <a:r>
              <a:rPr lang="zh-TW" altLang="en-US" sz="2800" b="1" dirty="0">
                <a:latin typeface="Times New Roman" panose="02020603050405020304" pitchFamily="18" charset="0"/>
              </a:rPr>
              <a:t> 項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zh-TW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j</a:t>
            </a:r>
            <a:r>
              <a:rPr lang="zh-TW" altLang="en-US" sz="2800" b="1" dirty="0">
                <a:latin typeface="Times New Roman" panose="02020603050405020304" pitchFamily="18" charset="0"/>
              </a:rPr>
              <a:t> 為結尾的最大權重。</a:t>
            </a:r>
            <a:endParaRPr lang="en-US" altLang="zh-TW" sz="2800" b="1" dirty="0">
              <a:latin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dp2[i][j] = </a:t>
            </a:r>
            <a:r>
              <a:rPr lang="zh-TW" altLang="en-US" sz="2800" b="1" dirty="0">
                <a:latin typeface="Times New Roman" panose="02020603050405020304" pitchFamily="18" charset="0"/>
              </a:rPr>
              <a:t>考慮前 </a:t>
            </a:r>
            <a:r>
              <a:rPr lang="en-US" altLang="zh-TW" sz="2800" b="1" dirty="0">
                <a:latin typeface="Times New Roman" panose="02020603050405020304" pitchFamily="18" charset="0"/>
              </a:rPr>
              <a:t>i</a:t>
            </a:r>
            <a:r>
              <a:rPr lang="zh-TW" altLang="en-US" sz="2800" b="1" dirty="0">
                <a:latin typeface="Times New Roman" panose="02020603050405020304" pitchFamily="18" charset="0"/>
              </a:rPr>
              <a:t> 項</a:t>
            </a:r>
            <a:r>
              <a:rPr lang="en-US" altLang="zh-TW" sz="2800" b="1" dirty="0">
                <a:latin typeface="Times New Roman" panose="02020603050405020304" pitchFamily="18" charset="0"/>
              </a:rPr>
              <a:t>,</a:t>
            </a:r>
            <a:r>
              <a:rPr lang="zh-TW" altLang="en-US" sz="2800" b="1" dirty="0">
                <a:latin typeface="Times New Roman" panose="02020603050405020304" pitchFamily="18" charset="0"/>
              </a:rPr>
              <a:t> 結尾 </a:t>
            </a:r>
            <a:r>
              <a:rPr lang="en-US" altLang="zh-TW" sz="2800" b="1" dirty="0">
                <a:latin typeface="Times New Roman" panose="02020603050405020304" pitchFamily="18" charset="0"/>
              </a:rPr>
              <a:t>&lt;= j</a:t>
            </a:r>
            <a:r>
              <a:rPr lang="zh-TW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TW" sz="2800" b="1" dirty="0">
              <a:latin typeface="Times New Roman" panose="02020603050405020304" pitchFamily="18" charset="0"/>
            </a:endParaRPr>
          </a:p>
          <a:p>
            <a:endParaRPr lang="en-US" altLang="zh-TW" sz="2800" b="1" dirty="0">
              <a:latin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dp1 is increasing for j in [l … r].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dp2 is increasing.</a:t>
            </a:r>
          </a:p>
          <a:p>
            <a:endParaRPr lang="en-US" altLang="zh-TW" sz="2800" b="1" dirty="0">
              <a:latin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dp1[i][j] = dp2[i – 1][j] +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TW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</a:rPr>
              <a:t> for j in  [l … r]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</a:rPr>
              <a:t>dp2[i][j] =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</a:rPr>
              <a:t>dp2[i - 1][j], if j &lt; 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</a:rPr>
              <a:t>max(dp2[i – 1][j], dp1[i][j]) = dp1[i][j], if j in [l … r].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</a:rPr>
              <a:t>max(dp2[i – 1][j], dp1[i][r]), if j &gt; r.</a:t>
            </a:r>
          </a:p>
          <a:p>
            <a:endParaRPr lang="en-US" altLang="zh-TW" sz="2800" b="1" dirty="0">
              <a:latin typeface="Times New Roman" panose="02020603050405020304" pitchFamily="18" charset="0"/>
            </a:endParaRPr>
          </a:p>
          <a:p>
            <a:endParaRPr lang="zh-TW" altLang="en-US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304</Words>
  <Application>Microsoft Office PowerPoint</Application>
  <PresentationFormat>寬螢幕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許文弘</dc:creator>
  <cp:lastModifiedBy>許文弘</cp:lastModifiedBy>
  <cp:revision>8</cp:revision>
  <dcterms:created xsi:type="dcterms:W3CDTF">2020-05-30T08:58:15Z</dcterms:created>
  <dcterms:modified xsi:type="dcterms:W3CDTF">2020-08-02T15:32:24Z</dcterms:modified>
</cp:coreProperties>
</file>