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F7F7F"/>
    <a:srgbClr val="FFFF00"/>
    <a:srgbClr val="0070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60343-9E3C-4E72-8818-9EE7F484D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1553F7-91D0-4A08-8DED-898461CFB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7147CD-FA56-4E95-97FE-D32E9C6B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66200-E282-4C40-B2F3-2102826D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E9296C-4CF4-4D54-BE86-9625478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AE9B5-81AC-4668-9779-8C67965C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859787-F765-4B7C-8EEC-8B1905B1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4DF1E-908C-4938-BB49-D062D8A3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E966A-17D8-4360-B3DA-F29C7EE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F6E549-BBAA-4361-9AD1-8302F8A7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2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02BCF5-12A7-4A87-9DF1-8353D7602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7CEC51-8620-4205-9E08-13B96A075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1C09A1-18B6-4048-8CAD-1430229A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00BCF5-C51F-410D-A0F4-636686B4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5E0DD1-0FFD-498E-8BCD-48F07355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34B56-5E09-42F7-BFC3-1CCDA39A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FC161-8828-4B40-83E4-1CD20EBF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D515A-C503-42B7-8634-86004351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8CDD2-69EF-4D38-8863-598DD1F9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FD1053-A947-4B3B-9A0E-4C47BC59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67C4E-2078-4ADF-971A-A0E64076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F5BD8-C760-498A-A1B1-77D8FE43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5F8F5-3C71-4493-A507-DE149115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DA34ED-4063-47CE-A759-24D1D3CB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40683C-57F7-4AA0-8D13-748F04F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6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BEDA9-AB08-401E-A64D-BFAAEA96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AF841-EECA-4B4F-90FB-7FD80849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06C670-71E6-4AD6-95B9-0395EBFFF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E69F7C-9F9E-437F-ACF8-1CD12231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AFA350-4621-4E9C-8FF2-325703B8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1882B3-B79A-45BB-8D38-0CF387B2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F96BA-60CD-437C-AE42-4C47537B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E0C4AD-99FE-427B-A1E4-996522E0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04841B-8061-4F3B-913F-E78F7E8F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5DAF88-4254-4D42-B721-42FA45011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D47C3E-7B3A-40B9-B2E2-8121F079B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F2FBD5-78DB-4B98-ADC2-4515950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9A9795-E7FB-4DA9-B24C-A2B774A5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0C3B67-6C5D-4B77-AB63-ECC91673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C2807-211B-40C9-9AFC-C4D76105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FECD77-DA29-402B-9CE2-0DECA00F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4AB856-B8C6-4A2B-ACE0-B4D52C4D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CDE9CD-CCA5-4083-8F66-17606C3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996667-EEDB-47B7-81BF-EFEF0587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1EDCAD-0897-4449-A8D1-DC8DFD15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4BA61E-7559-407E-9AA1-E0CCCF18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1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D813-3731-4EB7-ADD9-0BCABF74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DAEFC-B865-4BBF-A828-DB3D2536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4A2D07-C2A1-4C12-9A5A-85085086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B2EFF-356D-4E01-8A72-8009EABA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7054BE-D679-488F-8FE5-91BE86B5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5D4B54-2B9C-4F5C-9C23-75A850FC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8718F-5D64-4048-8363-0FB31E70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3CAB24-BEBE-4235-A378-BF850470A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A915CC-ACA0-48B1-BDE1-C9E12BCC9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AD5FF1-1B95-46FF-9D09-8B47436D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ACA9BC-4D34-4A62-B8FD-E21C3E93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C28ECA-9FE6-4EBD-ACF9-9B4B9827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A960BE-8AC2-47AD-8D4F-2EF9ED41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272081-F33F-4313-A722-3508905D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A3E84-3A46-4264-9E9D-9274F3933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3F37-400A-4A56-9D6C-33A8A4AA2C04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5FDF5-6A8C-4362-9BD6-14E9FD254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A9F2D-A2DF-4A4F-B925-5D39F3A4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>
            <a:extLst>
              <a:ext uri="{FF2B5EF4-FFF2-40B4-BE49-F238E27FC236}">
                <a16:creationId xmlns:a16="http://schemas.microsoft.com/office/drawing/2014/main" id="{B70606EC-5B3B-4FA1-A5AB-9CDD4C91DEA7}"/>
              </a:ext>
            </a:extLst>
          </p:cNvPr>
          <p:cNvSpPr/>
          <p:nvPr/>
        </p:nvSpPr>
        <p:spPr>
          <a:xfrm>
            <a:off x="6602136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i-1, j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602136" y="5312152"/>
            <a:ext cx="1364610" cy="13681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64BB5DC-B2D1-4BC6-8917-D92B1C1083AC}"/>
              </a:ext>
            </a:extLst>
          </p:cNvPr>
          <p:cNvSpPr/>
          <p:nvPr/>
        </p:nvSpPr>
        <p:spPr>
          <a:xfrm>
            <a:off x="4723002" y="5312152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i, j-1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98EB730-6040-4F41-9E20-FA3A9C05DCAB}"/>
              </a:ext>
            </a:extLst>
          </p:cNvPr>
          <p:cNvSpPr/>
          <p:nvPr/>
        </p:nvSpPr>
        <p:spPr>
          <a:xfrm>
            <a:off x="4723002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i-1, j-1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F8388B5-988B-4C44-9DF0-1A34F218FD2C}"/>
              </a:ext>
            </a:extLst>
          </p:cNvPr>
          <p:cNvSpPr/>
          <p:nvPr/>
        </p:nvSpPr>
        <p:spPr>
          <a:xfrm>
            <a:off x="6602136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i-2, j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FAE4E47-B186-4E49-80F5-9E592E1AC90D}"/>
              </a:ext>
            </a:extLst>
          </p:cNvPr>
          <p:cNvSpPr/>
          <p:nvPr/>
        </p:nvSpPr>
        <p:spPr>
          <a:xfrm>
            <a:off x="4723002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i-2, j-1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DC7ED64-13AB-4E09-96B8-F875711AB562}"/>
              </a:ext>
            </a:extLst>
          </p:cNvPr>
          <p:cNvSpPr/>
          <p:nvPr/>
        </p:nvSpPr>
        <p:spPr>
          <a:xfrm>
            <a:off x="2843868" y="5312152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i, j-2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32F8F55-71F4-45CA-9D9D-A2F47E136C6D}"/>
              </a:ext>
            </a:extLst>
          </p:cNvPr>
          <p:cNvSpPr/>
          <p:nvPr/>
        </p:nvSpPr>
        <p:spPr>
          <a:xfrm>
            <a:off x="2843868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i-1, j-2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88FA7EA-5FA2-4E64-A878-04D130A2A42C}"/>
              </a:ext>
            </a:extLst>
          </p:cNvPr>
          <p:cNvSpPr/>
          <p:nvPr/>
        </p:nvSpPr>
        <p:spPr>
          <a:xfrm>
            <a:off x="2843868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i-2, j-2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373C4C6-4945-4658-9246-BEC15CBA7A26}"/>
              </a:ext>
            </a:extLst>
          </p:cNvPr>
          <p:cNvCxnSpPr>
            <a:cxnSpLocks/>
          </p:cNvCxnSpPr>
          <p:nvPr/>
        </p:nvCxnSpPr>
        <p:spPr>
          <a:xfrm flipV="1">
            <a:off x="7284441" y="3103752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0F560DD-5643-46BC-91BB-87728A86F44C}"/>
              </a:ext>
            </a:extLst>
          </p:cNvPr>
          <p:cNvCxnSpPr>
            <a:cxnSpLocks/>
          </p:cNvCxnSpPr>
          <p:nvPr/>
        </p:nvCxnSpPr>
        <p:spPr>
          <a:xfrm flipV="1">
            <a:off x="5405307" y="3103751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6CAE656-FFF6-418A-935A-361A01D474D4}"/>
              </a:ext>
            </a:extLst>
          </p:cNvPr>
          <p:cNvCxnSpPr>
            <a:cxnSpLocks/>
          </p:cNvCxnSpPr>
          <p:nvPr/>
        </p:nvCxnSpPr>
        <p:spPr>
          <a:xfrm flipV="1">
            <a:off x="3505201" y="3087322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670187A-7AB8-41CE-A18F-3C54C830E94C}"/>
              </a:ext>
            </a:extLst>
          </p:cNvPr>
          <p:cNvCxnSpPr>
            <a:cxnSpLocks/>
          </p:cNvCxnSpPr>
          <p:nvPr/>
        </p:nvCxnSpPr>
        <p:spPr>
          <a:xfrm flipV="1">
            <a:off x="7284441" y="4892005"/>
            <a:ext cx="0" cy="4201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4FF2A18-E051-4C44-99A7-261DF0D5A10A}"/>
              </a:ext>
            </a:extLst>
          </p:cNvPr>
          <p:cNvCxnSpPr>
            <a:cxnSpLocks/>
          </p:cNvCxnSpPr>
          <p:nvPr/>
        </p:nvCxnSpPr>
        <p:spPr>
          <a:xfrm flipV="1">
            <a:off x="5405307" y="4892005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B544885-AA88-4DBD-8E51-AF998C2244BA}"/>
              </a:ext>
            </a:extLst>
          </p:cNvPr>
          <p:cNvCxnSpPr>
            <a:cxnSpLocks/>
          </p:cNvCxnSpPr>
          <p:nvPr/>
        </p:nvCxnSpPr>
        <p:spPr>
          <a:xfrm flipV="1">
            <a:off x="3526173" y="4892004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058E190-B60F-4B53-B549-697795CE4AE0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087612" y="4207952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150A2A3-E3C5-4F86-942F-9B9C0C61426C}"/>
              </a:ext>
            </a:extLst>
          </p:cNvPr>
          <p:cNvCxnSpPr>
            <a:cxnSpLocks/>
          </p:cNvCxnSpPr>
          <p:nvPr/>
        </p:nvCxnSpPr>
        <p:spPr>
          <a:xfrm flipH="1">
            <a:off x="6087612" y="5996205"/>
            <a:ext cx="5145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5E4AEC8-4BC9-45FB-8619-0131F10DE26D}"/>
              </a:ext>
            </a:extLst>
          </p:cNvPr>
          <p:cNvCxnSpPr>
            <a:cxnSpLocks/>
          </p:cNvCxnSpPr>
          <p:nvPr/>
        </p:nvCxnSpPr>
        <p:spPr>
          <a:xfrm flipH="1">
            <a:off x="4208478" y="5996205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A5E3565-2435-4089-85A5-E1398425594F}"/>
              </a:ext>
            </a:extLst>
          </p:cNvPr>
          <p:cNvCxnSpPr>
            <a:cxnSpLocks/>
          </p:cNvCxnSpPr>
          <p:nvPr/>
        </p:nvCxnSpPr>
        <p:spPr>
          <a:xfrm flipH="1">
            <a:off x="4208478" y="4207952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A200B35-F131-4804-897C-2A0E4E79ADAD}"/>
              </a:ext>
            </a:extLst>
          </p:cNvPr>
          <p:cNvCxnSpPr>
            <a:cxnSpLocks/>
          </p:cNvCxnSpPr>
          <p:nvPr/>
        </p:nvCxnSpPr>
        <p:spPr>
          <a:xfrm flipH="1">
            <a:off x="6087612" y="2419699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45E47B2-8530-4DD4-9A3D-64830CA9AD50}"/>
              </a:ext>
            </a:extLst>
          </p:cNvPr>
          <p:cNvCxnSpPr>
            <a:cxnSpLocks/>
          </p:cNvCxnSpPr>
          <p:nvPr/>
        </p:nvCxnSpPr>
        <p:spPr>
          <a:xfrm flipH="1">
            <a:off x="4208478" y="2419699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74FBDF6-7513-4EB2-9E90-F175083E64CB}"/>
              </a:ext>
            </a:extLst>
          </p:cNvPr>
          <p:cNvCxnSpPr>
            <a:cxnSpLocks/>
            <a:stCxn id="17" idx="1"/>
            <a:endCxn id="19" idx="5"/>
          </p:cNvCxnSpPr>
          <p:nvPr/>
        </p:nvCxnSpPr>
        <p:spPr>
          <a:xfrm flipH="1" flipV="1">
            <a:off x="5887769" y="4691651"/>
            <a:ext cx="914210" cy="820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9F701DB-870D-4A73-B3AB-C41A70C6965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914429" y="2863931"/>
            <a:ext cx="887550" cy="86032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  <a:stCxn id="19" idx="1"/>
            <a:endCxn id="24" idx="5"/>
          </p:cNvCxnSpPr>
          <p:nvPr/>
        </p:nvCxnSpPr>
        <p:spPr>
          <a:xfrm flipH="1" flipV="1">
            <a:off x="4008635" y="2903398"/>
            <a:ext cx="914210" cy="82085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7D0036F7-D47F-4EDB-A028-4D25B91A990A}"/>
              </a:ext>
            </a:extLst>
          </p:cNvPr>
          <p:cNvCxnSpPr>
            <a:cxnSpLocks/>
            <a:stCxn id="18" idx="1"/>
            <a:endCxn id="23" idx="5"/>
          </p:cNvCxnSpPr>
          <p:nvPr/>
        </p:nvCxnSpPr>
        <p:spPr>
          <a:xfrm flipH="1" flipV="1">
            <a:off x="4008635" y="4691651"/>
            <a:ext cx="914210" cy="82085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CC6BF41-B244-4074-9509-EC23CF094797}"/>
              </a:ext>
            </a:extLst>
          </p:cNvPr>
          <p:cNvCxnSpPr>
            <a:cxnSpLocks/>
          </p:cNvCxnSpPr>
          <p:nvPr/>
        </p:nvCxnSpPr>
        <p:spPr>
          <a:xfrm flipH="1">
            <a:off x="2329344" y="4207952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61B75D5-13C2-4C8E-BAFB-F17BB6449330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2329344" y="2405369"/>
            <a:ext cx="514524" cy="1433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F05E3B6A-929E-4C9E-B80D-1211F0032308}"/>
              </a:ext>
            </a:extLst>
          </p:cNvPr>
          <p:cNvCxnSpPr>
            <a:cxnSpLocks/>
          </p:cNvCxnSpPr>
          <p:nvPr/>
        </p:nvCxnSpPr>
        <p:spPr>
          <a:xfrm flipH="1">
            <a:off x="2329344" y="6033606"/>
            <a:ext cx="51452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77AFF20-3335-4001-8250-6385EE3B701C}"/>
              </a:ext>
            </a:extLst>
          </p:cNvPr>
          <p:cNvCxnSpPr>
            <a:cxnSpLocks/>
          </p:cNvCxnSpPr>
          <p:nvPr/>
        </p:nvCxnSpPr>
        <p:spPr>
          <a:xfrm flipV="1">
            <a:off x="3505201" y="1315499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A26389F-8106-4C08-B89A-95DBF29B5B32}"/>
              </a:ext>
            </a:extLst>
          </p:cNvPr>
          <p:cNvCxnSpPr>
            <a:cxnSpLocks/>
          </p:cNvCxnSpPr>
          <p:nvPr/>
        </p:nvCxnSpPr>
        <p:spPr>
          <a:xfrm flipV="1">
            <a:off x="5392724" y="1315499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7D7BBCA-365B-4319-8DBF-553D456C0F7B}"/>
              </a:ext>
            </a:extLst>
          </p:cNvPr>
          <p:cNvCxnSpPr>
            <a:cxnSpLocks/>
          </p:cNvCxnSpPr>
          <p:nvPr/>
        </p:nvCxnSpPr>
        <p:spPr>
          <a:xfrm flipV="1">
            <a:off x="7271858" y="1315499"/>
            <a:ext cx="0" cy="4201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9BDAA53-9319-4C10-9348-CBC64633232F}"/>
              </a:ext>
            </a:extLst>
          </p:cNvPr>
          <p:cNvSpPr txBox="1"/>
          <p:nvPr/>
        </p:nvSpPr>
        <p:spPr>
          <a:xfrm>
            <a:off x="1081713" y="357697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CFF7074-0BDA-491E-9DC9-EC0265952A3C}"/>
              </a:ext>
            </a:extLst>
          </p:cNvPr>
          <p:cNvSpPr txBox="1"/>
          <p:nvPr/>
        </p:nvSpPr>
        <p:spPr>
          <a:xfrm>
            <a:off x="1137772" y="195725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1B5774F8-9026-4C35-A19C-BFC1CD07FC48}"/>
              </a:ext>
            </a:extLst>
          </p:cNvPr>
          <p:cNvSpPr txBox="1"/>
          <p:nvPr/>
        </p:nvSpPr>
        <p:spPr>
          <a:xfrm>
            <a:off x="1081712" y="5386954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7F50708-3C94-4655-9984-527E4156E017}"/>
              </a:ext>
            </a:extLst>
          </p:cNvPr>
          <p:cNvSpPr txBox="1"/>
          <p:nvPr/>
        </p:nvSpPr>
        <p:spPr>
          <a:xfrm rot="5400000">
            <a:off x="3174900" y="310748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6D5B1F1-6E29-4CAC-9863-4D8EDD114A85}"/>
              </a:ext>
            </a:extLst>
          </p:cNvPr>
          <p:cNvSpPr txBox="1"/>
          <p:nvPr/>
        </p:nvSpPr>
        <p:spPr>
          <a:xfrm rot="5400000">
            <a:off x="5095726" y="300737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04E2204-84DC-4CFC-8BAF-7214C44B393E}"/>
              </a:ext>
            </a:extLst>
          </p:cNvPr>
          <p:cNvSpPr txBox="1"/>
          <p:nvPr/>
        </p:nvSpPr>
        <p:spPr>
          <a:xfrm rot="5400000">
            <a:off x="6932666" y="310749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518CA4B-3DFF-4F6D-A4C5-2FA359AAE718}"/>
              </a:ext>
            </a:extLst>
          </p:cNvPr>
          <p:cNvSpPr txBox="1"/>
          <p:nvPr/>
        </p:nvSpPr>
        <p:spPr>
          <a:xfrm rot="3001472">
            <a:off x="1424479" y="22441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9061446C-4777-44D6-B414-68BD3B5DCAC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2329344" y="1232891"/>
            <a:ext cx="714367" cy="70310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4364310F-42B2-4403-AB7A-9A1009D02C3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110325" y="1224504"/>
            <a:ext cx="812520" cy="7114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8B9976D1-4A4B-4782-BC8F-C44D9641C7B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78806" y="1225510"/>
            <a:ext cx="823173" cy="71049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AC06EBA-720C-40B5-AD54-0DA5A2095E8A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161564" y="3020792"/>
            <a:ext cx="882147" cy="70346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F686552-1965-4297-B195-C2481DBB7CD5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125543" y="4785154"/>
            <a:ext cx="918168" cy="72735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ED79945-D08A-4DC5-AA9B-655B38B40D3C}"/>
              </a:ext>
            </a:extLst>
          </p:cNvPr>
          <p:cNvSpPr/>
          <p:nvPr/>
        </p:nvSpPr>
        <p:spPr>
          <a:xfrm>
            <a:off x="2365695" y="3892492"/>
            <a:ext cx="3338819" cy="268447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89730C-B088-430A-9755-C3317A5AFBC1}"/>
              </a:ext>
            </a:extLst>
          </p:cNvPr>
          <p:cNvSpPr txBox="1"/>
          <p:nvPr/>
        </p:nvSpPr>
        <p:spPr>
          <a:xfrm>
            <a:off x="3446215" y="4880787"/>
            <a:ext cx="11689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dp[v]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410497B-17B3-4E2C-A409-1FF44446E61B}"/>
              </a:ext>
            </a:extLst>
          </p:cNvPr>
          <p:cNvSpPr/>
          <p:nvPr/>
        </p:nvSpPr>
        <p:spPr>
          <a:xfrm>
            <a:off x="3550881" y="3351803"/>
            <a:ext cx="1064244" cy="108137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B5D8A52-A493-48CF-8AAB-DA8F7525F509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459270" y="3014861"/>
            <a:ext cx="423123" cy="495306"/>
          </a:xfrm>
          <a:prstGeom prst="line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19320376-B96A-4F86-93AF-47470BD460C5}"/>
              </a:ext>
            </a:extLst>
          </p:cNvPr>
          <p:cNvSpPr/>
          <p:nvPr/>
        </p:nvSpPr>
        <p:spPr>
          <a:xfrm>
            <a:off x="4726538" y="2171304"/>
            <a:ext cx="1064244" cy="108137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C61565-53BA-42AC-9489-75A62169DBD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58660" y="3252681"/>
            <a:ext cx="162999" cy="639810"/>
          </a:xfrm>
          <a:prstGeom prst="line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B46F8D8-F208-4601-A6B5-9259A24A7F1F}"/>
              </a:ext>
            </a:extLst>
          </p:cNvPr>
          <p:cNvCxnSpPr>
            <a:cxnSpLocks/>
          </p:cNvCxnSpPr>
          <p:nvPr/>
        </p:nvCxnSpPr>
        <p:spPr>
          <a:xfrm flipH="1" flipV="1">
            <a:off x="5751891" y="2929571"/>
            <a:ext cx="863871" cy="535583"/>
          </a:xfrm>
          <a:prstGeom prst="line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F8B8B75-C9D6-4994-8C22-67CD690899C7}"/>
              </a:ext>
            </a:extLst>
          </p:cNvPr>
          <p:cNvCxnSpPr>
            <a:cxnSpLocks/>
          </p:cNvCxnSpPr>
          <p:nvPr/>
        </p:nvCxnSpPr>
        <p:spPr>
          <a:xfrm flipV="1">
            <a:off x="5580943" y="1709396"/>
            <a:ext cx="419677" cy="541491"/>
          </a:xfrm>
          <a:prstGeom prst="line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98CF5CD7-8FE4-4EBE-8054-02F667599631}"/>
              </a:ext>
            </a:extLst>
          </p:cNvPr>
          <p:cNvSpPr/>
          <p:nvPr/>
        </p:nvSpPr>
        <p:spPr>
          <a:xfrm>
            <a:off x="4874017" y="3884043"/>
            <a:ext cx="1095283" cy="996744"/>
          </a:xfrm>
          <a:prstGeom prst="triangle">
            <a:avLst/>
          </a:prstGeom>
          <a:solidFill>
            <a:schemeClr val="bg1">
              <a:lumMod val="6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14508B40-C053-4C90-9F3D-2DF547770743}"/>
              </a:ext>
            </a:extLst>
          </p:cNvPr>
          <p:cNvSpPr/>
          <p:nvPr/>
        </p:nvSpPr>
        <p:spPr>
          <a:xfrm>
            <a:off x="6119017" y="3460089"/>
            <a:ext cx="987771" cy="88704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D81DD39-C648-4558-8972-416830E9A4A4}"/>
              </a:ext>
            </a:extLst>
          </p:cNvPr>
          <p:cNvSpPr txBox="1"/>
          <p:nvPr/>
        </p:nvSpPr>
        <p:spPr>
          <a:xfrm>
            <a:off x="6105437" y="923192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C806996-1C01-4D6F-81F5-1C2258107945}"/>
              </a:ext>
            </a:extLst>
          </p:cNvPr>
          <p:cNvSpPr txBox="1"/>
          <p:nvPr/>
        </p:nvSpPr>
        <p:spPr>
          <a:xfrm>
            <a:off x="7256006" y="4489781"/>
            <a:ext cx="18726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up_dp[v]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90CBAB1-8764-4D7C-BC52-00C45F7251C6}"/>
              </a:ext>
            </a:extLst>
          </p:cNvPr>
          <p:cNvSpPr txBox="1"/>
          <p:nvPr/>
        </p:nvSpPr>
        <p:spPr>
          <a:xfrm>
            <a:off x="4994266" y="4443208"/>
            <a:ext cx="94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dp[c1]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BA8B3CF-B408-49B7-AF26-43DE674728A2}"/>
              </a:ext>
            </a:extLst>
          </p:cNvPr>
          <p:cNvSpPr txBox="1"/>
          <p:nvPr/>
        </p:nvSpPr>
        <p:spPr>
          <a:xfrm>
            <a:off x="6191710" y="3903613"/>
            <a:ext cx="94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dp[c2]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19D5790-2D0F-4546-83E7-7597CC15EAEB}"/>
              </a:ext>
            </a:extLst>
          </p:cNvPr>
          <p:cNvSpPr txBox="1"/>
          <p:nvPr/>
        </p:nvSpPr>
        <p:spPr>
          <a:xfrm>
            <a:off x="6030125" y="1796090"/>
            <a:ext cx="1170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up_dp[p]</a:t>
            </a:r>
          </a:p>
        </p:txBody>
      </p: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00F9F142-577C-4D59-B5FB-D07D5E1892CA}"/>
              </a:ext>
            </a:extLst>
          </p:cNvPr>
          <p:cNvSpPr/>
          <p:nvPr/>
        </p:nvSpPr>
        <p:spPr>
          <a:xfrm>
            <a:off x="4264218" y="737250"/>
            <a:ext cx="3811306" cy="4555222"/>
          </a:xfrm>
          <a:custGeom>
            <a:avLst/>
            <a:gdLst>
              <a:gd name="connsiteX0" fmla="*/ 8389 w 3811306"/>
              <a:gd name="connsiteY0" fmla="*/ 1468074 h 4555222"/>
              <a:gd name="connsiteX1" fmla="*/ 25167 w 3811306"/>
              <a:gd name="connsiteY1" fmla="*/ 1518407 h 4555222"/>
              <a:gd name="connsiteX2" fmla="*/ 50334 w 3811306"/>
              <a:gd name="connsiteY2" fmla="*/ 1543574 h 4555222"/>
              <a:gd name="connsiteX3" fmla="*/ 67112 w 3811306"/>
              <a:gd name="connsiteY3" fmla="*/ 1577130 h 4555222"/>
              <a:gd name="connsiteX4" fmla="*/ 92279 w 3811306"/>
              <a:gd name="connsiteY4" fmla="*/ 1610686 h 4555222"/>
              <a:gd name="connsiteX5" fmla="*/ 117446 w 3811306"/>
              <a:gd name="connsiteY5" fmla="*/ 1661020 h 4555222"/>
              <a:gd name="connsiteX6" fmla="*/ 176169 w 3811306"/>
              <a:gd name="connsiteY6" fmla="*/ 1744910 h 4555222"/>
              <a:gd name="connsiteX7" fmla="*/ 209725 w 3811306"/>
              <a:gd name="connsiteY7" fmla="*/ 1820411 h 4555222"/>
              <a:gd name="connsiteX8" fmla="*/ 234892 w 3811306"/>
              <a:gd name="connsiteY8" fmla="*/ 1887523 h 4555222"/>
              <a:gd name="connsiteX9" fmla="*/ 268448 w 3811306"/>
              <a:gd name="connsiteY9" fmla="*/ 1937857 h 4555222"/>
              <a:gd name="connsiteX10" fmla="*/ 302004 w 3811306"/>
              <a:gd name="connsiteY10" fmla="*/ 1996580 h 4555222"/>
              <a:gd name="connsiteX11" fmla="*/ 335560 w 3811306"/>
              <a:gd name="connsiteY11" fmla="*/ 2063692 h 4555222"/>
              <a:gd name="connsiteX12" fmla="*/ 360727 w 3811306"/>
              <a:gd name="connsiteY12" fmla="*/ 2097248 h 4555222"/>
              <a:gd name="connsiteX13" fmla="*/ 385894 w 3811306"/>
              <a:gd name="connsiteY13" fmla="*/ 2147582 h 4555222"/>
              <a:gd name="connsiteX14" fmla="*/ 411061 w 3811306"/>
              <a:gd name="connsiteY14" fmla="*/ 2181138 h 4555222"/>
              <a:gd name="connsiteX15" fmla="*/ 427839 w 3811306"/>
              <a:gd name="connsiteY15" fmla="*/ 2206305 h 4555222"/>
              <a:gd name="connsiteX16" fmla="*/ 469784 w 3811306"/>
              <a:gd name="connsiteY16" fmla="*/ 2256639 h 4555222"/>
              <a:gd name="connsiteX17" fmla="*/ 486562 w 3811306"/>
              <a:gd name="connsiteY17" fmla="*/ 2315362 h 4555222"/>
              <a:gd name="connsiteX18" fmla="*/ 494951 w 3811306"/>
              <a:gd name="connsiteY18" fmla="*/ 2348918 h 4555222"/>
              <a:gd name="connsiteX19" fmla="*/ 511729 w 3811306"/>
              <a:gd name="connsiteY19" fmla="*/ 2382474 h 4555222"/>
              <a:gd name="connsiteX20" fmla="*/ 528507 w 3811306"/>
              <a:gd name="connsiteY20" fmla="*/ 2457974 h 4555222"/>
              <a:gd name="connsiteX21" fmla="*/ 536896 w 3811306"/>
              <a:gd name="connsiteY21" fmla="*/ 2483141 h 4555222"/>
              <a:gd name="connsiteX22" fmla="*/ 545285 w 3811306"/>
              <a:gd name="connsiteY22" fmla="*/ 2516697 h 4555222"/>
              <a:gd name="connsiteX23" fmla="*/ 536896 w 3811306"/>
              <a:gd name="connsiteY23" fmla="*/ 3212984 h 4555222"/>
              <a:gd name="connsiteX24" fmla="*/ 528507 w 3811306"/>
              <a:gd name="connsiteY24" fmla="*/ 3271707 h 4555222"/>
              <a:gd name="connsiteX25" fmla="*/ 511729 w 3811306"/>
              <a:gd name="connsiteY25" fmla="*/ 3405930 h 4555222"/>
              <a:gd name="connsiteX26" fmla="*/ 486562 w 3811306"/>
              <a:gd name="connsiteY26" fmla="*/ 3523376 h 4555222"/>
              <a:gd name="connsiteX27" fmla="*/ 469784 w 3811306"/>
              <a:gd name="connsiteY27" fmla="*/ 3640822 h 4555222"/>
              <a:gd name="connsiteX28" fmla="*/ 478173 w 3811306"/>
              <a:gd name="connsiteY28" fmla="*/ 3892492 h 4555222"/>
              <a:gd name="connsiteX29" fmla="*/ 486562 w 3811306"/>
              <a:gd name="connsiteY29" fmla="*/ 3984771 h 4555222"/>
              <a:gd name="connsiteX30" fmla="*/ 503340 w 3811306"/>
              <a:gd name="connsiteY30" fmla="*/ 4035105 h 4555222"/>
              <a:gd name="connsiteX31" fmla="*/ 520118 w 3811306"/>
              <a:gd name="connsiteY31" fmla="*/ 4102217 h 4555222"/>
              <a:gd name="connsiteX32" fmla="*/ 553674 w 3811306"/>
              <a:gd name="connsiteY32" fmla="*/ 4152551 h 4555222"/>
              <a:gd name="connsiteX33" fmla="*/ 587230 w 3811306"/>
              <a:gd name="connsiteY33" fmla="*/ 4202885 h 4555222"/>
              <a:gd name="connsiteX34" fmla="*/ 604008 w 3811306"/>
              <a:gd name="connsiteY34" fmla="*/ 4228052 h 4555222"/>
              <a:gd name="connsiteX35" fmla="*/ 671120 w 3811306"/>
              <a:gd name="connsiteY35" fmla="*/ 4320330 h 4555222"/>
              <a:gd name="connsiteX36" fmla="*/ 721454 w 3811306"/>
              <a:gd name="connsiteY36" fmla="*/ 4353886 h 4555222"/>
              <a:gd name="connsiteX37" fmla="*/ 746621 w 3811306"/>
              <a:gd name="connsiteY37" fmla="*/ 4370664 h 4555222"/>
              <a:gd name="connsiteX38" fmla="*/ 788565 w 3811306"/>
              <a:gd name="connsiteY38" fmla="*/ 4404220 h 4555222"/>
              <a:gd name="connsiteX39" fmla="*/ 830510 w 3811306"/>
              <a:gd name="connsiteY39" fmla="*/ 4412609 h 4555222"/>
              <a:gd name="connsiteX40" fmla="*/ 914400 w 3811306"/>
              <a:gd name="connsiteY40" fmla="*/ 4437776 h 4555222"/>
              <a:gd name="connsiteX41" fmla="*/ 1023457 w 3811306"/>
              <a:gd name="connsiteY41" fmla="*/ 4479721 h 4555222"/>
              <a:gd name="connsiteX42" fmla="*/ 1140903 w 3811306"/>
              <a:gd name="connsiteY42" fmla="*/ 4496499 h 4555222"/>
              <a:gd name="connsiteX43" fmla="*/ 1199626 w 3811306"/>
              <a:gd name="connsiteY43" fmla="*/ 4513277 h 4555222"/>
              <a:gd name="connsiteX44" fmla="*/ 1359017 w 3811306"/>
              <a:gd name="connsiteY44" fmla="*/ 4530055 h 4555222"/>
              <a:gd name="connsiteX45" fmla="*/ 1417740 w 3811306"/>
              <a:gd name="connsiteY45" fmla="*/ 4538444 h 4555222"/>
              <a:gd name="connsiteX46" fmla="*/ 1551964 w 3811306"/>
              <a:gd name="connsiteY46" fmla="*/ 4555222 h 4555222"/>
              <a:gd name="connsiteX47" fmla="*/ 1988191 w 3811306"/>
              <a:gd name="connsiteY47" fmla="*/ 4546833 h 4555222"/>
              <a:gd name="connsiteX48" fmla="*/ 2038525 w 3811306"/>
              <a:gd name="connsiteY48" fmla="*/ 4538444 h 4555222"/>
              <a:gd name="connsiteX49" fmla="*/ 2063692 w 3811306"/>
              <a:gd name="connsiteY49" fmla="*/ 4521666 h 4555222"/>
              <a:gd name="connsiteX50" fmla="*/ 2139193 w 3811306"/>
              <a:gd name="connsiteY50" fmla="*/ 4496499 h 4555222"/>
              <a:gd name="connsiteX51" fmla="*/ 2197916 w 3811306"/>
              <a:gd name="connsiteY51" fmla="*/ 4446165 h 4555222"/>
              <a:gd name="connsiteX52" fmla="*/ 2231472 w 3811306"/>
              <a:gd name="connsiteY52" fmla="*/ 4412609 h 4555222"/>
              <a:gd name="connsiteX53" fmla="*/ 2290195 w 3811306"/>
              <a:gd name="connsiteY53" fmla="*/ 4370664 h 4555222"/>
              <a:gd name="connsiteX54" fmla="*/ 2332140 w 3811306"/>
              <a:gd name="connsiteY54" fmla="*/ 4328719 h 4555222"/>
              <a:gd name="connsiteX55" fmla="*/ 2390863 w 3811306"/>
              <a:gd name="connsiteY55" fmla="*/ 4244829 h 4555222"/>
              <a:gd name="connsiteX56" fmla="*/ 2550254 w 3811306"/>
              <a:gd name="connsiteY56" fmla="*/ 4169329 h 4555222"/>
              <a:gd name="connsiteX57" fmla="*/ 2617365 w 3811306"/>
              <a:gd name="connsiteY57" fmla="*/ 4152551 h 4555222"/>
              <a:gd name="connsiteX58" fmla="*/ 2676088 w 3811306"/>
              <a:gd name="connsiteY58" fmla="*/ 4110606 h 4555222"/>
              <a:gd name="connsiteX59" fmla="*/ 2768367 w 3811306"/>
              <a:gd name="connsiteY59" fmla="*/ 4043494 h 4555222"/>
              <a:gd name="connsiteX60" fmla="*/ 2818701 w 3811306"/>
              <a:gd name="connsiteY60" fmla="*/ 4026716 h 4555222"/>
              <a:gd name="connsiteX61" fmla="*/ 2877424 w 3811306"/>
              <a:gd name="connsiteY61" fmla="*/ 4001549 h 4555222"/>
              <a:gd name="connsiteX62" fmla="*/ 2902591 w 3811306"/>
              <a:gd name="connsiteY62" fmla="*/ 3976382 h 4555222"/>
              <a:gd name="connsiteX63" fmla="*/ 2927758 w 3811306"/>
              <a:gd name="connsiteY63" fmla="*/ 3959604 h 4555222"/>
              <a:gd name="connsiteX64" fmla="*/ 2936147 w 3811306"/>
              <a:gd name="connsiteY64" fmla="*/ 3934437 h 4555222"/>
              <a:gd name="connsiteX65" fmla="*/ 2952925 w 3811306"/>
              <a:gd name="connsiteY65" fmla="*/ 3909270 h 4555222"/>
              <a:gd name="connsiteX66" fmla="*/ 2994870 w 3811306"/>
              <a:gd name="connsiteY66" fmla="*/ 3842158 h 4555222"/>
              <a:gd name="connsiteX67" fmla="*/ 3020037 w 3811306"/>
              <a:gd name="connsiteY67" fmla="*/ 3816991 h 4555222"/>
              <a:gd name="connsiteX68" fmla="*/ 3045204 w 3811306"/>
              <a:gd name="connsiteY68" fmla="*/ 3775046 h 4555222"/>
              <a:gd name="connsiteX69" fmla="*/ 3061982 w 3811306"/>
              <a:gd name="connsiteY69" fmla="*/ 3741490 h 4555222"/>
              <a:gd name="connsiteX70" fmla="*/ 3087149 w 3811306"/>
              <a:gd name="connsiteY70" fmla="*/ 3716323 h 4555222"/>
              <a:gd name="connsiteX71" fmla="*/ 3112316 w 3811306"/>
              <a:gd name="connsiteY71" fmla="*/ 3674378 h 4555222"/>
              <a:gd name="connsiteX72" fmla="*/ 3137483 w 3811306"/>
              <a:gd name="connsiteY72" fmla="*/ 3640822 h 4555222"/>
              <a:gd name="connsiteX73" fmla="*/ 3196206 w 3811306"/>
              <a:gd name="connsiteY73" fmla="*/ 3548543 h 4555222"/>
              <a:gd name="connsiteX74" fmla="*/ 3229762 w 3811306"/>
              <a:gd name="connsiteY74" fmla="*/ 3489820 h 4555222"/>
              <a:gd name="connsiteX75" fmla="*/ 3246540 w 3811306"/>
              <a:gd name="connsiteY75" fmla="*/ 3439486 h 4555222"/>
              <a:gd name="connsiteX76" fmla="*/ 3271707 w 3811306"/>
              <a:gd name="connsiteY76" fmla="*/ 3405930 h 4555222"/>
              <a:gd name="connsiteX77" fmla="*/ 3313652 w 3811306"/>
              <a:gd name="connsiteY77" fmla="*/ 3330429 h 4555222"/>
              <a:gd name="connsiteX78" fmla="*/ 3355597 w 3811306"/>
              <a:gd name="connsiteY78" fmla="*/ 3280096 h 4555222"/>
              <a:gd name="connsiteX79" fmla="*/ 3422709 w 3811306"/>
              <a:gd name="connsiteY79" fmla="*/ 3179428 h 4555222"/>
              <a:gd name="connsiteX80" fmla="*/ 3439487 w 3811306"/>
              <a:gd name="connsiteY80" fmla="*/ 3154261 h 4555222"/>
              <a:gd name="connsiteX81" fmla="*/ 3498209 w 3811306"/>
              <a:gd name="connsiteY81" fmla="*/ 3020037 h 4555222"/>
              <a:gd name="connsiteX82" fmla="*/ 3514987 w 3811306"/>
              <a:gd name="connsiteY82" fmla="*/ 2978092 h 4555222"/>
              <a:gd name="connsiteX83" fmla="*/ 3531765 w 3811306"/>
              <a:gd name="connsiteY83" fmla="*/ 2936147 h 4555222"/>
              <a:gd name="connsiteX84" fmla="*/ 3556932 w 3811306"/>
              <a:gd name="connsiteY84" fmla="*/ 2885813 h 4555222"/>
              <a:gd name="connsiteX85" fmla="*/ 3582099 w 3811306"/>
              <a:gd name="connsiteY85" fmla="*/ 2810312 h 4555222"/>
              <a:gd name="connsiteX86" fmla="*/ 3632433 w 3811306"/>
              <a:gd name="connsiteY86" fmla="*/ 2692866 h 4555222"/>
              <a:gd name="connsiteX87" fmla="*/ 3682767 w 3811306"/>
              <a:gd name="connsiteY87" fmla="*/ 2541864 h 4555222"/>
              <a:gd name="connsiteX88" fmla="*/ 3699545 w 3811306"/>
              <a:gd name="connsiteY88" fmla="*/ 2390863 h 4555222"/>
              <a:gd name="connsiteX89" fmla="*/ 3724712 w 3811306"/>
              <a:gd name="connsiteY89" fmla="*/ 2298584 h 4555222"/>
              <a:gd name="connsiteX90" fmla="*/ 3749879 w 3811306"/>
              <a:gd name="connsiteY90" fmla="*/ 2122415 h 4555222"/>
              <a:gd name="connsiteX91" fmla="*/ 3758268 w 3811306"/>
              <a:gd name="connsiteY91" fmla="*/ 2063692 h 4555222"/>
              <a:gd name="connsiteX92" fmla="*/ 3783435 w 3811306"/>
              <a:gd name="connsiteY92" fmla="*/ 1996580 h 4555222"/>
              <a:gd name="connsiteX93" fmla="*/ 3808602 w 3811306"/>
              <a:gd name="connsiteY93" fmla="*/ 1543574 h 4555222"/>
              <a:gd name="connsiteX94" fmla="*/ 3791824 w 3811306"/>
              <a:gd name="connsiteY94" fmla="*/ 1048624 h 4555222"/>
              <a:gd name="connsiteX95" fmla="*/ 3766657 w 3811306"/>
              <a:gd name="connsiteY95" fmla="*/ 956345 h 4555222"/>
              <a:gd name="connsiteX96" fmla="*/ 3733101 w 3811306"/>
              <a:gd name="connsiteY96" fmla="*/ 872455 h 4555222"/>
              <a:gd name="connsiteX97" fmla="*/ 3716323 w 3811306"/>
              <a:gd name="connsiteY97" fmla="*/ 771787 h 4555222"/>
              <a:gd name="connsiteX98" fmla="*/ 3640822 w 3811306"/>
              <a:gd name="connsiteY98" fmla="*/ 645952 h 4555222"/>
              <a:gd name="connsiteX99" fmla="*/ 3615655 w 3811306"/>
              <a:gd name="connsiteY99" fmla="*/ 578841 h 4555222"/>
              <a:gd name="connsiteX100" fmla="*/ 3598877 w 3811306"/>
              <a:gd name="connsiteY100" fmla="*/ 528507 h 4555222"/>
              <a:gd name="connsiteX101" fmla="*/ 3548543 w 3811306"/>
              <a:gd name="connsiteY101" fmla="*/ 453006 h 4555222"/>
              <a:gd name="connsiteX102" fmla="*/ 3523376 w 3811306"/>
              <a:gd name="connsiteY102" fmla="*/ 427839 h 4555222"/>
              <a:gd name="connsiteX103" fmla="*/ 3498209 w 3811306"/>
              <a:gd name="connsiteY103" fmla="*/ 394283 h 4555222"/>
              <a:gd name="connsiteX104" fmla="*/ 3473043 w 3811306"/>
              <a:gd name="connsiteY104" fmla="*/ 377505 h 4555222"/>
              <a:gd name="connsiteX105" fmla="*/ 3397542 w 3811306"/>
              <a:gd name="connsiteY105" fmla="*/ 318782 h 4555222"/>
              <a:gd name="connsiteX106" fmla="*/ 3296874 w 3811306"/>
              <a:gd name="connsiteY106" fmla="*/ 243281 h 4555222"/>
              <a:gd name="connsiteX107" fmla="*/ 3154261 w 3811306"/>
              <a:gd name="connsiteY107" fmla="*/ 184558 h 4555222"/>
              <a:gd name="connsiteX108" fmla="*/ 3036815 w 3811306"/>
              <a:gd name="connsiteY108" fmla="*/ 125835 h 4555222"/>
              <a:gd name="connsiteX109" fmla="*/ 2961314 w 3811306"/>
              <a:gd name="connsiteY109" fmla="*/ 117446 h 4555222"/>
              <a:gd name="connsiteX110" fmla="*/ 2827090 w 3811306"/>
              <a:gd name="connsiteY110" fmla="*/ 83890 h 4555222"/>
              <a:gd name="connsiteX111" fmla="*/ 2709644 w 3811306"/>
              <a:gd name="connsiteY111" fmla="*/ 41945 h 4555222"/>
              <a:gd name="connsiteX112" fmla="*/ 2600587 w 3811306"/>
              <a:gd name="connsiteY112" fmla="*/ 25167 h 4555222"/>
              <a:gd name="connsiteX113" fmla="*/ 2449586 w 3811306"/>
              <a:gd name="connsiteY113" fmla="*/ 0 h 4555222"/>
              <a:gd name="connsiteX114" fmla="*/ 2256639 w 3811306"/>
              <a:gd name="connsiteY114" fmla="*/ 8389 h 4555222"/>
              <a:gd name="connsiteX115" fmla="*/ 2181138 w 3811306"/>
              <a:gd name="connsiteY115" fmla="*/ 25167 h 4555222"/>
              <a:gd name="connsiteX116" fmla="*/ 2139193 w 3811306"/>
              <a:gd name="connsiteY116" fmla="*/ 33556 h 4555222"/>
              <a:gd name="connsiteX117" fmla="*/ 2105637 w 3811306"/>
              <a:gd name="connsiteY117" fmla="*/ 41945 h 4555222"/>
              <a:gd name="connsiteX118" fmla="*/ 1963024 w 3811306"/>
              <a:gd name="connsiteY118" fmla="*/ 67112 h 4555222"/>
              <a:gd name="connsiteX119" fmla="*/ 1921079 w 3811306"/>
              <a:gd name="connsiteY119" fmla="*/ 92279 h 4555222"/>
              <a:gd name="connsiteX120" fmla="*/ 1862356 w 3811306"/>
              <a:gd name="connsiteY120" fmla="*/ 109057 h 4555222"/>
              <a:gd name="connsiteX121" fmla="*/ 1778466 w 3811306"/>
              <a:gd name="connsiteY121" fmla="*/ 125835 h 4555222"/>
              <a:gd name="connsiteX122" fmla="*/ 1744910 w 3811306"/>
              <a:gd name="connsiteY122" fmla="*/ 142613 h 4555222"/>
              <a:gd name="connsiteX123" fmla="*/ 1702965 w 3811306"/>
              <a:gd name="connsiteY123" fmla="*/ 151002 h 4555222"/>
              <a:gd name="connsiteX124" fmla="*/ 1669409 w 3811306"/>
              <a:gd name="connsiteY124" fmla="*/ 159391 h 4555222"/>
              <a:gd name="connsiteX125" fmla="*/ 1602298 w 3811306"/>
              <a:gd name="connsiteY125" fmla="*/ 184558 h 4555222"/>
              <a:gd name="connsiteX126" fmla="*/ 1560353 w 3811306"/>
              <a:gd name="connsiteY126" fmla="*/ 192947 h 4555222"/>
              <a:gd name="connsiteX127" fmla="*/ 1526797 w 3811306"/>
              <a:gd name="connsiteY127" fmla="*/ 209725 h 4555222"/>
              <a:gd name="connsiteX128" fmla="*/ 1493241 w 3811306"/>
              <a:gd name="connsiteY128" fmla="*/ 218114 h 4555222"/>
              <a:gd name="connsiteX129" fmla="*/ 1468074 w 3811306"/>
              <a:gd name="connsiteY129" fmla="*/ 234892 h 4555222"/>
              <a:gd name="connsiteX130" fmla="*/ 1426129 w 3811306"/>
              <a:gd name="connsiteY130" fmla="*/ 251670 h 4555222"/>
              <a:gd name="connsiteX131" fmla="*/ 1291905 w 3811306"/>
              <a:gd name="connsiteY131" fmla="*/ 302004 h 4555222"/>
              <a:gd name="connsiteX132" fmla="*/ 1233182 w 3811306"/>
              <a:gd name="connsiteY132" fmla="*/ 327171 h 4555222"/>
              <a:gd name="connsiteX133" fmla="*/ 1199626 w 3811306"/>
              <a:gd name="connsiteY133" fmla="*/ 335560 h 4555222"/>
              <a:gd name="connsiteX134" fmla="*/ 1166070 w 3811306"/>
              <a:gd name="connsiteY134" fmla="*/ 360727 h 4555222"/>
              <a:gd name="connsiteX135" fmla="*/ 1132514 w 3811306"/>
              <a:gd name="connsiteY135" fmla="*/ 377505 h 4555222"/>
              <a:gd name="connsiteX136" fmla="*/ 1073791 w 3811306"/>
              <a:gd name="connsiteY136" fmla="*/ 411061 h 4555222"/>
              <a:gd name="connsiteX137" fmla="*/ 1031846 w 3811306"/>
              <a:gd name="connsiteY137" fmla="*/ 444617 h 4555222"/>
              <a:gd name="connsiteX138" fmla="*/ 956345 w 3811306"/>
              <a:gd name="connsiteY138" fmla="*/ 478173 h 4555222"/>
              <a:gd name="connsiteX139" fmla="*/ 889233 w 3811306"/>
              <a:gd name="connsiteY139" fmla="*/ 528507 h 4555222"/>
              <a:gd name="connsiteX140" fmla="*/ 847288 w 3811306"/>
              <a:gd name="connsiteY140" fmla="*/ 545285 h 4555222"/>
              <a:gd name="connsiteX141" fmla="*/ 822121 w 3811306"/>
              <a:gd name="connsiteY141" fmla="*/ 562063 h 4555222"/>
              <a:gd name="connsiteX142" fmla="*/ 738232 w 3811306"/>
              <a:gd name="connsiteY142" fmla="*/ 629174 h 4555222"/>
              <a:gd name="connsiteX143" fmla="*/ 671120 w 3811306"/>
              <a:gd name="connsiteY143" fmla="*/ 671119 h 4555222"/>
              <a:gd name="connsiteX144" fmla="*/ 620786 w 3811306"/>
              <a:gd name="connsiteY144" fmla="*/ 721453 h 4555222"/>
              <a:gd name="connsiteX145" fmla="*/ 587230 w 3811306"/>
              <a:gd name="connsiteY145" fmla="*/ 755009 h 4555222"/>
              <a:gd name="connsiteX146" fmla="*/ 520118 w 3811306"/>
              <a:gd name="connsiteY146" fmla="*/ 796954 h 4555222"/>
              <a:gd name="connsiteX147" fmla="*/ 461395 w 3811306"/>
              <a:gd name="connsiteY147" fmla="*/ 847288 h 4555222"/>
              <a:gd name="connsiteX148" fmla="*/ 436228 w 3811306"/>
              <a:gd name="connsiteY148" fmla="*/ 872455 h 4555222"/>
              <a:gd name="connsiteX149" fmla="*/ 411061 w 3811306"/>
              <a:gd name="connsiteY149" fmla="*/ 889233 h 4555222"/>
              <a:gd name="connsiteX150" fmla="*/ 352338 w 3811306"/>
              <a:gd name="connsiteY150" fmla="*/ 931178 h 4555222"/>
              <a:gd name="connsiteX151" fmla="*/ 327171 w 3811306"/>
              <a:gd name="connsiteY151" fmla="*/ 947956 h 4555222"/>
              <a:gd name="connsiteX152" fmla="*/ 293615 w 3811306"/>
              <a:gd name="connsiteY152" fmla="*/ 964734 h 4555222"/>
              <a:gd name="connsiteX153" fmla="*/ 243281 w 3811306"/>
              <a:gd name="connsiteY153" fmla="*/ 998290 h 4555222"/>
              <a:gd name="connsiteX154" fmla="*/ 192947 w 3811306"/>
              <a:gd name="connsiteY154" fmla="*/ 1048624 h 4555222"/>
              <a:gd name="connsiteX155" fmla="*/ 184558 w 3811306"/>
              <a:gd name="connsiteY155" fmla="*/ 1073791 h 4555222"/>
              <a:gd name="connsiteX156" fmla="*/ 134224 w 3811306"/>
              <a:gd name="connsiteY156" fmla="*/ 1124125 h 4555222"/>
              <a:gd name="connsiteX157" fmla="*/ 92279 w 3811306"/>
              <a:gd name="connsiteY157" fmla="*/ 1199626 h 4555222"/>
              <a:gd name="connsiteX158" fmla="*/ 75501 w 3811306"/>
              <a:gd name="connsiteY158" fmla="*/ 1224793 h 4555222"/>
              <a:gd name="connsiteX159" fmla="*/ 50334 w 3811306"/>
              <a:gd name="connsiteY159" fmla="*/ 1275127 h 4555222"/>
              <a:gd name="connsiteX160" fmla="*/ 25167 w 3811306"/>
              <a:gd name="connsiteY160" fmla="*/ 1325461 h 4555222"/>
              <a:gd name="connsiteX161" fmla="*/ 0 w 3811306"/>
              <a:gd name="connsiteY161" fmla="*/ 1409351 h 4555222"/>
              <a:gd name="connsiteX162" fmla="*/ 8389 w 3811306"/>
              <a:gd name="connsiteY162" fmla="*/ 1468074 h 45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3811306" h="4555222">
                <a:moveTo>
                  <a:pt x="8389" y="1468074"/>
                </a:moveTo>
                <a:cubicBezTo>
                  <a:pt x="13982" y="1484852"/>
                  <a:pt x="16578" y="1502947"/>
                  <a:pt x="25167" y="1518407"/>
                </a:cubicBezTo>
                <a:cubicBezTo>
                  <a:pt x="30929" y="1528778"/>
                  <a:pt x="43438" y="1533920"/>
                  <a:pt x="50334" y="1543574"/>
                </a:cubicBezTo>
                <a:cubicBezTo>
                  <a:pt x="57603" y="1553750"/>
                  <a:pt x="60484" y="1566525"/>
                  <a:pt x="67112" y="1577130"/>
                </a:cubicBezTo>
                <a:cubicBezTo>
                  <a:pt x="74522" y="1588986"/>
                  <a:pt x="85085" y="1598697"/>
                  <a:pt x="92279" y="1610686"/>
                </a:cubicBezTo>
                <a:cubicBezTo>
                  <a:pt x="101930" y="1626771"/>
                  <a:pt x="107504" y="1645113"/>
                  <a:pt x="117446" y="1661020"/>
                </a:cubicBezTo>
                <a:cubicBezTo>
                  <a:pt x="135537" y="1689965"/>
                  <a:pt x="162306" y="1713718"/>
                  <a:pt x="176169" y="1744910"/>
                </a:cubicBezTo>
                <a:cubicBezTo>
                  <a:pt x="187354" y="1770077"/>
                  <a:pt x="199239" y="1794945"/>
                  <a:pt x="209725" y="1820411"/>
                </a:cubicBezTo>
                <a:cubicBezTo>
                  <a:pt x="218822" y="1842503"/>
                  <a:pt x="224207" y="1866153"/>
                  <a:pt x="234892" y="1887523"/>
                </a:cubicBezTo>
                <a:cubicBezTo>
                  <a:pt x="243910" y="1905559"/>
                  <a:pt x="257880" y="1920684"/>
                  <a:pt x="268448" y="1937857"/>
                </a:cubicBezTo>
                <a:cubicBezTo>
                  <a:pt x="280264" y="1957057"/>
                  <a:pt x="291395" y="1976688"/>
                  <a:pt x="302004" y="1996580"/>
                </a:cubicBezTo>
                <a:cubicBezTo>
                  <a:pt x="313774" y="2018649"/>
                  <a:pt x="322958" y="2042088"/>
                  <a:pt x="335560" y="2063692"/>
                </a:cubicBezTo>
                <a:cubicBezTo>
                  <a:pt x="342605" y="2075769"/>
                  <a:pt x="353533" y="2085259"/>
                  <a:pt x="360727" y="2097248"/>
                </a:cubicBezTo>
                <a:cubicBezTo>
                  <a:pt x="370378" y="2113333"/>
                  <a:pt x="376243" y="2131497"/>
                  <a:pt x="385894" y="2147582"/>
                </a:cubicBezTo>
                <a:cubicBezTo>
                  <a:pt x="393088" y="2159571"/>
                  <a:pt x="402934" y="2169761"/>
                  <a:pt x="411061" y="2181138"/>
                </a:cubicBezTo>
                <a:cubicBezTo>
                  <a:pt x="416921" y="2189342"/>
                  <a:pt x="421384" y="2198560"/>
                  <a:pt x="427839" y="2206305"/>
                </a:cubicBezTo>
                <a:cubicBezTo>
                  <a:pt x="481666" y="2270898"/>
                  <a:pt x="428127" y="2194154"/>
                  <a:pt x="469784" y="2256639"/>
                </a:cubicBezTo>
                <a:cubicBezTo>
                  <a:pt x="496009" y="2361540"/>
                  <a:pt x="462492" y="2231117"/>
                  <a:pt x="486562" y="2315362"/>
                </a:cubicBezTo>
                <a:cubicBezTo>
                  <a:pt x="489729" y="2326448"/>
                  <a:pt x="490903" y="2338123"/>
                  <a:pt x="494951" y="2348918"/>
                </a:cubicBezTo>
                <a:cubicBezTo>
                  <a:pt x="499342" y="2360627"/>
                  <a:pt x="507338" y="2370765"/>
                  <a:pt x="511729" y="2382474"/>
                </a:cubicBezTo>
                <a:cubicBezTo>
                  <a:pt x="518188" y="2399699"/>
                  <a:pt x="524520" y="2442027"/>
                  <a:pt x="528507" y="2457974"/>
                </a:cubicBezTo>
                <a:cubicBezTo>
                  <a:pt x="530652" y="2466553"/>
                  <a:pt x="534467" y="2474638"/>
                  <a:pt x="536896" y="2483141"/>
                </a:cubicBezTo>
                <a:cubicBezTo>
                  <a:pt x="540063" y="2494227"/>
                  <a:pt x="542489" y="2505512"/>
                  <a:pt x="545285" y="2516697"/>
                </a:cubicBezTo>
                <a:cubicBezTo>
                  <a:pt x="542489" y="2748793"/>
                  <a:pt x="542053" y="2980929"/>
                  <a:pt x="536896" y="3212984"/>
                </a:cubicBezTo>
                <a:cubicBezTo>
                  <a:pt x="536457" y="3232752"/>
                  <a:pt x="530960" y="3252087"/>
                  <a:pt x="528507" y="3271707"/>
                </a:cubicBezTo>
                <a:cubicBezTo>
                  <a:pt x="522903" y="3316538"/>
                  <a:pt x="519819" y="3361435"/>
                  <a:pt x="511729" y="3405930"/>
                </a:cubicBezTo>
                <a:cubicBezTo>
                  <a:pt x="499875" y="3471129"/>
                  <a:pt x="497065" y="3418343"/>
                  <a:pt x="486562" y="3523376"/>
                </a:cubicBezTo>
                <a:cubicBezTo>
                  <a:pt x="477026" y="3618738"/>
                  <a:pt x="484989" y="3580002"/>
                  <a:pt x="469784" y="3640822"/>
                </a:cubicBezTo>
                <a:cubicBezTo>
                  <a:pt x="472580" y="3724712"/>
                  <a:pt x="474083" y="3808655"/>
                  <a:pt x="478173" y="3892492"/>
                </a:cubicBezTo>
                <a:cubicBezTo>
                  <a:pt x="479678" y="3923342"/>
                  <a:pt x="481194" y="3954354"/>
                  <a:pt x="486562" y="3984771"/>
                </a:cubicBezTo>
                <a:cubicBezTo>
                  <a:pt x="489635" y="4002187"/>
                  <a:pt x="498687" y="4018043"/>
                  <a:pt x="503340" y="4035105"/>
                </a:cubicBezTo>
                <a:cubicBezTo>
                  <a:pt x="507324" y="4049714"/>
                  <a:pt x="511027" y="4085854"/>
                  <a:pt x="520118" y="4102217"/>
                </a:cubicBezTo>
                <a:cubicBezTo>
                  <a:pt x="529911" y="4119844"/>
                  <a:pt x="542489" y="4135773"/>
                  <a:pt x="553674" y="4152551"/>
                </a:cubicBezTo>
                <a:lnTo>
                  <a:pt x="587230" y="4202885"/>
                </a:lnTo>
                <a:cubicBezTo>
                  <a:pt x="592823" y="4211274"/>
                  <a:pt x="598664" y="4219502"/>
                  <a:pt x="604008" y="4228052"/>
                </a:cubicBezTo>
                <a:cubicBezTo>
                  <a:pt x="625905" y="4263087"/>
                  <a:pt x="639143" y="4295459"/>
                  <a:pt x="671120" y="4320330"/>
                </a:cubicBezTo>
                <a:cubicBezTo>
                  <a:pt x="687037" y="4332710"/>
                  <a:pt x="704676" y="4342701"/>
                  <a:pt x="721454" y="4353886"/>
                </a:cubicBezTo>
                <a:cubicBezTo>
                  <a:pt x="729843" y="4359479"/>
                  <a:pt x="738748" y="4364366"/>
                  <a:pt x="746621" y="4370664"/>
                </a:cubicBezTo>
                <a:cubicBezTo>
                  <a:pt x="760602" y="4381849"/>
                  <a:pt x="772550" y="4396213"/>
                  <a:pt x="788565" y="4404220"/>
                </a:cubicBezTo>
                <a:cubicBezTo>
                  <a:pt x="801318" y="4410597"/>
                  <a:pt x="816853" y="4408512"/>
                  <a:pt x="830510" y="4412609"/>
                </a:cubicBezTo>
                <a:cubicBezTo>
                  <a:pt x="940877" y="4445719"/>
                  <a:pt x="805437" y="4415983"/>
                  <a:pt x="914400" y="4437776"/>
                </a:cubicBezTo>
                <a:cubicBezTo>
                  <a:pt x="942191" y="4449686"/>
                  <a:pt x="992107" y="4473003"/>
                  <a:pt x="1023457" y="4479721"/>
                </a:cubicBezTo>
                <a:cubicBezTo>
                  <a:pt x="1188325" y="4515050"/>
                  <a:pt x="1007310" y="4465670"/>
                  <a:pt x="1140903" y="4496499"/>
                </a:cubicBezTo>
                <a:cubicBezTo>
                  <a:pt x="1160739" y="4501077"/>
                  <a:pt x="1179664" y="4509285"/>
                  <a:pt x="1199626" y="4513277"/>
                </a:cubicBezTo>
                <a:cubicBezTo>
                  <a:pt x="1233934" y="4520139"/>
                  <a:pt x="1331216" y="4526966"/>
                  <a:pt x="1359017" y="4530055"/>
                </a:cubicBezTo>
                <a:cubicBezTo>
                  <a:pt x="1378669" y="4532239"/>
                  <a:pt x="1398133" y="4535887"/>
                  <a:pt x="1417740" y="4538444"/>
                </a:cubicBezTo>
                <a:lnTo>
                  <a:pt x="1551964" y="4555222"/>
                </a:lnTo>
                <a:lnTo>
                  <a:pt x="1988191" y="4546833"/>
                </a:lnTo>
                <a:cubicBezTo>
                  <a:pt x="2005190" y="4546247"/>
                  <a:pt x="2022388" y="4543823"/>
                  <a:pt x="2038525" y="4538444"/>
                </a:cubicBezTo>
                <a:cubicBezTo>
                  <a:pt x="2048090" y="4535256"/>
                  <a:pt x="2054385" y="4525544"/>
                  <a:pt x="2063692" y="4521666"/>
                </a:cubicBezTo>
                <a:cubicBezTo>
                  <a:pt x="2088180" y="4511463"/>
                  <a:pt x="2114026" y="4504888"/>
                  <a:pt x="2139193" y="4496499"/>
                </a:cubicBezTo>
                <a:cubicBezTo>
                  <a:pt x="2260058" y="4375634"/>
                  <a:pt x="2108482" y="4522822"/>
                  <a:pt x="2197916" y="4446165"/>
                </a:cubicBezTo>
                <a:cubicBezTo>
                  <a:pt x="2209926" y="4435870"/>
                  <a:pt x="2219229" y="4422626"/>
                  <a:pt x="2231472" y="4412609"/>
                </a:cubicBezTo>
                <a:cubicBezTo>
                  <a:pt x="2250090" y="4397376"/>
                  <a:pt x="2271715" y="4386064"/>
                  <a:pt x="2290195" y="4370664"/>
                </a:cubicBezTo>
                <a:cubicBezTo>
                  <a:pt x="2305385" y="4358006"/>
                  <a:pt x="2319788" y="4344159"/>
                  <a:pt x="2332140" y="4328719"/>
                </a:cubicBezTo>
                <a:cubicBezTo>
                  <a:pt x="2352152" y="4303704"/>
                  <a:pt x="2362898" y="4264054"/>
                  <a:pt x="2390863" y="4244829"/>
                </a:cubicBezTo>
                <a:cubicBezTo>
                  <a:pt x="2403043" y="4236455"/>
                  <a:pt x="2518090" y="4180050"/>
                  <a:pt x="2550254" y="4169329"/>
                </a:cubicBezTo>
                <a:cubicBezTo>
                  <a:pt x="2572130" y="4162037"/>
                  <a:pt x="2594995" y="4158144"/>
                  <a:pt x="2617365" y="4152551"/>
                </a:cubicBezTo>
                <a:cubicBezTo>
                  <a:pt x="2636939" y="4138569"/>
                  <a:pt x="2656844" y="4125039"/>
                  <a:pt x="2676088" y="4110606"/>
                </a:cubicBezTo>
                <a:cubicBezTo>
                  <a:pt x="2706702" y="4087646"/>
                  <a:pt x="2733629" y="4060863"/>
                  <a:pt x="2768367" y="4043494"/>
                </a:cubicBezTo>
                <a:cubicBezTo>
                  <a:pt x="2784185" y="4035585"/>
                  <a:pt x="2802194" y="4033065"/>
                  <a:pt x="2818701" y="4026716"/>
                </a:cubicBezTo>
                <a:cubicBezTo>
                  <a:pt x="2838578" y="4019071"/>
                  <a:pt x="2857850" y="4009938"/>
                  <a:pt x="2877424" y="4001549"/>
                </a:cubicBezTo>
                <a:cubicBezTo>
                  <a:pt x="2885813" y="3993160"/>
                  <a:pt x="2893477" y="3983977"/>
                  <a:pt x="2902591" y="3976382"/>
                </a:cubicBezTo>
                <a:cubicBezTo>
                  <a:pt x="2910336" y="3969927"/>
                  <a:pt x="2921460" y="3967477"/>
                  <a:pt x="2927758" y="3959604"/>
                </a:cubicBezTo>
                <a:cubicBezTo>
                  <a:pt x="2933282" y="3952699"/>
                  <a:pt x="2932192" y="3942346"/>
                  <a:pt x="2936147" y="3934437"/>
                </a:cubicBezTo>
                <a:cubicBezTo>
                  <a:pt x="2940656" y="3925419"/>
                  <a:pt x="2947581" y="3917820"/>
                  <a:pt x="2952925" y="3909270"/>
                </a:cubicBezTo>
                <a:cubicBezTo>
                  <a:pt x="2957018" y="3902721"/>
                  <a:pt x="2985286" y="3853659"/>
                  <a:pt x="2994870" y="3842158"/>
                </a:cubicBezTo>
                <a:cubicBezTo>
                  <a:pt x="3002465" y="3833044"/>
                  <a:pt x="3012919" y="3826482"/>
                  <a:pt x="3020037" y="3816991"/>
                </a:cubicBezTo>
                <a:cubicBezTo>
                  <a:pt x="3029820" y="3803947"/>
                  <a:pt x="3037285" y="3789299"/>
                  <a:pt x="3045204" y="3775046"/>
                </a:cubicBezTo>
                <a:cubicBezTo>
                  <a:pt x="3051277" y="3764114"/>
                  <a:pt x="3054713" y="3751666"/>
                  <a:pt x="3061982" y="3741490"/>
                </a:cubicBezTo>
                <a:cubicBezTo>
                  <a:pt x="3068878" y="3731836"/>
                  <a:pt x="3080031" y="3725814"/>
                  <a:pt x="3087149" y="3716323"/>
                </a:cubicBezTo>
                <a:cubicBezTo>
                  <a:pt x="3096932" y="3703279"/>
                  <a:pt x="3103271" y="3687945"/>
                  <a:pt x="3112316" y="3674378"/>
                </a:cubicBezTo>
                <a:cubicBezTo>
                  <a:pt x="3120072" y="3662745"/>
                  <a:pt x="3129727" y="3652455"/>
                  <a:pt x="3137483" y="3640822"/>
                </a:cubicBezTo>
                <a:cubicBezTo>
                  <a:pt x="3157707" y="3610486"/>
                  <a:pt x="3177194" y="3579653"/>
                  <a:pt x="3196206" y="3548543"/>
                </a:cubicBezTo>
                <a:cubicBezTo>
                  <a:pt x="3207962" y="3529306"/>
                  <a:pt x="3222633" y="3511208"/>
                  <a:pt x="3229762" y="3489820"/>
                </a:cubicBezTo>
                <a:cubicBezTo>
                  <a:pt x="3235355" y="3473042"/>
                  <a:pt x="3238631" y="3455304"/>
                  <a:pt x="3246540" y="3439486"/>
                </a:cubicBezTo>
                <a:cubicBezTo>
                  <a:pt x="3252793" y="3426980"/>
                  <a:pt x="3264379" y="3417838"/>
                  <a:pt x="3271707" y="3405930"/>
                </a:cubicBezTo>
                <a:cubicBezTo>
                  <a:pt x="3286796" y="3381411"/>
                  <a:pt x="3297682" y="3354384"/>
                  <a:pt x="3313652" y="3330429"/>
                </a:cubicBezTo>
                <a:cubicBezTo>
                  <a:pt x="3325767" y="3312257"/>
                  <a:pt x="3342810" y="3297801"/>
                  <a:pt x="3355597" y="3280096"/>
                </a:cubicBezTo>
                <a:cubicBezTo>
                  <a:pt x="3379210" y="3247402"/>
                  <a:pt x="3400338" y="3212984"/>
                  <a:pt x="3422709" y="3179428"/>
                </a:cubicBezTo>
                <a:cubicBezTo>
                  <a:pt x="3428302" y="3171039"/>
                  <a:pt x="3434978" y="3163279"/>
                  <a:pt x="3439487" y="3154261"/>
                </a:cubicBezTo>
                <a:cubicBezTo>
                  <a:pt x="3471451" y="3090334"/>
                  <a:pt x="3454570" y="3126019"/>
                  <a:pt x="3498209" y="3020037"/>
                </a:cubicBezTo>
                <a:cubicBezTo>
                  <a:pt x="3503943" y="3006113"/>
                  <a:pt x="3509394" y="2992074"/>
                  <a:pt x="3514987" y="2978092"/>
                </a:cubicBezTo>
                <a:cubicBezTo>
                  <a:pt x="3520580" y="2964110"/>
                  <a:pt x="3525031" y="2949616"/>
                  <a:pt x="3531765" y="2936147"/>
                </a:cubicBezTo>
                <a:cubicBezTo>
                  <a:pt x="3540154" y="2919369"/>
                  <a:pt x="3549965" y="2903230"/>
                  <a:pt x="3556932" y="2885813"/>
                </a:cubicBezTo>
                <a:cubicBezTo>
                  <a:pt x="3566784" y="2861182"/>
                  <a:pt x="3572432" y="2835016"/>
                  <a:pt x="3582099" y="2810312"/>
                </a:cubicBezTo>
                <a:cubicBezTo>
                  <a:pt x="3597620" y="2770648"/>
                  <a:pt x="3632433" y="2692866"/>
                  <a:pt x="3632433" y="2692866"/>
                </a:cubicBezTo>
                <a:cubicBezTo>
                  <a:pt x="3673316" y="2488449"/>
                  <a:pt x="3619618" y="2718681"/>
                  <a:pt x="3682767" y="2541864"/>
                </a:cubicBezTo>
                <a:cubicBezTo>
                  <a:pt x="3692077" y="2515797"/>
                  <a:pt x="3698879" y="2394692"/>
                  <a:pt x="3699545" y="2390863"/>
                </a:cubicBezTo>
                <a:cubicBezTo>
                  <a:pt x="3705008" y="2359451"/>
                  <a:pt x="3716323" y="2329344"/>
                  <a:pt x="3724712" y="2298584"/>
                </a:cubicBezTo>
                <a:cubicBezTo>
                  <a:pt x="3739933" y="2100707"/>
                  <a:pt x="3721056" y="2266532"/>
                  <a:pt x="3749879" y="2122415"/>
                </a:cubicBezTo>
                <a:cubicBezTo>
                  <a:pt x="3753757" y="2103026"/>
                  <a:pt x="3753173" y="2082797"/>
                  <a:pt x="3758268" y="2063692"/>
                </a:cubicBezTo>
                <a:cubicBezTo>
                  <a:pt x="3764424" y="2040607"/>
                  <a:pt x="3775046" y="2018951"/>
                  <a:pt x="3783435" y="1996580"/>
                </a:cubicBezTo>
                <a:cubicBezTo>
                  <a:pt x="3818532" y="1803545"/>
                  <a:pt x="3811782" y="1867929"/>
                  <a:pt x="3808602" y="1543574"/>
                </a:cubicBezTo>
                <a:cubicBezTo>
                  <a:pt x="3806984" y="1378504"/>
                  <a:pt x="3799554" y="1213521"/>
                  <a:pt x="3791824" y="1048624"/>
                </a:cubicBezTo>
                <a:cubicBezTo>
                  <a:pt x="3790648" y="1023542"/>
                  <a:pt x="3774695" y="977779"/>
                  <a:pt x="3766657" y="956345"/>
                </a:cubicBezTo>
                <a:cubicBezTo>
                  <a:pt x="3756082" y="928145"/>
                  <a:pt x="3733101" y="872455"/>
                  <a:pt x="3733101" y="872455"/>
                </a:cubicBezTo>
                <a:cubicBezTo>
                  <a:pt x="3732610" y="868526"/>
                  <a:pt x="3725409" y="789051"/>
                  <a:pt x="3716323" y="771787"/>
                </a:cubicBezTo>
                <a:cubicBezTo>
                  <a:pt x="3693541" y="728500"/>
                  <a:pt x="3657998" y="691753"/>
                  <a:pt x="3640822" y="645952"/>
                </a:cubicBezTo>
                <a:cubicBezTo>
                  <a:pt x="3632433" y="623582"/>
                  <a:pt x="3623691" y="601341"/>
                  <a:pt x="3615655" y="578841"/>
                </a:cubicBezTo>
                <a:cubicBezTo>
                  <a:pt x="3609707" y="562186"/>
                  <a:pt x="3606195" y="544607"/>
                  <a:pt x="3598877" y="528507"/>
                </a:cubicBezTo>
                <a:cubicBezTo>
                  <a:pt x="3589793" y="508521"/>
                  <a:pt x="3563534" y="470496"/>
                  <a:pt x="3548543" y="453006"/>
                </a:cubicBezTo>
                <a:cubicBezTo>
                  <a:pt x="3540822" y="443998"/>
                  <a:pt x="3531097" y="436847"/>
                  <a:pt x="3523376" y="427839"/>
                </a:cubicBezTo>
                <a:cubicBezTo>
                  <a:pt x="3514277" y="417223"/>
                  <a:pt x="3508095" y="404170"/>
                  <a:pt x="3498209" y="394283"/>
                </a:cubicBezTo>
                <a:cubicBezTo>
                  <a:pt x="3491080" y="387154"/>
                  <a:pt x="3481109" y="383554"/>
                  <a:pt x="3473043" y="377505"/>
                </a:cubicBezTo>
                <a:cubicBezTo>
                  <a:pt x="3447537" y="358375"/>
                  <a:pt x="3422612" y="338480"/>
                  <a:pt x="3397542" y="318782"/>
                </a:cubicBezTo>
                <a:cubicBezTo>
                  <a:pt x="3370024" y="297161"/>
                  <a:pt x="3325549" y="259411"/>
                  <a:pt x="3296874" y="243281"/>
                </a:cubicBezTo>
                <a:cubicBezTo>
                  <a:pt x="3213190" y="196209"/>
                  <a:pt x="3235319" y="222703"/>
                  <a:pt x="3154261" y="184558"/>
                </a:cubicBezTo>
                <a:cubicBezTo>
                  <a:pt x="3131340" y="173772"/>
                  <a:pt x="3071103" y="133182"/>
                  <a:pt x="3036815" y="125835"/>
                </a:cubicBezTo>
                <a:cubicBezTo>
                  <a:pt x="3012055" y="120529"/>
                  <a:pt x="2986481" y="120242"/>
                  <a:pt x="2961314" y="117446"/>
                </a:cubicBezTo>
                <a:cubicBezTo>
                  <a:pt x="2861325" y="84116"/>
                  <a:pt x="2964766" y="116284"/>
                  <a:pt x="2827090" y="83890"/>
                </a:cubicBezTo>
                <a:cubicBezTo>
                  <a:pt x="2679457" y="49153"/>
                  <a:pt x="2858667" y="87798"/>
                  <a:pt x="2709644" y="41945"/>
                </a:cubicBezTo>
                <a:cubicBezTo>
                  <a:pt x="2698947" y="38654"/>
                  <a:pt x="2607399" y="26257"/>
                  <a:pt x="2600587" y="25167"/>
                </a:cubicBezTo>
                <a:lnTo>
                  <a:pt x="2449586" y="0"/>
                </a:lnTo>
                <a:cubicBezTo>
                  <a:pt x="2385270" y="2796"/>
                  <a:pt x="2320852" y="3802"/>
                  <a:pt x="2256639" y="8389"/>
                </a:cubicBezTo>
                <a:cubicBezTo>
                  <a:pt x="2237996" y="9721"/>
                  <a:pt x="2200543" y="20855"/>
                  <a:pt x="2181138" y="25167"/>
                </a:cubicBezTo>
                <a:cubicBezTo>
                  <a:pt x="2167219" y="28260"/>
                  <a:pt x="2153112" y="30463"/>
                  <a:pt x="2139193" y="33556"/>
                </a:cubicBezTo>
                <a:cubicBezTo>
                  <a:pt x="2127938" y="36057"/>
                  <a:pt x="2116963" y="39788"/>
                  <a:pt x="2105637" y="41945"/>
                </a:cubicBezTo>
                <a:cubicBezTo>
                  <a:pt x="2058217" y="50977"/>
                  <a:pt x="1963024" y="67112"/>
                  <a:pt x="1963024" y="67112"/>
                </a:cubicBezTo>
                <a:cubicBezTo>
                  <a:pt x="1949042" y="75501"/>
                  <a:pt x="1935663" y="84987"/>
                  <a:pt x="1921079" y="92279"/>
                </a:cubicBezTo>
                <a:cubicBezTo>
                  <a:pt x="1907670" y="98984"/>
                  <a:pt x="1874899" y="105473"/>
                  <a:pt x="1862356" y="109057"/>
                </a:cubicBezTo>
                <a:cubicBezTo>
                  <a:pt x="1803789" y="125790"/>
                  <a:pt x="1878683" y="111518"/>
                  <a:pt x="1778466" y="125835"/>
                </a:cubicBezTo>
                <a:cubicBezTo>
                  <a:pt x="1767281" y="131428"/>
                  <a:pt x="1756774" y="138658"/>
                  <a:pt x="1744910" y="142613"/>
                </a:cubicBezTo>
                <a:cubicBezTo>
                  <a:pt x="1731383" y="147122"/>
                  <a:pt x="1716884" y="147909"/>
                  <a:pt x="1702965" y="151002"/>
                </a:cubicBezTo>
                <a:cubicBezTo>
                  <a:pt x="1691710" y="153503"/>
                  <a:pt x="1680347" y="155745"/>
                  <a:pt x="1669409" y="159391"/>
                </a:cubicBezTo>
                <a:cubicBezTo>
                  <a:pt x="1646311" y="167090"/>
                  <a:pt x="1625862" y="178667"/>
                  <a:pt x="1602298" y="184558"/>
                </a:cubicBezTo>
                <a:cubicBezTo>
                  <a:pt x="1588465" y="188016"/>
                  <a:pt x="1574335" y="190151"/>
                  <a:pt x="1560353" y="192947"/>
                </a:cubicBezTo>
                <a:cubicBezTo>
                  <a:pt x="1549168" y="198540"/>
                  <a:pt x="1538506" y="205334"/>
                  <a:pt x="1526797" y="209725"/>
                </a:cubicBezTo>
                <a:cubicBezTo>
                  <a:pt x="1516002" y="213773"/>
                  <a:pt x="1503838" y="213572"/>
                  <a:pt x="1493241" y="218114"/>
                </a:cubicBezTo>
                <a:cubicBezTo>
                  <a:pt x="1483974" y="222086"/>
                  <a:pt x="1477092" y="230383"/>
                  <a:pt x="1468074" y="234892"/>
                </a:cubicBezTo>
                <a:cubicBezTo>
                  <a:pt x="1454605" y="241626"/>
                  <a:pt x="1439775" y="245302"/>
                  <a:pt x="1426129" y="251670"/>
                </a:cubicBezTo>
                <a:cubicBezTo>
                  <a:pt x="1316014" y="303057"/>
                  <a:pt x="1379068" y="287477"/>
                  <a:pt x="1291905" y="302004"/>
                </a:cubicBezTo>
                <a:cubicBezTo>
                  <a:pt x="1272331" y="310393"/>
                  <a:pt x="1253196" y="319893"/>
                  <a:pt x="1233182" y="327171"/>
                </a:cubicBezTo>
                <a:cubicBezTo>
                  <a:pt x="1222347" y="331111"/>
                  <a:pt x="1209938" y="330404"/>
                  <a:pt x="1199626" y="335560"/>
                </a:cubicBezTo>
                <a:cubicBezTo>
                  <a:pt x="1187120" y="341813"/>
                  <a:pt x="1177926" y="353317"/>
                  <a:pt x="1166070" y="360727"/>
                </a:cubicBezTo>
                <a:cubicBezTo>
                  <a:pt x="1155465" y="367355"/>
                  <a:pt x="1143119" y="370877"/>
                  <a:pt x="1132514" y="377505"/>
                </a:cubicBezTo>
                <a:cubicBezTo>
                  <a:pt x="1074471" y="413782"/>
                  <a:pt x="1123235" y="394580"/>
                  <a:pt x="1073791" y="411061"/>
                </a:cubicBezTo>
                <a:cubicBezTo>
                  <a:pt x="1059809" y="422246"/>
                  <a:pt x="1047200" y="435405"/>
                  <a:pt x="1031846" y="444617"/>
                </a:cubicBezTo>
                <a:cubicBezTo>
                  <a:pt x="959185" y="488213"/>
                  <a:pt x="1019235" y="436246"/>
                  <a:pt x="956345" y="478173"/>
                </a:cubicBezTo>
                <a:cubicBezTo>
                  <a:pt x="933078" y="493684"/>
                  <a:pt x="915196" y="518122"/>
                  <a:pt x="889233" y="528507"/>
                </a:cubicBezTo>
                <a:cubicBezTo>
                  <a:pt x="875251" y="534100"/>
                  <a:pt x="860757" y="538551"/>
                  <a:pt x="847288" y="545285"/>
                </a:cubicBezTo>
                <a:cubicBezTo>
                  <a:pt x="838270" y="549794"/>
                  <a:pt x="830112" y="555916"/>
                  <a:pt x="822121" y="562063"/>
                </a:cubicBezTo>
                <a:cubicBezTo>
                  <a:pt x="793737" y="583897"/>
                  <a:pt x="766390" y="607050"/>
                  <a:pt x="738232" y="629174"/>
                </a:cubicBezTo>
                <a:cubicBezTo>
                  <a:pt x="700116" y="659122"/>
                  <a:pt x="712312" y="650523"/>
                  <a:pt x="671120" y="671119"/>
                </a:cubicBezTo>
                <a:cubicBezTo>
                  <a:pt x="640584" y="716924"/>
                  <a:pt x="670732" y="677750"/>
                  <a:pt x="620786" y="721453"/>
                </a:cubicBezTo>
                <a:cubicBezTo>
                  <a:pt x="608881" y="731870"/>
                  <a:pt x="599135" y="744592"/>
                  <a:pt x="587230" y="755009"/>
                </a:cubicBezTo>
                <a:cubicBezTo>
                  <a:pt x="558190" y="780419"/>
                  <a:pt x="553192" y="780417"/>
                  <a:pt x="520118" y="796954"/>
                </a:cubicBezTo>
                <a:cubicBezTo>
                  <a:pt x="488039" y="845073"/>
                  <a:pt x="522104" y="801757"/>
                  <a:pt x="461395" y="847288"/>
                </a:cubicBezTo>
                <a:cubicBezTo>
                  <a:pt x="451904" y="854406"/>
                  <a:pt x="445342" y="864860"/>
                  <a:pt x="436228" y="872455"/>
                </a:cubicBezTo>
                <a:cubicBezTo>
                  <a:pt x="428483" y="878910"/>
                  <a:pt x="419450" y="883640"/>
                  <a:pt x="411061" y="889233"/>
                </a:cubicBezTo>
                <a:cubicBezTo>
                  <a:pt x="382495" y="932082"/>
                  <a:pt x="408775" y="902960"/>
                  <a:pt x="352338" y="931178"/>
                </a:cubicBezTo>
                <a:cubicBezTo>
                  <a:pt x="343320" y="935687"/>
                  <a:pt x="335925" y="942954"/>
                  <a:pt x="327171" y="947956"/>
                </a:cubicBezTo>
                <a:cubicBezTo>
                  <a:pt x="316313" y="954161"/>
                  <a:pt x="304800" y="959141"/>
                  <a:pt x="293615" y="964734"/>
                </a:cubicBezTo>
                <a:cubicBezTo>
                  <a:pt x="249124" y="1031470"/>
                  <a:pt x="310996" y="950890"/>
                  <a:pt x="243281" y="998290"/>
                </a:cubicBezTo>
                <a:cubicBezTo>
                  <a:pt x="223843" y="1011897"/>
                  <a:pt x="192947" y="1048624"/>
                  <a:pt x="192947" y="1048624"/>
                </a:cubicBezTo>
                <a:cubicBezTo>
                  <a:pt x="190151" y="1057013"/>
                  <a:pt x="189987" y="1066811"/>
                  <a:pt x="184558" y="1073791"/>
                </a:cubicBezTo>
                <a:cubicBezTo>
                  <a:pt x="169991" y="1092520"/>
                  <a:pt x="134224" y="1124125"/>
                  <a:pt x="134224" y="1124125"/>
                </a:cubicBezTo>
                <a:cubicBezTo>
                  <a:pt x="119458" y="1168422"/>
                  <a:pt x="130740" y="1141934"/>
                  <a:pt x="92279" y="1199626"/>
                </a:cubicBezTo>
                <a:cubicBezTo>
                  <a:pt x="86686" y="1208015"/>
                  <a:pt x="78689" y="1215228"/>
                  <a:pt x="75501" y="1224793"/>
                </a:cubicBezTo>
                <a:cubicBezTo>
                  <a:pt x="54415" y="1288051"/>
                  <a:pt x="82859" y="1210078"/>
                  <a:pt x="50334" y="1275127"/>
                </a:cubicBezTo>
                <a:cubicBezTo>
                  <a:pt x="15602" y="1344591"/>
                  <a:pt x="73250" y="1253336"/>
                  <a:pt x="25167" y="1325461"/>
                </a:cubicBezTo>
                <a:cubicBezTo>
                  <a:pt x="12489" y="1376175"/>
                  <a:pt x="20424" y="1348079"/>
                  <a:pt x="0" y="1409351"/>
                </a:cubicBezTo>
                <a:lnTo>
                  <a:pt x="8389" y="1468074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3704330" y="5089345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j=5</a:t>
            </a:r>
            <a:r>
              <a:rPr lang="zh-TW" altLang="en-US" sz="2200" b="1" dirty="0"/>
              <a:t>時的最佳切點</a:t>
            </a:r>
            <a:r>
              <a:rPr lang="en-US" sz="2200" b="1" dirty="0"/>
              <a:t>k</a:t>
            </a:r>
            <a:r>
              <a:rPr lang="zh-TW" altLang="en-US" sz="2200" b="1" dirty="0"/>
              <a:t>*</a:t>
            </a:r>
            <a:endParaRPr lang="en-US" sz="2200" b="1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4647717" y="4665307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3097762" y="3741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3797558" y="37415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4497354" y="37415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5197150" y="374157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5896946" y="374157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A3EB2E-31F6-4B4E-A4ED-BF990BF300C7}"/>
              </a:ext>
            </a:extLst>
          </p:cNvPr>
          <p:cNvSpPr txBox="1"/>
          <p:nvPr/>
        </p:nvSpPr>
        <p:spPr>
          <a:xfrm>
            <a:off x="2406717" y="2978896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 = 2, </a:t>
            </a:r>
            <a:r>
              <a:rPr lang="zh-TW" altLang="en-US" sz="2400" b="1" dirty="0"/>
              <a:t>切成兩塊</a:t>
            </a:r>
            <a:endParaRPr lang="en-US" sz="2400" b="1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5429343" y="3049075"/>
            <a:ext cx="4694369" cy="461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429343" y="2587408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r>
              <a:rPr lang="zh-TW" altLang="en-US" sz="2400" b="1" dirty="0"/>
              <a:t>遞增，切點不變，最後一塊的範圍</a:t>
            </a:r>
            <a:endParaRPr lang="en-US" sz="24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6596742" y="3741573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7296538" y="3741573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5197150" y="2873829"/>
            <a:ext cx="0" cy="2108719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7996333" y="3741572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8696128" y="3741571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9423916" y="3741570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4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2391631" y="17651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3091427" y="1765198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3791223" y="17651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4491019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5190815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2391631" y="24743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3091427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3791223" y="24743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4491019" y="24743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5190815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2391631" y="31834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3091427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3791223" y="31834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4491019" y="31834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5190815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2391631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3091427" y="38925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3791223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4491019" y="389257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5190815" y="3892576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2391631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3091427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3791223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4491019" y="4601700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5190815" y="4601701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1" y="389257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4491019" y="1214693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5415779" y="1115733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0009298B-DD74-4A87-A840-3804A6B635C8}"/>
              </a:ext>
            </a:extLst>
          </p:cNvPr>
          <p:cNvSpPr txBox="1"/>
          <p:nvPr/>
        </p:nvSpPr>
        <p:spPr>
          <a:xfrm>
            <a:off x="1988862" y="4640792"/>
            <a:ext cx="3000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63550" y="313745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3962659" y="11744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1207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1167610" y="213431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867406" y="213431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3266998" y="213431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567202" y="213431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1167610" y="284344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867406" y="284344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3266998" y="284343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567202" y="28434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1167610" y="355256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867406" y="355256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3266998" y="355256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567202" y="3552567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167610" y="42616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867406" y="42616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3266998" y="426169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567202" y="426169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664871" y="3552564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567202" y="1843945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639251" y="284343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816156" y="1503368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829262" y="3210414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7454661" y="213431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8154457" y="213431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9554049" y="213431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854253" y="213431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7454661" y="28434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8154457" y="28434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9554049" y="28434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854253" y="284343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7454661" y="355256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8154457" y="355256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9554049" y="355256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854253" y="3552565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7454661" y="42616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8154457" y="42616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9554049" y="4261691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854253" y="426169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951922" y="355256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10246453" y="213431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10246453" y="28434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10246453" y="355256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10246453" y="4261691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7454661" y="497081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8154457" y="497081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9554049" y="497081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854253" y="4970815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10246453" y="497081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873781" y="3552564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8854253" y="1696629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2185136" y="516069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8357004" y="516069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65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10432306" y="445267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10432306" y="516179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9728905" y="516179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8073076" y="1482792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6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10425005" y="3752266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星形: 五角 61">
            <a:extLst>
              <a:ext uri="{FF2B5EF4-FFF2-40B4-BE49-F238E27FC236}">
                <a16:creationId xmlns:a16="http://schemas.microsoft.com/office/drawing/2014/main" id="{0FDA8583-3C17-47B5-A140-049501561033}"/>
              </a:ext>
            </a:extLst>
          </p:cNvPr>
          <p:cNvSpPr/>
          <p:nvPr/>
        </p:nvSpPr>
        <p:spPr>
          <a:xfrm>
            <a:off x="9036278" y="5162131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1167610" y="213431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867406" y="213431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3266998" y="213431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567202" y="213431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1167610" y="284344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867406" y="284344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3266998" y="284343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567202" y="284344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1167610" y="355256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867406" y="355256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3266998" y="355256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567202" y="355256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167610" y="42616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867406" y="42616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3266998" y="426169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567202" y="42616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664871" y="4261693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3266998" y="1870746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664871" y="3552566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496405" y="1456974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829262" y="3210414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7454661" y="213431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8154457" y="213431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9554049" y="213431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854253" y="213431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7454661" y="28434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8154457" y="28434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9554049" y="28434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854253" y="284343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7454661" y="35525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8154457" y="35525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9554049" y="355256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854253" y="3552565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7454661" y="42616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8154457" y="42616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9554049" y="4261691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854253" y="42616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951922" y="355256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10246453" y="213431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10246453" y="28434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10246453" y="355256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10246453" y="4261691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7454661" y="497081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8154457" y="497081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9554049" y="497081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854253" y="497081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10246453" y="497081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951922" y="4261691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9554049" y="1870746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10432306" y="445267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10432306" y="516179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9728905" y="516179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8776477" y="1464276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54590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3148095" y="22818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847891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4547687" y="22818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5247483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947279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6647075" y="228189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7346871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8046667" y="228189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1375794" y="228189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1677797" y="4623817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3148095" y="454563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847891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4547687" y="454563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5247483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947279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6647075" y="454563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7346871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8046667" y="454563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6372463" y="2991015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3626112" y="2991015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197789" y="2991018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582715" y="299101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6996973" y="2991017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3497993" y="2991019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96565" y="2991015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708048" y="2991015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746463" y="228188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746463" y="454562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1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3148095" y="22818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847891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4547687" y="22818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5247483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947279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6647075" y="228189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7346871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8046667" y="228189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1375794" y="228189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1677797" y="4623817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3148095" y="454563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847891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4547687" y="454563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5247483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947279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6647075" y="454563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7346871" y="454563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8046667" y="454563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6372463" y="2991015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3626112" y="2991015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197789" y="2991018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582715" y="2991018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6996973" y="2991017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3497993" y="2991019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96565" y="2991015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708048" y="2991015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746463" y="228188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746463" y="454562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6121949" y="472131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A5A4B4F-7589-490A-AF7A-44BCF9D60977}"/>
              </a:ext>
            </a:extLst>
          </p:cNvPr>
          <p:cNvCxnSpPr>
            <a:cxnSpLocks/>
          </p:cNvCxnSpPr>
          <p:nvPr/>
        </p:nvCxnSpPr>
        <p:spPr>
          <a:xfrm flipV="1">
            <a:off x="3497993" y="1989729"/>
            <a:ext cx="4898572" cy="167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08E6291-B66B-44FD-A6D8-73849386F442}"/>
              </a:ext>
            </a:extLst>
          </p:cNvPr>
          <p:cNvCxnSpPr>
            <a:cxnSpLocks/>
          </p:cNvCxnSpPr>
          <p:nvPr/>
        </p:nvCxnSpPr>
        <p:spPr>
          <a:xfrm>
            <a:off x="3469832" y="1803633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054A647-5D43-4B79-8F3B-A32062FFA9E3}"/>
              </a:ext>
            </a:extLst>
          </p:cNvPr>
          <p:cNvCxnSpPr>
            <a:cxnSpLocks/>
          </p:cNvCxnSpPr>
          <p:nvPr/>
        </p:nvCxnSpPr>
        <p:spPr>
          <a:xfrm>
            <a:off x="8396565" y="1814888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D2EEC2B-A6AB-4337-B322-0597CDDD6FBF}"/>
              </a:ext>
            </a:extLst>
          </p:cNvPr>
          <p:cNvCxnSpPr>
            <a:cxnSpLocks/>
          </p:cNvCxnSpPr>
          <p:nvPr/>
        </p:nvCxnSpPr>
        <p:spPr>
          <a:xfrm>
            <a:off x="8402259" y="1989729"/>
            <a:ext cx="88623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892A88-36EB-4AF3-ADD6-FF9150827110}"/>
              </a:ext>
            </a:extLst>
          </p:cNvPr>
          <p:cNvCxnSpPr>
            <a:cxnSpLocks/>
          </p:cNvCxnSpPr>
          <p:nvPr/>
        </p:nvCxnSpPr>
        <p:spPr>
          <a:xfrm>
            <a:off x="8402259" y="1814888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F9A77F3-F3D5-4122-B0E4-2F653E068527}"/>
              </a:ext>
            </a:extLst>
          </p:cNvPr>
          <p:cNvCxnSpPr>
            <a:cxnSpLocks/>
          </p:cNvCxnSpPr>
          <p:nvPr/>
        </p:nvCxnSpPr>
        <p:spPr>
          <a:xfrm>
            <a:off x="9288493" y="1814888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5288959" y="5332942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3243040" y="533294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8845376" y="533294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C5F34B2-0A5B-4F13-88F5-2A6EC12AE367}"/>
              </a:ext>
            </a:extLst>
          </p:cNvPr>
          <p:cNvSpPr txBox="1"/>
          <p:nvPr/>
        </p:nvSpPr>
        <p:spPr>
          <a:xfrm>
            <a:off x="3818506" y="1082560"/>
            <a:ext cx="3050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dp[i][L … M-1]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A8CB1A0-37E6-4A57-9BFC-1DC0A6594FD9}"/>
              </a:ext>
            </a:extLst>
          </p:cNvPr>
          <p:cNvSpPr txBox="1"/>
          <p:nvPr/>
        </p:nvSpPr>
        <p:spPr>
          <a:xfrm>
            <a:off x="7696769" y="1074208"/>
            <a:ext cx="2927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</a:t>
            </a:r>
            <a:r>
              <a:rPr lang="en-US" altLang="zh-TW" sz="2200" b="1" dirty="0"/>
              <a:t>M+1</a:t>
            </a:r>
            <a:r>
              <a:rPr lang="en-US" sz="2200" b="1" dirty="0"/>
              <a:t> … R]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9874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193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Benjamin</dc:creator>
  <cp:lastModifiedBy>Benjamin</cp:lastModifiedBy>
  <cp:revision>19</cp:revision>
  <dcterms:created xsi:type="dcterms:W3CDTF">2019-07-11T12:58:42Z</dcterms:created>
  <dcterms:modified xsi:type="dcterms:W3CDTF">2019-07-15T09:37:21Z</dcterms:modified>
</cp:coreProperties>
</file>