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867" r:id="rId4"/>
    <p:sldId id="886" r:id="rId5"/>
    <p:sldId id="957" r:id="rId6"/>
    <p:sldId id="956" r:id="rId7"/>
    <p:sldId id="955" r:id="rId8"/>
    <p:sldId id="958" r:id="rId9"/>
    <p:sldId id="961" r:id="rId10"/>
    <p:sldId id="962" r:id="rId11"/>
    <p:sldId id="963" r:id="rId12"/>
    <p:sldId id="965" r:id="rId13"/>
    <p:sldId id="968" r:id="rId14"/>
    <p:sldId id="969" r:id="rId15"/>
    <p:sldId id="1144" r:id="rId16"/>
    <p:sldId id="1143" r:id="rId17"/>
    <p:sldId id="1147" r:id="rId18"/>
    <p:sldId id="973" r:id="rId19"/>
    <p:sldId id="977" r:id="rId20"/>
    <p:sldId id="981" r:id="rId21"/>
    <p:sldId id="1145" r:id="rId22"/>
    <p:sldId id="984" r:id="rId23"/>
    <p:sldId id="983" r:id="rId24"/>
    <p:sldId id="1148" r:id="rId25"/>
    <p:sldId id="987" r:id="rId26"/>
    <p:sldId id="989" r:id="rId27"/>
    <p:sldId id="990" r:id="rId28"/>
    <p:sldId id="1000" r:id="rId29"/>
    <p:sldId id="1020" r:id="rId30"/>
    <p:sldId id="1005" r:id="rId31"/>
    <p:sldId id="1034" r:id="rId32"/>
    <p:sldId id="1035" r:id="rId33"/>
    <p:sldId id="1036" r:id="rId34"/>
    <p:sldId id="1164" r:id="rId35"/>
    <p:sldId id="1151" r:id="rId36"/>
    <p:sldId id="1152" r:id="rId37"/>
    <p:sldId id="1160" r:id="rId38"/>
    <p:sldId id="1033" r:id="rId39"/>
    <p:sldId id="1025" r:id="rId40"/>
    <p:sldId id="1026" r:id="rId41"/>
    <p:sldId id="1027" r:id="rId42"/>
    <p:sldId id="1028" r:id="rId43"/>
    <p:sldId id="1032" r:id="rId44"/>
    <p:sldId id="1070" r:id="rId45"/>
    <p:sldId id="1073" r:id="rId46"/>
    <p:sldId id="1074" r:id="rId47"/>
    <p:sldId id="1111" r:id="rId48"/>
    <p:sldId id="1112" r:id="rId49"/>
    <p:sldId id="1115" r:id="rId50"/>
    <p:sldId id="1154" r:id="rId51"/>
    <p:sldId id="1146" r:id="rId52"/>
    <p:sldId id="1078" r:id="rId53"/>
    <p:sldId id="912" r:id="rId54"/>
    <p:sldId id="1156" r:id="rId55"/>
    <p:sldId id="1155" r:id="rId56"/>
    <p:sldId id="1081" r:id="rId57"/>
    <p:sldId id="1085" r:id="rId58"/>
    <p:sldId id="1080" r:id="rId59"/>
    <p:sldId id="1084" r:id="rId60"/>
    <p:sldId id="1090" r:id="rId61"/>
    <p:sldId id="1091" r:id="rId62"/>
    <p:sldId id="1092" r:id="rId63"/>
    <p:sldId id="1093" r:id="rId64"/>
    <p:sldId id="1095" r:id="rId65"/>
    <p:sldId id="1096" r:id="rId66"/>
    <p:sldId id="1098" r:id="rId67"/>
    <p:sldId id="1102" r:id="rId68"/>
    <p:sldId id="1107" r:id="rId69"/>
    <p:sldId id="1116" r:id="rId70"/>
    <p:sldId id="1118" r:id="rId71"/>
    <p:sldId id="1161" r:id="rId72"/>
    <p:sldId id="1117" r:id="rId73"/>
    <p:sldId id="1162" r:id="rId74"/>
    <p:sldId id="1163" r:id="rId75"/>
    <p:sldId id="1127" r:id="rId76"/>
    <p:sldId id="1128" r:id="rId77"/>
    <p:sldId id="1129" r:id="rId78"/>
    <p:sldId id="1130" r:id="rId79"/>
    <p:sldId id="1131" r:id="rId80"/>
    <p:sldId id="1132" r:id="rId81"/>
    <p:sldId id="1136" r:id="rId82"/>
    <p:sldId id="1137" r:id="rId83"/>
    <p:sldId id="1138" r:id="rId84"/>
    <p:sldId id="991" r:id="rId85"/>
    <p:sldId id="992" r:id="rId86"/>
    <p:sldId id="994" r:id="rId87"/>
    <p:sldId id="1165" r:id="rId88"/>
    <p:sldId id="995" r:id="rId89"/>
    <p:sldId id="996" r:id="rId90"/>
    <p:sldId id="1150" r:id="rId91"/>
    <p:sldId id="1037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B56C8C7-A406-45AE-AE6C-3AF7F66FB043}">
          <p14:sldIdLst>
            <p14:sldId id="256"/>
          </p14:sldIdLst>
        </p14:section>
        <p14:section name="Introduction" id="{A9557B50-0703-4ACC-AAE8-7866A511A5CB}">
          <p14:sldIdLst>
            <p14:sldId id="257"/>
            <p14:sldId id="867"/>
            <p14:sldId id="886"/>
            <p14:sldId id="957"/>
            <p14:sldId id="956"/>
            <p14:sldId id="955"/>
            <p14:sldId id="958"/>
            <p14:sldId id="961"/>
            <p14:sldId id="962"/>
            <p14:sldId id="963"/>
            <p14:sldId id="965"/>
            <p14:sldId id="968"/>
            <p14:sldId id="969"/>
            <p14:sldId id="1144"/>
            <p14:sldId id="1143"/>
            <p14:sldId id="1147"/>
            <p14:sldId id="973"/>
            <p14:sldId id="977"/>
            <p14:sldId id="981"/>
            <p14:sldId id="1145"/>
            <p14:sldId id="984"/>
            <p14:sldId id="983"/>
            <p14:sldId id="1148"/>
            <p14:sldId id="987"/>
            <p14:sldId id="989"/>
            <p14:sldId id="990"/>
            <p14:sldId id="1000"/>
            <p14:sldId id="1020"/>
            <p14:sldId id="1005"/>
            <p14:sldId id="1034"/>
            <p14:sldId id="1035"/>
            <p14:sldId id="1036"/>
            <p14:sldId id="1164"/>
            <p14:sldId id="1151"/>
            <p14:sldId id="1152"/>
            <p14:sldId id="1160"/>
            <p14:sldId id="1033"/>
            <p14:sldId id="1025"/>
            <p14:sldId id="1026"/>
            <p14:sldId id="1027"/>
            <p14:sldId id="1028"/>
            <p14:sldId id="1032"/>
            <p14:sldId id="1070"/>
            <p14:sldId id="1073"/>
            <p14:sldId id="1074"/>
            <p14:sldId id="1111"/>
            <p14:sldId id="1112"/>
            <p14:sldId id="1115"/>
            <p14:sldId id="1154"/>
            <p14:sldId id="1146"/>
            <p14:sldId id="1078"/>
            <p14:sldId id="912"/>
            <p14:sldId id="1156"/>
            <p14:sldId id="1155"/>
            <p14:sldId id="1081"/>
            <p14:sldId id="1085"/>
            <p14:sldId id="1080"/>
            <p14:sldId id="1084"/>
            <p14:sldId id="1090"/>
            <p14:sldId id="1091"/>
            <p14:sldId id="1092"/>
            <p14:sldId id="1093"/>
            <p14:sldId id="1095"/>
            <p14:sldId id="1096"/>
            <p14:sldId id="1098"/>
            <p14:sldId id="1102"/>
            <p14:sldId id="1107"/>
            <p14:sldId id="1116"/>
            <p14:sldId id="1118"/>
            <p14:sldId id="1161"/>
            <p14:sldId id="1117"/>
            <p14:sldId id="1162"/>
            <p14:sldId id="1163"/>
            <p14:sldId id="1127"/>
            <p14:sldId id="1128"/>
            <p14:sldId id="1129"/>
            <p14:sldId id="1130"/>
            <p14:sldId id="1131"/>
            <p14:sldId id="1132"/>
            <p14:sldId id="1136"/>
            <p14:sldId id="1137"/>
            <p14:sldId id="1138"/>
            <p14:sldId id="991"/>
            <p14:sldId id="992"/>
            <p14:sldId id="994"/>
            <p14:sldId id="1165"/>
            <p14:sldId id="995"/>
            <p14:sldId id="996"/>
            <p14:sldId id="1150"/>
            <p14:sldId id="10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49C2"/>
    <a:srgbClr val="FF00FF"/>
    <a:srgbClr val="00FF00"/>
    <a:srgbClr val="FFFFFF"/>
    <a:srgbClr val="FF505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0047" autoAdjust="0"/>
  </p:normalViewPr>
  <p:slideViewPr>
    <p:cSldViewPr snapToGrid="0">
      <p:cViewPr varScale="1">
        <p:scale>
          <a:sx n="110" d="100"/>
          <a:sy n="110" d="100"/>
        </p:scale>
        <p:origin x="726" y="108"/>
      </p:cViewPr>
      <p:guideLst/>
    </p:cSldViewPr>
  </p:slideViewPr>
  <p:outlineViewPr>
    <p:cViewPr>
      <p:scale>
        <a:sx n="33" d="100"/>
        <a:sy n="33" d="100"/>
      </p:scale>
      <p:origin x="0" y="-13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AA1048A-6D8E-47F0-9B13-D55AED6ECB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D65DA-B096-4D06-B51B-AA9EE0DBC2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1021C-A274-4BDE-BEFB-26A0EDC76B89}" type="datetimeFigureOut">
              <a:rPr lang="zh-TW" altLang="en-US" smtClean="0"/>
              <a:t>2022/12/9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FBBA76-6DD9-4688-8A54-24A30531A5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AAD898-508F-416D-BD59-88AE696EBA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3EEE-B590-4170-A6E3-B2CA595B8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3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BBBE-3C2A-466E-B04D-E81A6EAA8D77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AAE9-10CC-4DE3-84AB-EDB2AF86B6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0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4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7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7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5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343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42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801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23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7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99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031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1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86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37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2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37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28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84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4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7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23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81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95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63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17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480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056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14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877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46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69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612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162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205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544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5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2312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09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552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44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D5B07-C0C0-4D99-B018-39D1092A67F1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7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0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31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2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5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5AAE9-10CC-4DE3-84AB-EDB2AF86B6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8D6-BC51-478C-A065-2364B6AC1E2B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D37C-D215-4E03-9F1F-ABB26042559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2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FF8D-BF62-4FCE-B00F-734638BFC9A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9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0A61-FB10-4B7A-B240-95753D587D86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8511-145B-4632-BE7F-6911474A2AEB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C40-242A-4EBC-AC81-6BE1265ED31E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1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139-64AA-4E39-B937-2B43B64B3EF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A0B8-46E7-4283-B26E-35A30DC5561E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4AF-6971-465B-970E-1B9A5923E32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9975-9E3C-48B5-B107-5B005EED1C7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E0A8-16EE-425A-9420-323A6822ACC1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57F4-93C0-4431-81E6-BD76C5837D9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F2FA-A994-4C42-98F3-97FD554C8D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DD365-1D09-4096-B5C4-942B9BD9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88632"/>
            <a:ext cx="7772400" cy="7116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the Minimum Split-Row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675029-09F2-4E36-BED6-B3AA57F6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E263A45A-A031-4217-81D3-1A891DFE80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4449" y="3100586"/>
            <a:ext cx="1435100" cy="1384300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1EF1232-E496-494B-8F1B-2AF43583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19818"/>
              </p:ext>
            </p:extLst>
          </p:nvPr>
        </p:nvGraphicFramePr>
        <p:xfrm>
          <a:off x="1481644" y="4951596"/>
          <a:ext cx="6180709" cy="1498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35888">
                  <a:extLst>
                    <a:ext uri="{9D8B030D-6E8A-4147-A177-3AD203B41FA5}">
                      <a16:colId xmlns:a16="http://schemas.microsoft.com/office/drawing/2014/main" val="3907959339"/>
                    </a:ext>
                  </a:extLst>
                </a:gridCol>
                <a:gridCol w="4044821">
                  <a:extLst>
                    <a:ext uri="{9D8B030D-6E8A-4147-A177-3AD203B41FA5}">
                      <a16:colId xmlns:a16="http://schemas.microsoft.com/office/drawing/2014/main" val="39004561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142875" algn="l">
                        <a:spcBef>
                          <a:spcPts val="108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Department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2875" algn="l">
                        <a:spcBef>
                          <a:spcPts val="108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Department of Computer Science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1019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142875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Student ID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2875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108062548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3074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142875" algn="l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Student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2875" algn="l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zh-TW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許文弘 </a:t>
                      </a: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(Wen-</a:t>
                      </a:r>
                      <a:r>
                        <a:rPr lang="en-US" sz="22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Horng</a:t>
                      </a: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Sheu</a:t>
                      </a: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89301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142875" algn="l">
                        <a:spcBef>
                          <a:spcPts val="108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Advisor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2875" algn="l">
                        <a:spcBef>
                          <a:spcPts val="1085"/>
                        </a:spcBef>
                        <a:spcAft>
                          <a:spcPts val="0"/>
                        </a:spcAft>
                      </a:pPr>
                      <a:r>
                        <a:rPr lang="zh-TW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王炳豐 </a:t>
                      </a: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Biing</a:t>
                      </a:r>
                      <a:r>
                        <a:rPr lang="en-US" sz="22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-Feng Wang)</a:t>
                      </a:r>
                      <a:endParaRPr lang="zh-TW" sz="22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6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in cancer genomics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376941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a mutation is observed in a sample if it is carried by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any of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subclones mixed in the sample.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 obtained by bulk sequencing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may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exhibit a perfect phylogeny.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10</a:t>
            </a:fld>
            <a:endParaRPr 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EC0BE39-2565-4882-BFA4-F15AA0692329}"/>
              </a:ext>
            </a:extLst>
          </p:cNvPr>
          <p:cNvSpPr/>
          <p:nvPr/>
        </p:nvSpPr>
        <p:spPr>
          <a:xfrm>
            <a:off x="2233758" y="41326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D2423D3-45AC-4B16-B428-0944148BCE6C}"/>
              </a:ext>
            </a:extLst>
          </p:cNvPr>
          <p:cNvSpPr/>
          <p:nvPr/>
        </p:nvSpPr>
        <p:spPr>
          <a:xfrm>
            <a:off x="3118986" y="47968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2BD8FF9-DAFA-4E44-97A4-E519F65F9532}"/>
              </a:ext>
            </a:extLst>
          </p:cNvPr>
          <p:cNvSpPr/>
          <p:nvPr/>
        </p:nvSpPr>
        <p:spPr>
          <a:xfrm>
            <a:off x="1406376" y="47968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58FE710-708C-45E8-A861-5991782F30D4}"/>
              </a:ext>
            </a:extLst>
          </p:cNvPr>
          <p:cNvCxnSpPr>
            <a:cxnSpLocks/>
            <a:stCxn id="20" idx="4"/>
            <a:endCxn id="21" idx="1"/>
          </p:cNvCxnSpPr>
          <p:nvPr/>
        </p:nvCxnSpPr>
        <p:spPr>
          <a:xfrm>
            <a:off x="2323758" y="4312623"/>
            <a:ext cx="821588" cy="5105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07CD48B-CFE9-4940-9FFE-BEABB5225236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 flipH="1">
            <a:off x="2577082" y="4950475"/>
            <a:ext cx="568264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72A13FF-0FD2-443E-B1AD-32963F714D5A}"/>
              </a:ext>
            </a:extLst>
          </p:cNvPr>
          <p:cNvCxnSpPr>
            <a:cxnSpLocks/>
            <a:stCxn id="21" idx="4"/>
            <a:endCxn id="33" idx="0"/>
          </p:cNvCxnSpPr>
          <p:nvPr/>
        </p:nvCxnSpPr>
        <p:spPr>
          <a:xfrm>
            <a:off x="3208986" y="4976835"/>
            <a:ext cx="249857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95E2EE4-06E9-48D6-8EFB-F4C758088D00}"/>
              </a:ext>
            </a:extLst>
          </p:cNvPr>
          <p:cNvCxnSpPr>
            <a:cxnSpLocks/>
            <a:stCxn id="21" idx="5"/>
            <a:endCxn id="34" idx="0"/>
          </p:cNvCxnSpPr>
          <p:nvPr/>
        </p:nvCxnSpPr>
        <p:spPr>
          <a:xfrm>
            <a:off x="3272626" y="4950475"/>
            <a:ext cx="917460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D45B55C-8A64-42FF-904D-992D06F66C30}"/>
              </a:ext>
            </a:extLst>
          </p:cNvPr>
          <p:cNvCxnSpPr>
            <a:cxnSpLocks/>
            <a:stCxn id="20" idx="4"/>
            <a:endCxn id="22" idx="7"/>
          </p:cNvCxnSpPr>
          <p:nvPr/>
        </p:nvCxnSpPr>
        <p:spPr>
          <a:xfrm flipH="1">
            <a:off x="1560016" y="4312623"/>
            <a:ext cx="763742" cy="5105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AE870E4-A9CA-49A6-9B33-A6AD4F67E627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948831" y="4950475"/>
            <a:ext cx="483905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A180A96-9CE1-4210-A226-1F0529790AD9}"/>
              </a:ext>
            </a:extLst>
          </p:cNvPr>
          <p:cNvCxnSpPr>
            <a:cxnSpLocks/>
            <a:stCxn id="22" idx="5"/>
            <a:endCxn id="30" idx="0"/>
          </p:cNvCxnSpPr>
          <p:nvPr/>
        </p:nvCxnSpPr>
        <p:spPr>
          <a:xfrm>
            <a:off x="1560016" y="4950475"/>
            <a:ext cx="295936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5C734F6F-012E-4EC2-818A-F62F290F35F7}"/>
              </a:ext>
            </a:extLst>
          </p:cNvPr>
          <p:cNvSpPr/>
          <p:nvPr/>
        </p:nvSpPr>
        <p:spPr>
          <a:xfrm>
            <a:off x="1765952" y="5876835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4F79FE02-C134-4AC3-B442-CF61E3FECD6C}"/>
              </a:ext>
            </a:extLst>
          </p:cNvPr>
          <p:cNvSpPr/>
          <p:nvPr/>
        </p:nvSpPr>
        <p:spPr>
          <a:xfrm>
            <a:off x="858831" y="5876835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6AED243F-3258-4AED-AED1-3B901B4F700A}"/>
              </a:ext>
            </a:extLst>
          </p:cNvPr>
          <p:cNvSpPr/>
          <p:nvPr/>
        </p:nvSpPr>
        <p:spPr>
          <a:xfrm>
            <a:off x="2487082" y="5876835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BF48AB1A-A246-434E-BDB9-9A62A2E240F0}"/>
              </a:ext>
            </a:extLst>
          </p:cNvPr>
          <p:cNvSpPr/>
          <p:nvPr/>
        </p:nvSpPr>
        <p:spPr>
          <a:xfrm>
            <a:off x="3368843" y="5876835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7815E6D-30CB-407F-8D69-771E22F7ABE0}"/>
              </a:ext>
            </a:extLst>
          </p:cNvPr>
          <p:cNvSpPr/>
          <p:nvPr/>
        </p:nvSpPr>
        <p:spPr>
          <a:xfrm>
            <a:off x="4100086" y="5876835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235748-B6DD-4483-9E5A-58079FD41081}"/>
              </a:ext>
            </a:extLst>
          </p:cNvPr>
          <p:cNvSpPr/>
          <p:nvPr/>
        </p:nvSpPr>
        <p:spPr>
          <a:xfrm>
            <a:off x="2767195" y="414883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6C1DEB8-7170-4AEE-9FA6-CC0F8CD79043}"/>
              </a:ext>
            </a:extLst>
          </p:cNvPr>
          <p:cNvSpPr/>
          <p:nvPr/>
        </p:nvSpPr>
        <p:spPr>
          <a:xfrm>
            <a:off x="1556262" y="4148835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endParaRPr lang="zh-TW" alt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92FA94-921B-486C-8887-8AB0F7BCDA19}"/>
              </a:ext>
            </a:extLst>
          </p:cNvPr>
          <p:cNvSpPr/>
          <p:nvPr/>
        </p:nvSpPr>
        <p:spPr>
          <a:xfrm>
            <a:off x="724772" y="514799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sz="2400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C31EE04-18A6-4CD8-9364-40D30294A9B8}"/>
              </a:ext>
            </a:extLst>
          </p:cNvPr>
          <p:cNvSpPr/>
          <p:nvPr/>
        </p:nvSpPr>
        <p:spPr>
          <a:xfrm>
            <a:off x="2388825" y="514799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2</a:t>
            </a:r>
            <a:endParaRPr lang="zh-TW" altLang="en-US" sz="2400" baseline="-25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EDA93A-1587-4C63-B2E1-A5171599B10D}"/>
              </a:ext>
            </a:extLst>
          </p:cNvPr>
          <p:cNvSpPr/>
          <p:nvPr/>
        </p:nvSpPr>
        <p:spPr>
          <a:xfrm>
            <a:off x="2966681" y="514799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FE2B2A0-D726-4712-B09A-9BD28A3A8FED}"/>
              </a:ext>
            </a:extLst>
          </p:cNvPr>
          <p:cNvSpPr/>
          <p:nvPr/>
        </p:nvSpPr>
        <p:spPr>
          <a:xfrm>
            <a:off x="3762204" y="514799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577EE5-4A01-478C-B394-F0E65C5009DD}"/>
              </a:ext>
            </a:extLst>
          </p:cNvPr>
          <p:cNvSpPr/>
          <p:nvPr/>
        </p:nvSpPr>
        <p:spPr>
          <a:xfrm>
            <a:off x="4013988" y="602596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zh-TW" altLang="en-US" sz="2400" baseline="-25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E2D73A-A1BB-43C4-9503-D221960160C5}"/>
              </a:ext>
            </a:extLst>
          </p:cNvPr>
          <p:cNvSpPr/>
          <p:nvPr/>
        </p:nvSpPr>
        <p:spPr>
          <a:xfrm>
            <a:off x="3316843" y="602596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TW" altLang="en-US" sz="2400" baseline="-25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17DB098-CC52-43AE-8D96-F9958D50297C}"/>
              </a:ext>
            </a:extLst>
          </p:cNvPr>
          <p:cNvSpPr/>
          <p:nvPr/>
        </p:nvSpPr>
        <p:spPr>
          <a:xfrm>
            <a:off x="2409452" y="602596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TW" altLang="en-US" sz="2400" baseline="-25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EC1B1F-118F-4DCF-A416-BD11D14EFE61}"/>
              </a:ext>
            </a:extLst>
          </p:cNvPr>
          <p:cNvSpPr/>
          <p:nvPr/>
        </p:nvSpPr>
        <p:spPr>
          <a:xfrm>
            <a:off x="1700711" y="602596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TW" altLang="en-US" sz="2400" baseline="-25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4BC171-CD55-4C1B-9556-A149DE866C51}"/>
              </a:ext>
            </a:extLst>
          </p:cNvPr>
          <p:cNvSpPr/>
          <p:nvPr/>
        </p:nvSpPr>
        <p:spPr>
          <a:xfrm>
            <a:off x="763791" y="602596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TW" altLang="en-US" sz="2400" baseline="-25000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777E583-4997-4414-89C4-77CD5D16119A}"/>
              </a:ext>
            </a:extLst>
          </p:cNvPr>
          <p:cNvSpPr/>
          <p:nvPr/>
        </p:nvSpPr>
        <p:spPr>
          <a:xfrm>
            <a:off x="1460455" y="5644113"/>
            <a:ext cx="3051018" cy="1077363"/>
          </a:xfrm>
          <a:custGeom>
            <a:avLst/>
            <a:gdLst>
              <a:gd name="connsiteX0" fmla="*/ 153909 w 3051018"/>
              <a:gd name="connsiteY0" fmla="*/ 208230 h 1077363"/>
              <a:gd name="connsiteX1" fmla="*/ 642797 w 3051018"/>
              <a:gd name="connsiteY1" fmla="*/ 0 h 1077363"/>
              <a:gd name="connsiteX2" fmla="*/ 878187 w 3051018"/>
              <a:gd name="connsiteY2" fmla="*/ 706171 h 1077363"/>
              <a:gd name="connsiteX3" fmla="*/ 1403288 w 3051018"/>
              <a:gd name="connsiteY3" fmla="*/ 832919 h 1077363"/>
              <a:gd name="connsiteX4" fmla="*/ 1855961 w 3051018"/>
              <a:gd name="connsiteY4" fmla="*/ 190123 h 1077363"/>
              <a:gd name="connsiteX5" fmla="*/ 3051018 w 3051018"/>
              <a:gd name="connsiteY5" fmla="*/ 27161 h 1077363"/>
              <a:gd name="connsiteX6" fmla="*/ 2824682 w 3051018"/>
              <a:gd name="connsiteY6" fmla="*/ 887240 h 1077363"/>
              <a:gd name="connsiteX7" fmla="*/ 543208 w 3051018"/>
              <a:gd name="connsiteY7" fmla="*/ 1077363 h 1077363"/>
              <a:gd name="connsiteX8" fmla="*/ 0 w 3051018"/>
              <a:gd name="connsiteY8" fmla="*/ 597529 h 1077363"/>
              <a:gd name="connsiteX9" fmla="*/ 54321 w 3051018"/>
              <a:gd name="connsiteY9" fmla="*/ 525101 h 1077363"/>
              <a:gd name="connsiteX10" fmla="*/ 153909 w 3051018"/>
              <a:gd name="connsiteY10" fmla="*/ 208230 h 10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1018" h="1077363">
                <a:moveTo>
                  <a:pt x="153909" y="208230"/>
                </a:moveTo>
                <a:lnTo>
                  <a:pt x="642797" y="0"/>
                </a:lnTo>
                <a:lnTo>
                  <a:pt x="878187" y="706171"/>
                </a:lnTo>
                <a:lnTo>
                  <a:pt x="1403288" y="832919"/>
                </a:lnTo>
                <a:lnTo>
                  <a:pt x="1855961" y="190123"/>
                </a:lnTo>
                <a:lnTo>
                  <a:pt x="3051018" y="27161"/>
                </a:lnTo>
                <a:lnTo>
                  <a:pt x="2824682" y="887240"/>
                </a:lnTo>
                <a:lnTo>
                  <a:pt x="543208" y="1077363"/>
                </a:lnTo>
                <a:lnTo>
                  <a:pt x="0" y="597529"/>
                </a:lnTo>
                <a:lnTo>
                  <a:pt x="54321" y="525101"/>
                </a:lnTo>
                <a:lnTo>
                  <a:pt x="153909" y="20823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0A35055B-E9B8-4120-8CE1-2260A2664E55}"/>
              </a:ext>
            </a:extLst>
          </p:cNvPr>
          <p:cNvSpPr/>
          <p:nvPr/>
        </p:nvSpPr>
        <p:spPr>
          <a:xfrm rot="5400000">
            <a:off x="6370617" y="5472876"/>
            <a:ext cx="542573" cy="563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382655AD-FFC9-4366-A499-A74AEA1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552"/>
              </p:ext>
            </p:extLst>
          </p:nvPr>
        </p:nvGraphicFramePr>
        <p:xfrm>
          <a:off x="5136122" y="4185015"/>
          <a:ext cx="297096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65">
                  <a:extLst>
                    <a:ext uri="{9D8B030D-6E8A-4147-A177-3AD203B41FA5}">
                      <a16:colId xmlns:a16="http://schemas.microsoft.com/office/drawing/2014/main" val="2774215517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3931265200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978250467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1021985176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3949771777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374843204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2497893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TW" sz="20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01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TW" sz="20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7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>
                          <a:latin typeface="Times New Roman" panose="02020603050405020304" pitchFamily="18" charset="0"/>
                        </a:rPr>
                        <a:t>D</a:t>
                      </a:r>
                      <a:endParaRPr lang="en-US" altLang="zh-TW" sz="20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48205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3471B9BD-D6EA-479A-B761-E8D08473D453}"/>
              </a:ext>
            </a:extLst>
          </p:cNvPr>
          <p:cNvSpPr/>
          <p:nvPr/>
        </p:nvSpPr>
        <p:spPr>
          <a:xfrm>
            <a:off x="6836517" y="3711624"/>
            <a:ext cx="377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4</a:t>
            </a:r>
            <a:endParaRPr lang="zh-TW" altLang="en-US" sz="2400" baseline="-25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6178D17-E72F-4FBB-AC00-9B47F1C5D273}"/>
              </a:ext>
            </a:extLst>
          </p:cNvPr>
          <p:cNvSpPr/>
          <p:nvPr/>
        </p:nvSpPr>
        <p:spPr>
          <a:xfrm>
            <a:off x="6430147" y="371162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3</a:t>
            </a:r>
            <a:endParaRPr lang="zh-TW" altLang="en-US" sz="2400" baseline="-25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FF681-663E-42C1-8E9D-1E3F8ED0D37D}"/>
              </a:ext>
            </a:extLst>
          </p:cNvPr>
          <p:cNvSpPr/>
          <p:nvPr/>
        </p:nvSpPr>
        <p:spPr>
          <a:xfrm>
            <a:off x="6017754" y="371162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2</a:t>
            </a:r>
            <a:endParaRPr lang="zh-TW" altLang="en-US" sz="2400" baseline="-25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5A15085-9AFD-4E99-8E87-E7A88229FFCE}"/>
              </a:ext>
            </a:extLst>
          </p:cNvPr>
          <p:cNvSpPr/>
          <p:nvPr/>
        </p:nvSpPr>
        <p:spPr>
          <a:xfrm>
            <a:off x="5616281" y="371162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1</a:t>
            </a:r>
            <a:endParaRPr lang="zh-TW" altLang="en-US" sz="2400" baseline="-250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70122F1-8F9E-4240-957D-76A49491C789}"/>
              </a:ext>
            </a:extLst>
          </p:cNvPr>
          <p:cNvSpPr/>
          <p:nvPr/>
        </p:nvSpPr>
        <p:spPr>
          <a:xfrm>
            <a:off x="7260031" y="3716107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5</a:t>
            </a:r>
            <a:endParaRPr lang="zh-TW" altLang="en-US" sz="2400" baseline="-25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3E4A019-69D7-442F-A7D0-DDE1F3A191C5}"/>
              </a:ext>
            </a:extLst>
          </p:cNvPr>
          <p:cNvSpPr/>
          <p:nvPr/>
        </p:nvSpPr>
        <p:spPr>
          <a:xfrm>
            <a:off x="7683571" y="372783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latin typeface="Times New Roman" panose="02020603050405020304" pitchFamily="18" charset="0"/>
              </a:rPr>
              <a:t>6</a:t>
            </a:r>
            <a:endParaRPr lang="zh-TW" altLang="en-US" sz="2400" baseline="-250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4D79C328-D377-4A4B-A2C7-CE7DC891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96086"/>
              </p:ext>
            </p:extLst>
          </p:nvPr>
        </p:nvGraphicFramePr>
        <p:xfrm>
          <a:off x="5136259" y="6193862"/>
          <a:ext cx="297082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894">
                  <a:extLst>
                    <a:ext uri="{9D8B030D-6E8A-4147-A177-3AD203B41FA5}">
                      <a16:colId xmlns:a16="http://schemas.microsoft.com/office/drawing/2014/main" val="1578243072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915226051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187239341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2394642332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953191625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1665291672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458521250"/>
                    </a:ext>
                  </a:extLst>
                </a:gridCol>
              </a:tblGrid>
              <a:tr h="259407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0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843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7184840-FC18-4F3A-A866-AC2C7ECF9C59}"/>
              </a:ext>
            </a:extLst>
          </p:cNvPr>
          <p:cNvSpPr/>
          <p:nvPr/>
        </p:nvSpPr>
        <p:spPr>
          <a:xfrm>
            <a:off x="1950716" y="6190647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6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in cancer genomics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To reconstruct the PP from bulk sequencing data,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three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optimization problems were proposed.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We begin by the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minimum split-row problem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(MSRP) [17].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a matrix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split-row operation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on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split a row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into several rows whose bitwise OR is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In MSRP, each split-row operation is associated with a cost: the number of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additional rows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71C76224-390B-419E-A8E2-ADA0B402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16526"/>
              </p:ext>
            </p:extLst>
          </p:nvPr>
        </p:nvGraphicFramePr>
        <p:xfrm>
          <a:off x="628650" y="5237950"/>
          <a:ext cx="297082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894">
                  <a:extLst>
                    <a:ext uri="{9D8B030D-6E8A-4147-A177-3AD203B41FA5}">
                      <a16:colId xmlns:a16="http://schemas.microsoft.com/office/drawing/2014/main" val="1578243072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915226051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187239341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2394642332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953191625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1665291672"/>
                    </a:ext>
                  </a:extLst>
                </a:gridCol>
                <a:gridCol w="412822">
                  <a:extLst>
                    <a:ext uri="{9D8B030D-6E8A-4147-A177-3AD203B41FA5}">
                      <a16:colId xmlns:a16="http://schemas.microsoft.com/office/drawing/2014/main" val="3458521250"/>
                    </a:ext>
                  </a:extLst>
                </a:gridCol>
              </a:tblGrid>
              <a:tr h="259407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0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84333"/>
                  </a:ext>
                </a:extLst>
              </a:tr>
            </a:tbl>
          </a:graphicData>
        </a:graphic>
      </p:graphicFrame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F02235E1-C62B-45F1-9E88-5AFCE855B0D2}"/>
              </a:ext>
            </a:extLst>
          </p:cNvPr>
          <p:cNvSpPr/>
          <p:nvPr/>
        </p:nvSpPr>
        <p:spPr>
          <a:xfrm>
            <a:off x="4428351" y="5154271"/>
            <a:ext cx="542573" cy="563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C447222D-771B-406D-92B8-36D38BFB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5541"/>
              </p:ext>
            </p:extLst>
          </p:nvPr>
        </p:nvGraphicFramePr>
        <p:xfrm>
          <a:off x="5672025" y="4841709"/>
          <a:ext cx="297096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65">
                  <a:extLst>
                    <a:ext uri="{9D8B030D-6E8A-4147-A177-3AD203B41FA5}">
                      <a16:colId xmlns:a16="http://schemas.microsoft.com/office/drawing/2014/main" val="2774215517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3931265200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978250467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1021985176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3949771777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374843204"/>
                    </a:ext>
                  </a:extLst>
                </a:gridCol>
                <a:gridCol w="410433">
                  <a:extLst>
                    <a:ext uri="{9D8B030D-6E8A-4147-A177-3AD203B41FA5}">
                      <a16:colId xmlns:a16="http://schemas.microsoft.com/office/drawing/2014/main" val="2497893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TW" sz="20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01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TW" sz="20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7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1" dirty="0">
                          <a:latin typeface="Times New Roman" panose="02020603050405020304" pitchFamily="18" charset="0"/>
                        </a:rPr>
                        <a:t>D</a:t>
                      </a:r>
                      <a:endParaRPr lang="en-US" altLang="zh-TW" sz="20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48205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F54F0ACD-E89E-4AB4-80F2-942314BC4397}"/>
              </a:ext>
            </a:extLst>
          </p:cNvPr>
          <p:cNvSpPr txBox="1"/>
          <p:nvPr/>
        </p:nvSpPr>
        <p:spPr>
          <a:xfrm>
            <a:off x="4078313" y="5830906"/>
            <a:ext cx="12426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2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CE5E7B5-6529-4614-8B99-4DA12DEB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98008"/>
              </p:ext>
            </p:extLst>
          </p:nvPr>
        </p:nvGraphicFramePr>
        <p:xfrm>
          <a:off x="5264469" y="3539026"/>
          <a:ext cx="316871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02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M'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(2)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(3)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90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(2)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6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(3)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0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706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goal is to perform split-row operations such that: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resulting matrix corresponds to a 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total cost is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minimum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E0422A-F168-4B19-8734-FF94A80D8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29093"/>
              </p:ext>
            </p:extLst>
          </p:nvPr>
        </p:nvGraphicFramePr>
        <p:xfrm>
          <a:off x="505790" y="4090987"/>
          <a:ext cx="3024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2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</a:tbl>
          </a:graphicData>
        </a:graphic>
      </p:graphicFrame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8527666-46ED-44F1-8F54-D583B0B1B070}"/>
              </a:ext>
            </a:extLst>
          </p:cNvPr>
          <p:cNvSpPr/>
          <p:nvPr/>
        </p:nvSpPr>
        <p:spPr>
          <a:xfrm>
            <a:off x="3912343" y="5090916"/>
            <a:ext cx="750187" cy="563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D0114C-3BFB-423B-B2B4-097D9EFD310A}"/>
              </a:ext>
            </a:extLst>
          </p:cNvPr>
          <p:cNvCxnSpPr>
            <a:cxnSpLocks/>
          </p:cNvCxnSpPr>
          <p:nvPr/>
        </p:nvCxnSpPr>
        <p:spPr>
          <a:xfrm>
            <a:off x="5148072" y="5003041"/>
            <a:ext cx="336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BCF1ED7-9CD2-499C-932A-285521F7D04A}"/>
              </a:ext>
            </a:extLst>
          </p:cNvPr>
          <p:cNvCxnSpPr>
            <a:cxnSpLocks/>
          </p:cNvCxnSpPr>
          <p:nvPr/>
        </p:nvCxnSpPr>
        <p:spPr>
          <a:xfrm>
            <a:off x="5148072" y="5372714"/>
            <a:ext cx="336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36B0F11-217C-4590-81BB-03E037D3DDC5}"/>
              </a:ext>
            </a:extLst>
          </p:cNvPr>
          <p:cNvCxnSpPr>
            <a:cxnSpLocks/>
          </p:cNvCxnSpPr>
          <p:nvPr/>
        </p:nvCxnSpPr>
        <p:spPr>
          <a:xfrm>
            <a:off x="5148072" y="6468188"/>
            <a:ext cx="33672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1D8F2C5-8B11-4514-A844-5321BFA6E428}"/>
              </a:ext>
            </a:extLst>
          </p:cNvPr>
          <p:cNvSpPr txBox="1"/>
          <p:nvPr/>
        </p:nvSpPr>
        <p:spPr>
          <a:xfrm>
            <a:off x="3522676" y="6223784"/>
            <a:ext cx="12426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4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MSRP was proposed by </a:t>
            </a:r>
            <a:r>
              <a:rPr lang="en-US" altLang="zh-TW" dirty="0">
                <a:latin typeface="Times New Roman" panose="02020603050405020304" pitchFamily="18" charset="0"/>
              </a:rPr>
              <a:t>Hajirasouliha and Raphael [17]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Hujdurović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[19] showed that MSRP is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NP-hard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and gave an efficient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heuristic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algorithm.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Hujdurović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[18] proved the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APX-hardness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of MSRP and presented efficient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exact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approximation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algorithms.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Husić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[20] formulated MSRP as an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Linear Program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(ILP).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ILP is implemented in the software package MIPUP [20].</a:t>
            </a:r>
            <a:r>
              <a:rPr lang="en-US" altLang="zh-TW" dirty="0"/>
              <a:t> 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study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MSRP was left as a direction for future work in [18].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ε(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denote the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transforming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a matrix corresponding to a PP. 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thesis studies the parameterized complexity of MSRP when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is ε(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Let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denote the number of rows of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Let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denote the number of columns of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kern="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-notation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suppress the factors polynomial in input size.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TW" kern="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i="1" kern="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</a:t>
            </a:r>
            <a:r>
              <a:rPr lang="en-US" altLang="zh-TW" kern="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TW" i="1" kern="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DD08D-1C50-4A4A-91E3-31AE8F3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方塊 244">
            <a:extLst>
              <a:ext uri="{FF2B5EF4-FFF2-40B4-BE49-F238E27FC236}">
                <a16:creationId xmlns:a16="http://schemas.microsoft.com/office/drawing/2014/main" id="{D77023E3-F587-45E5-B1B1-8E16C1690427}"/>
              </a:ext>
            </a:extLst>
          </p:cNvPr>
          <p:cNvSpPr txBox="1"/>
          <p:nvPr/>
        </p:nvSpPr>
        <p:spPr>
          <a:xfrm>
            <a:off x="145882" y="5457299"/>
            <a:ext cx="8852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Our result implies that MSRP is </a:t>
            </a:r>
            <a:r>
              <a:rPr lang="en-US" altLang="zh-TW" sz="2200" i="1" kern="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fixed-parameter tractable</a:t>
            </a:r>
            <a:r>
              <a:rPr lang="en-US" altLang="zh-TW" sz="2200" kern="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(by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200" kern="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2563" indent="-182563"/>
            <a:r>
              <a:rPr lang="en-US" altLang="zh-TW" sz="2200" kern="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When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fixed by a small constant, our algorithm runs in polynomial time.</a:t>
            </a:r>
            <a:endParaRPr lang="en-US" altLang="zh-TW" sz="2200" kern="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244">
            <a:extLst>
              <a:ext uri="{FF2B5EF4-FFF2-40B4-BE49-F238E27FC236}">
                <a16:creationId xmlns:a16="http://schemas.microsoft.com/office/drawing/2014/main" id="{FC9FCE09-223D-4819-A116-4F4CB7DECE10}"/>
              </a:ext>
            </a:extLst>
          </p:cNvPr>
          <p:cNvSpPr txBox="1"/>
          <p:nvPr/>
        </p:nvSpPr>
        <p:spPr>
          <a:xfrm>
            <a:off x="2649422" y="1574078"/>
            <a:ext cx="38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TW" sz="2400" b="1" dirty="0">
                <a:solidFill>
                  <a:prstClr val="black"/>
                </a:solidFill>
                <a:latin typeface="Times New Roman"/>
                <a:ea typeface="標楷體"/>
              </a:rPr>
              <a:t>Exact algorithms for MSRP</a:t>
            </a:r>
            <a:endParaRPr lang="zh-TW" altLang="en-US" sz="2400" b="1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5931F505-4EF6-4948-8929-F11CD47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598551"/>
              </p:ext>
            </p:extLst>
          </p:nvPr>
        </p:nvGraphicFramePr>
        <p:xfrm>
          <a:off x="2690262" y="2196585"/>
          <a:ext cx="3763476" cy="2945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738">
                  <a:extLst>
                    <a:ext uri="{9D8B030D-6E8A-4147-A177-3AD203B41FA5}">
                      <a16:colId xmlns:a16="http://schemas.microsoft.com/office/drawing/2014/main" val="1576060597"/>
                    </a:ext>
                  </a:extLst>
                </a:gridCol>
                <a:gridCol w="1881738">
                  <a:extLst>
                    <a:ext uri="{9D8B030D-6E8A-4147-A177-3AD203B41FA5}">
                      <a16:colId xmlns:a16="http://schemas.microsoft.com/office/drawing/2014/main" val="1847465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3347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[18]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Ω(</a:t>
                      </a:r>
                      <a:r>
                        <a:rPr lang="en-US" altLang="zh-TW" sz="2400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nm</a:t>
                      </a:r>
                      <a:r>
                        <a:rPr lang="en-US" altLang="zh-TW" sz="24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97527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b="0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="0" i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44043"/>
                  </a:ext>
                </a:extLst>
              </a:tr>
              <a:tr h="868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(ILP)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82866"/>
                  </a:ext>
                </a:extLst>
              </a:tr>
              <a:tr h="43415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2ε(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b="0" i="0" kern="1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59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can be extended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optimal solutions.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such that:</a:t>
            </a:r>
          </a:p>
          <a:p>
            <a:pPr marL="265113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between two consecutive outputs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size of the next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DD08D-1C50-4A4A-91E3-31AE8F3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文字方塊 244">
            <a:extLst>
              <a:ext uri="{FF2B5EF4-FFF2-40B4-BE49-F238E27FC236}">
                <a16:creationId xmlns:a16="http://schemas.microsoft.com/office/drawing/2014/main" id="{FC9FCE09-223D-4819-A116-4F4CB7DECE10}"/>
              </a:ext>
            </a:extLst>
          </p:cNvPr>
          <p:cNvSpPr txBox="1"/>
          <p:nvPr/>
        </p:nvSpPr>
        <p:spPr>
          <a:xfrm>
            <a:off x="2153292" y="1842198"/>
            <a:ext cx="483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TW" sz="2400" b="1" dirty="0">
                <a:solidFill>
                  <a:prstClr val="black"/>
                </a:solidFill>
                <a:latin typeface="Times New Roman"/>
                <a:ea typeface="標楷體"/>
              </a:rPr>
              <a:t>Enumeration algorithms for MSRP</a:t>
            </a:r>
            <a:endParaRPr lang="zh-TW" altLang="en-US" sz="2400" b="1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5931F505-4EF6-4948-8929-F11CD47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10243"/>
              </p:ext>
            </p:extLst>
          </p:nvPr>
        </p:nvGraphicFramePr>
        <p:xfrm>
          <a:off x="628649" y="2543939"/>
          <a:ext cx="8334280" cy="26653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616">
                  <a:extLst>
                    <a:ext uri="{9D8B030D-6E8A-4147-A177-3AD203B41FA5}">
                      <a16:colId xmlns:a16="http://schemas.microsoft.com/office/drawing/2014/main" val="1576060597"/>
                    </a:ext>
                  </a:extLst>
                </a:gridCol>
                <a:gridCol w="3057524">
                  <a:extLst>
                    <a:ext uri="{9D8B030D-6E8A-4147-A177-3AD203B41FA5}">
                      <a16:colId xmlns:a16="http://schemas.microsoft.com/office/drawing/2014/main" val="1847465682"/>
                    </a:ext>
                  </a:extLst>
                </a:gridCol>
                <a:gridCol w="2083570">
                  <a:extLst>
                    <a:ext uri="{9D8B030D-6E8A-4147-A177-3AD203B41FA5}">
                      <a16:colId xmlns:a16="http://schemas.microsoft.com/office/drawing/2014/main" val="2789072626"/>
                    </a:ext>
                  </a:extLst>
                </a:gridCol>
                <a:gridCol w="2083570">
                  <a:extLst>
                    <a:ext uri="{9D8B030D-6E8A-4147-A177-3AD203B41FA5}">
                      <a16:colId xmlns:a16="http://schemas.microsoft.com/office/drawing/2014/main" val="3735595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time</a:t>
                      </a:r>
                      <a:endParaRPr lang="en-US" sz="22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3347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b="0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2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="0" i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44043"/>
                  </a:ext>
                </a:extLst>
              </a:tr>
              <a:tr h="868608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(ILP)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82866"/>
                  </a:ext>
                </a:extLst>
              </a:tr>
              <a:tr h="43415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2ε(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+ </a:t>
                      </a:r>
                      <a:r>
                        <a:rPr lang="en-US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(output size)</a:t>
                      </a:r>
                      <a:endParaRPr lang="en-US" sz="2200" b="0" i="0" kern="1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2ε(</a:t>
                      </a:r>
                      <a:r>
                        <a:rPr lang="en-US" altLang="zh-TW" sz="2200" i="1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20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TW" sz="2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b="0" i="0" kern="1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3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variants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MSRP are also considered in this thesis.</a:t>
            </a: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one is a constrained version of MSRP [18, 19], denoted by CMSRP.</a:t>
            </a: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CMSRP, an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subset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rows is given, which contains the rows that are allowed to be split.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21</a:t>
            </a:fld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639848-26BB-4473-970D-20547CFF6E31}"/>
              </a:ext>
            </a:extLst>
          </p:cNvPr>
          <p:cNvCxnSpPr>
            <a:cxnSpLocks/>
          </p:cNvCxnSpPr>
          <p:nvPr/>
        </p:nvCxnSpPr>
        <p:spPr>
          <a:xfrm flipV="1">
            <a:off x="2290527" y="5232903"/>
            <a:ext cx="769544" cy="479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8BA0DB9-E0F1-4E55-9667-FE20688A61C5}"/>
              </a:ext>
            </a:extLst>
          </p:cNvPr>
          <p:cNvCxnSpPr>
            <a:cxnSpLocks/>
          </p:cNvCxnSpPr>
          <p:nvPr/>
        </p:nvCxnSpPr>
        <p:spPr>
          <a:xfrm>
            <a:off x="2290527" y="5712737"/>
            <a:ext cx="769544" cy="380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244">
            <a:extLst>
              <a:ext uri="{FF2B5EF4-FFF2-40B4-BE49-F238E27FC236}">
                <a16:creationId xmlns:a16="http://schemas.microsoft.com/office/drawing/2014/main" id="{186F5BD3-65A0-4DC1-9D40-5785BF2D1183}"/>
              </a:ext>
            </a:extLst>
          </p:cNvPr>
          <p:cNvSpPr txBox="1"/>
          <p:nvPr/>
        </p:nvSpPr>
        <p:spPr>
          <a:xfrm>
            <a:off x="1935108" y="5512682"/>
            <a:ext cx="35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solidFill>
                  <a:prstClr val="black"/>
                </a:solidFill>
                <a:latin typeface="Times New Roman"/>
                <a:ea typeface="標楷體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8DEEB4B-F403-48F8-9058-1D552E70C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74799"/>
              </p:ext>
            </p:extLst>
          </p:nvPr>
        </p:nvGraphicFramePr>
        <p:xfrm>
          <a:off x="3182788" y="4587876"/>
          <a:ext cx="3024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200" i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200" i="0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variant is the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distinct row split problem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(MDCRSP) [17].</a:t>
            </a: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is that MDCRSP seeks to minimize the number of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rows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6FC2BEB-AD64-4334-8F69-45A8636CD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80713"/>
              </p:ext>
            </p:extLst>
          </p:nvPr>
        </p:nvGraphicFramePr>
        <p:xfrm>
          <a:off x="703703" y="4026006"/>
          <a:ext cx="3024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2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</a:tbl>
          </a:graphicData>
        </a:graphic>
      </p:graphicFrame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2DE0E14-83C7-464A-8019-325352388DAE}"/>
              </a:ext>
            </a:extLst>
          </p:cNvPr>
          <p:cNvSpPr/>
          <p:nvPr/>
        </p:nvSpPr>
        <p:spPr>
          <a:xfrm>
            <a:off x="4014026" y="4929116"/>
            <a:ext cx="750187" cy="563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68A77C3-783E-4DC1-BCCE-E9344E28B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50875"/>
              </p:ext>
            </p:extLst>
          </p:nvPr>
        </p:nvGraphicFramePr>
        <p:xfrm>
          <a:off x="5220367" y="3283196"/>
          <a:ext cx="316871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02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7752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M'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8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(2)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(3)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90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(2)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6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(3)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0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8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altLang="zh-TW" sz="18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8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70629"/>
                  </a:ext>
                </a:extLst>
              </a:tr>
            </a:tbl>
          </a:graphicData>
        </a:graphic>
      </p:graphicFrame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B62B71-02D8-4310-BB47-D09717C166C6}"/>
              </a:ext>
            </a:extLst>
          </p:cNvPr>
          <p:cNvCxnSpPr>
            <a:cxnSpLocks/>
          </p:cNvCxnSpPr>
          <p:nvPr/>
        </p:nvCxnSpPr>
        <p:spPr>
          <a:xfrm>
            <a:off x="5220366" y="4743114"/>
            <a:ext cx="31687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0F7C655-361A-451D-A02E-264BE311D690}"/>
              </a:ext>
            </a:extLst>
          </p:cNvPr>
          <p:cNvCxnSpPr>
            <a:cxnSpLocks/>
          </p:cNvCxnSpPr>
          <p:nvPr/>
        </p:nvCxnSpPr>
        <p:spPr>
          <a:xfrm>
            <a:off x="5220366" y="5112787"/>
            <a:ext cx="31687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E0E592C-56DC-4951-9D1D-CEDBB4BA00CA}"/>
              </a:ext>
            </a:extLst>
          </p:cNvPr>
          <p:cNvSpPr/>
          <p:nvPr/>
        </p:nvSpPr>
        <p:spPr>
          <a:xfrm>
            <a:off x="5220366" y="4743114"/>
            <a:ext cx="3168713" cy="369673"/>
          </a:xfrm>
          <a:prstGeom prst="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33B671-BC63-49E8-848A-BECDC4230444}"/>
              </a:ext>
            </a:extLst>
          </p:cNvPr>
          <p:cNvSpPr/>
          <p:nvPr/>
        </p:nvSpPr>
        <p:spPr>
          <a:xfrm>
            <a:off x="5222754" y="5455523"/>
            <a:ext cx="3166327" cy="383064"/>
          </a:xfrm>
          <a:prstGeom prst="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33081F-A362-4509-9964-88711CE65937}"/>
              </a:ext>
            </a:extLst>
          </p:cNvPr>
          <p:cNvSpPr txBox="1"/>
          <p:nvPr/>
        </p:nvSpPr>
        <p:spPr>
          <a:xfrm>
            <a:off x="2203984" y="6305832"/>
            <a:ext cx="304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5 (distinct rows)</a:t>
            </a:r>
          </a:p>
        </p:txBody>
      </p:sp>
    </p:spTree>
    <p:extLst>
      <p:ext uri="{BB962C8B-B14F-4D97-AF65-F5344CB8AC3E}">
        <p14:creationId xmlns:p14="http://schemas.microsoft.com/office/powerpoint/2010/main" val="68201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summarizes the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algorithms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two variants.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4E92F3-B1D0-4E74-BC38-41B14379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62464"/>
              </p:ext>
            </p:extLst>
          </p:nvPr>
        </p:nvGraphicFramePr>
        <p:xfrm>
          <a:off x="802385" y="3007423"/>
          <a:ext cx="7539229" cy="2255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3492">
                  <a:extLst>
                    <a:ext uri="{9D8B030D-6E8A-4147-A177-3AD203B41FA5}">
                      <a16:colId xmlns:a16="http://schemas.microsoft.com/office/drawing/2014/main" val="592272013"/>
                    </a:ext>
                  </a:extLst>
                </a:gridCol>
                <a:gridCol w="1983492">
                  <a:extLst>
                    <a:ext uri="{9D8B030D-6E8A-4147-A177-3AD203B41FA5}">
                      <a16:colId xmlns:a16="http://schemas.microsoft.com/office/drawing/2014/main" val="2421539788"/>
                    </a:ext>
                  </a:extLst>
                </a:gridCol>
                <a:gridCol w="3572245">
                  <a:extLst>
                    <a:ext uri="{9D8B030D-6E8A-4147-A177-3AD203B41FA5}">
                      <a16:colId xmlns:a16="http://schemas.microsoft.com/office/drawing/2014/main" val="904394711"/>
                    </a:ext>
                  </a:extLst>
                </a:gridCol>
              </a:tblGrid>
              <a:tr h="495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zh-TW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zh-TW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92214"/>
                  </a:ext>
                </a:extLst>
              </a:tr>
              <a:tr h="440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CMSRP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sz="2400" b="0" i="1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2ε(</a:t>
                      </a:r>
                      <a:r>
                        <a:rPr lang="en-US" sz="2400" b="0" i="1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389021"/>
                  </a:ext>
                </a:extLst>
              </a:tr>
              <a:tr h="440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</a:t>
                      </a:r>
                      <a:endParaRPr lang="zh-TW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0" i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="0" i="1" baseline="30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755906"/>
                  </a:ext>
                </a:extLst>
              </a:tr>
              <a:tr h="440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MDCRSP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(ILP)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57532"/>
                  </a:ext>
                </a:extLst>
              </a:tr>
              <a:tr h="440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en-US" altLang="zh-TW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TW" sz="2400" b="0" i="1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3ε(</a:t>
                      </a:r>
                      <a:r>
                        <a:rPr lang="en-US" altLang="zh-TW" sz="2400" b="0" i="1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4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90978"/>
                  </a:ext>
                </a:extLst>
              </a:tr>
            </a:tbl>
          </a:graphicData>
        </a:graphic>
      </p:graphicFrame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DB0C00-DE15-456C-8824-69CA4857F22E}"/>
              </a:ext>
            </a:extLst>
          </p:cNvPr>
          <p:cNvCxnSpPr>
            <a:cxnSpLocks/>
          </p:cNvCxnSpPr>
          <p:nvPr/>
        </p:nvCxnSpPr>
        <p:spPr>
          <a:xfrm>
            <a:off x="802385" y="3962970"/>
            <a:ext cx="75392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8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summarizes the </a:t>
            </a:r>
            <a:r>
              <a:rPr lang="en-US" altLang="zh-TW" kern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the two variants.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BB6C091-9716-4697-A7CE-60F0281D3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70567"/>
              </p:ext>
            </p:extLst>
          </p:nvPr>
        </p:nvGraphicFramePr>
        <p:xfrm>
          <a:off x="187452" y="3429000"/>
          <a:ext cx="8769096" cy="2333800"/>
        </p:xfrm>
        <a:graphic>
          <a:graphicData uri="http://schemas.openxmlformats.org/drawingml/2006/table">
            <a:tbl>
              <a:tblPr firstRow="1" firstCol="1" bandRow="1"/>
              <a:tblGrid>
                <a:gridCol w="1229868">
                  <a:extLst>
                    <a:ext uri="{9D8B030D-6E8A-4147-A177-3AD203B41FA5}">
                      <a16:colId xmlns:a16="http://schemas.microsoft.com/office/drawing/2014/main" val="2106841562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757894675"/>
                    </a:ext>
                  </a:extLst>
                </a:gridCol>
                <a:gridCol w="3584448">
                  <a:extLst>
                    <a:ext uri="{9D8B030D-6E8A-4147-A177-3AD203B41FA5}">
                      <a16:colId xmlns:a16="http://schemas.microsoft.com/office/drawing/2014/main" val="1425611378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87205732"/>
                    </a:ext>
                  </a:extLst>
                </a:gridCol>
                <a:gridCol w="918972">
                  <a:extLst>
                    <a:ext uri="{9D8B030D-6E8A-4147-A177-3AD203B41FA5}">
                      <a16:colId xmlns:a16="http://schemas.microsoft.com/office/drawing/2014/main" val="382337586"/>
                    </a:ext>
                  </a:extLst>
                </a:gridCol>
              </a:tblGrid>
              <a:tr h="407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1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time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861295"/>
                  </a:ext>
                </a:extLst>
              </a:tr>
              <a:tr h="48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CMSRP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2ε(</a:t>
                      </a:r>
                      <a:r>
                        <a:rPr lang="en-US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+ </a:t>
                      </a:r>
                      <a:r>
                        <a:rPr lang="en-US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(output size)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2ε(</a:t>
                      </a:r>
                      <a:r>
                        <a:rPr lang="en-US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48460"/>
                  </a:ext>
                </a:extLst>
              </a:tr>
              <a:tr h="48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1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1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19483"/>
                  </a:ext>
                </a:extLst>
              </a:tr>
              <a:tr h="481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MDCRSP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(ILP)</a:t>
                      </a:r>
                      <a:endParaRPr lang="zh-TW" altLang="zh-TW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sz="2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44592"/>
                  </a:ext>
                </a:extLst>
              </a:tr>
              <a:tr h="481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  <a:endParaRPr lang="zh-TW" alt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US" altLang="zh-TW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TW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3ε(</a:t>
                      </a:r>
                      <a:r>
                        <a:rPr lang="en-US" altLang="zh-TW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+ </a:t>
                      </a:r>
                      <a:r>
                        <a:rPr lang="en-US" altLang="zh-TW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(output size)</a:t>
                      </a:r>
                      <a:endParaRPr lang="zh-TW" alt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</a:t>
                      </a:r>
                      <a:r>
                        <a:rPr lang="en-US" altLang="zh-TW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TW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TW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3ε(</a:t>
                      </a:r>
                      <a:r>
                        <a:rPr lang="en-US" altLang="zh-TW" sz="21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zh-TW" sz="2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166518"/>
                  </a:ext>
                </a:extLst>
              </a:tr>
            </a:tbl>
          </a:graphicData>
        </a:graphic>
      </p:graphicFrame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DB0C00-DE15-456C-8824-69CA4857F22E}"/>
              </a:ext>
            </a:extLst>
          </p:cNvPr>
          <p:cNvCxnSpPr>
            <a:cxnSpLocks/>
          </p:cNvCxnSpPr>
          <p:nvPr/>
        </p:nvCxnSpPr>
        <p:spPr>
          <a:xfrm>
            <a:off x="187452" y="4303198"/>
            <a:ext cx="8769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8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453072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the previous algorithms for MSRP [18, 19, 20] precompute a directed graph, called the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containment digraph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kern="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kern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kern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[18]'s approximation algorithm, constructing </a:t>
            </a:r>
            <a:r>
              <a:rPr lang="en-US" altLang="zh-TW" i="1" kern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kern="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altLang="zh-TW" kern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time complexity.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thesis gives a more efficient construction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3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DD08D-1C50-4A4A-91E3-31AE8F3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26</a:t>
            </a:fld>
            <a:endParaRPr lang="en-US"/>
          </a:p>
        </p:txBody>
      </p:sp>
      <p:sp>
        <p:nvSpPr>
          <p:cNvPr id="7" name="文字方塊 244">
            <a:extLst>
              <a:ext uri="{FF2B5EF4-FFF2-40B4-BE49-F238E27FC236}">
                <a16:creationId xmlns:a16="http://schemas.microsoft.com/office/drawing/2014/main" id="{D77023E3-F587-45E5-B1B1-8E16C1690427}"/>
              </a:ext>
            </a:extLst>
          </p:cNvPr>
          <p:cNvSpPr txBox="1"/>
          <p:nvPr/>
        </p:nvSpPr>
        <p:spPr>
          <a:xfrm>
            <a:off x="909016" y="5488022"/>
            <a:ext cx="299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TW" sz="2000" i="1" dirty="0">
                <a:solidFill>
                  <a:prstClr val="black"/>
                </a:solidFill>
                <a:latin typeface="Times New Roman"/>
                <a:ea typeface="標楷體"/>
              </a:rPr>
              <a:t>m</a:t>
            </a: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標楷體"/>
              </a:rPr>
              <a:t>: number of rows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/>
                <a:ea typeface="標楷體"/>
              </a:rPr>
              <a:t>M</a:t>
            </a:r>
          </a:p>
          <a:p>
            <a:pPr defTabSz="914400"/>
            <a:r>
              <a:rPr lang="en-US" altLang="zh-TW" sz="2000" i="1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標楷體"/>
              </a:rPr>
              <a:t>: number of columns of </a:t>
            </a:r>
            <a:r>
              <a:rPr lang="en-US" altLang="zh-TW" sz="2000" i="1" dirty="0">
                <a:solidFill>
                  <a:prstClr val="black"/>
                </a:solidFill>
                <a:latin typeface="Times New Roman"/>
                <a:ea typeface="標楷體"/>
              </a:rPr>
              <a:t>M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sp>
        <p:nvSpPr>
          <p:cNvPr id="8" name="文字方塊 244">
            <a:extLst>
              <a:ext uri="{FF2B5EF4-FFF2-40B4-BE49-F238E27FC236}">
                <a16:creationId xmlns:a16="http://schemas.microsoft.com/office/drawing/2014/main" id="{FC9FCE09-223D-4819-A116-4F4CB7DECE10}"/>
              </a:ext>
            </a:extLst>
          </p:cNvPr>
          <p:cNvSpPr txBox="1"/>
          <p:nvPr/>
        </p:nvSpPr>
        <p:spPr>
          <a:xfrm>
            <a:off x="2349661" y="1886481"/>
            <a:ext cx="444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TW" sz="2400" b="1" dirty="0">
                <a:solidFill>
                  <a:prstClr val="black"/>
                </a:solidFill>
                <a:latin typeface="Times New Roman"/>
                <a:ea typeface="標楷體"/>
              </a:rPr>
              <a:t>Algorithms for constructing 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/>
                <a:ea typeface="標楷體"/>
              </a:rPr>
              <a:t>D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/>
                <a:ea typeface="標楷體"/>
              </a:rPr>
              <a:t>M</a:t>
            </a:r>
            <a:endParaRPr lang="zh-TW" altLang="en-US" sz="2400" b="1" i="1" baseline="-250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5931F505-4EF6-4948-8929-F11CD47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449469"/>
              </p:ext>
            </p:extLst>
          </p:nvPr>
        </p:nvGraphicFramePr>
        <p:xfrm>
          <a:off x="1272012" y="2554622"/>
          <a:ext cx="6599976" cy="14688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754">
                  <a:extLst>
                    <a:ext uri="{9D8B030D-6E8A-4147-A177-3AD203B41FA5}">
                      <a16:colId xmlns:a16="http://schemas.microsoft.com/office/drawing/2014/main" val="1576060597"/>
                    </a:ext>
                  </a:extLst>
                </a:gridCol>
                <a:gridCol w="4694222">
                  <a:extLst>
                    <a:ext uri="{9D8B030D-6E8A-4147-A177-3AD203B41FA5}">
                      <a16:colId xmlns:a16="http://schemas.microsoft.com/office/drawing/2014/main" val="1847465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3347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TW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2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</a:t>
                      </a:r>
                      <a:r>
                        <a:rPr lang="en-US" altLang="zh-TW" sz="22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22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44043"/>
                  </a:ext>
                </a:extLst>
              </a:tr>
              <a:tr h="43415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2200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max{</a:t>
                      </a:r>
                      <a:r>
                        <a:rPr lang="pt-BR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pt-BR" altLang="zh-TW" sz="2200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pt-BR" altLang="zh-TW" sz="2200" i="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0.373</a:t>
                      </a:r>
                      <a:r>
                        <a:rPr lang="pt-BR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altLang="zh-TW" sz="2200" i="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altLang="zh-TW" sz="2200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pt-BR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pt-BR" altLang="zh-TW" sz="2200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altLang="zh-TW" sz="220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</a:t>
                      </a:r>
                      <a:r>
                        <a:rPr lang="pt-BR" altLang="zh-TW" sz="2200" i="0" baseline="30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1.373</a:t>
                      </a:r>
                      <a:r>
                        <a:rPr lang="pt-BR" altLang="zh-TW" sz="2200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)}</a:t>
                      </a:r>
                      <a:endParaRPr lang="en-US" sz="2200" b="0" i="0" kern="12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9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[18]'s formulation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our approach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3 - An Upper Bound on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[18]'s formulation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Hujdurović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[18] proposed a new formulation, called 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 formulation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MSRP.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showed that MSRP is equivalent to finding an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forest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derived DAG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definitions are necessary.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5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phylogenies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cancer genomics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split-row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column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 by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 the rows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5592E3-3262-49C2-9004-EF7C8A6E44E6}"/>
              </a:ext>
            </a:extLst>
          </p:cNvPr>
          <p:cNvGraphicFramePr>
            <a:graphicFrameLocks noGrp="1"/>
          </p:cNvGraphicFramePr>
          <p:nvPr/>
        </p:nvGraphicFramePr>
        <p:xfrm>
          <a:off x="2339226" y="3874162"/>
          <a:ext cx="302399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9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1776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1776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1776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1776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1776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1776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0371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M'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4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4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4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4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4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14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4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4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(2)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(3)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90993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(2)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768557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(3)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09141"/>
                  </a:ext>
                </a:extLst>
              </a:tr>
              <a:tr h="303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14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altLang="zh-TW" sz="1400" i="0" baseline="30000" dirty="0">
                          <a:latin typeface="Times New Roman" panose="02020603050405020304" pitchFamily="18" charset="0"/>
                        </a:rPr>
                        <a:t>(1)</a:t>
                      </a:r>
                      <a:endParaRPr lang="en-US" altLang="zh-TW" sz="1400" i="0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7062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A0A61B9-0528-4609-B2B8-505B8C158EC4}"/>
              </a:ext>
            </a:extLst>
          </p:cNvPr>
          <p:cNvSpPr/>
          <p:nvPr/>
        </p:nvSpPr>
        <p:spPr>
          <a:xfrm>
            <a:off x="3997072" y="3770048"/>
            <a:ext cx="627449" cy="29514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1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containment</a:t>
            </a:r>
            <a:r>
              <a:rPr lang="zh-TW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digraph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DAG such that: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vertex set is the set of supports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arc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v'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1F9C97B-C343-426A-A86F-B73E1CD8B379}"/>
              </a:ext>
            </a:extLst>
          </p:cNvPr>
          <p:cNvSpPr/>
          <p:nvPr/>
        </p:nvSpPr>
        <p:spPr>
          <a:xfrm>
            <a:off x="3651931" y="4746393"/>
            <a:ext cx="669956" cy="3960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83A6D73-5A1A-4AA7-AEDE-A6989B918B1D}"/>
              </a:ext>
            </a:extLst>
          </p:cNvPr>
          <p:cNvGraphicFramePr>
            <a:graphicFrameLocks noGrp="1"/>
          </p:cNvGraphicFramePr>
          <p:nvPr/>
        </p:nvGraphicFramePr>
        <p:xfrm>
          <a:off x="323159" y="3894953"/>
          <a:ext cx="3024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2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</a:tbl>
          </a:graphicData>
        </a:graphic>
      </p:graphicFrame>
      <p:grpSp>
        <p:nvGrpSpPr>
          <p:cNvPr id="30" name="群組 29">
            <a:extLst>
              <a:ext uri="{FF2B5EF4-FFF2-40B4-BE49-F238E27FC236}">
                <a16:creationId xmlns:a16="http://schemas.microsoft.com/office/drawing/2014/main" id="{D0B47BF1-999C-4856-AA80-B1435BC2848E}"/>
              </a:ext>
            </a:extLst>
          </p:cNvPr>
          <p:cNvGrpSpPr/>
          <p:nvPr/>
        </p:nvGrpSpPr>
        <p:grpSpPr>
          <a:xfrm>
            <a:off x="4454176" y="3775334"/>
            <a:ext cx="4749441" cy="2365622"/>
            <a:chOff x="4437707" y="4437265"/>
            <a:chExt cx="4749441" cy="2365622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A9938C2E-5C60-49F0-A128-DEFDFCD7284E}"/>
                </a:ext>
              </a:extLst>
            </p:cNvPr>
            <p:cNvSpPr/>
            <p:nvPr/>
          </p:nvSpPr>
          <p:spPr>
            <a:xfrm>
              <a:off x="7236000" y="4860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AD382BA9-8361-4CA7-84AA-4C94BA823839}"/>
                </a:ext>
              </a:extLst>
            </p:cNvPr>
            <p:cNvSpPr/>
            <p:nvPr/>
          </p:nvSpPr>
          <p:spPr>
            <a:xfrm>
              <a:off x="6120000" y="4860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1C16373-2EEF-4B04-A66D-77ED64439DB2}"/>
                </a:ext>
              </a:extLst>
            </p:cNvPr>
            <p:cNvCxnSpPr>
              <a:cxnSpLocks/>
              <a:stCxn id="31" idx="3"/>
              <a:endCxn id="47" idx="0"/>
            </p:cNvCxnSpPr>
            <p:nvPr/>
          </p:nvCxnSpPr>
          <p:spPr>
            <a:xfrm flipH="1">
              <a:off x="6210000" y="5013640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D7F8B17-C20C-456F-90F7-AEAD70124685}"/>
                </a:ext>
              </a:extLst>
            </p:cNvPr>
            <p:cNvCxnSpPr>
              <a:cxnSpLocks/>
              <a:stCxn id="31" idx="4"/>
              <a:endCxn id="48" idx="0"/>
            </p:cNvCxnSpPr>
            <p:nvPr/>
          </p:nvCxnSpPr>
          <p:spPr>
            <a:xfrm>
              <a:off x="7326000" y="5040000"/>
              <a:ext cx="0" cy="126000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6E79A7A-6AB9-4FD7-986D-3AFB759B0120}"/>
                </a:ext>
              </a:extLst>
            </p:cNvPr>
            <p:cNvCxnSpPr>
              <a:cxnSpLocks/>
              <a:stCxn id="31" idx="5"/>
              <a:endCxn id="50" idx="1"/>
            </p:cNvCxnSpPr>
            <p:nvPr/>
          </p:nvCxnSpPr>
          <p:spPr>
            <a:xfrm>
              <a:off x="7389640" y="5013640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592D567-EA5B-48D9-9B01-D4E4D80473E3}"/>
                </a:ext>
              </a:extLst>
            </p:cNvPr>
            <p:cNvCxnSpPr>
              <a:cxnSpLocks/>
              <a:stCxn id="34" idx="3"/>
              <a:endCxn id="49" idx="7"/>
            </p:cNvCxnSpPr>
            <p:nvPr/>
          </p:nvCxnSpPr>
          <p:spPr>
            <a:xfrm flipH="1">
              <a:off x="5553640" y="5013640"/>
              <a:ext cx="592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1EBC809-FE99-4187-9CA2-4692989C9F10}"/>
                </a:ext>
              </a:extLst>
            </p:cNvPr>
            <p:cNvSpPr/>
            <p:nvPr/>
          </p:nvSpPr>
          <p:spPr>
            <a:xfrm>
              <a:off x="6823029" y="443726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D98B12-E7A3-4476-AC09-AB61D6AA2DBC}"/>
                </a:ext>
              </a:extLst>
            </p:cNvPr>
            <p:cNvSpPr/>
            <p:nvPr/>
          </p:nvSpPr>
          <p:spPr>
            <a:xfrm>
              <a:off x="5025024" y="443726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1FF77F2-C247-40FD-AE9E-01953460791C}"/>
                </a:ext>
              </a:extLst>
            </p:cNvPr>
            <p:cNvSpPr/>
            <p:nvPr/>
          </p:nvSpPr>
          <p:spPr>
            <a:xfrm>
              <a:off x="4437707" y="5679492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A9EB35-BEF6-4558-9FB6-A3830A5C4ECF}"/>
                </a:ext>
              </a:extLst>
            </p:cNvPr>
            <p:cNvSpPr/>
            <p:nvPr/>
          </p:nvSpPr>
          <p:spPr>
            <a:xfrm>
              <a:off x="5565307" y="637200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9DFA3F-70AE-4E65-88EE-FC574DCA3F04}"/>
                </a:ext>
              </a:extLst>
            </p:cNvPr>
            <p:cNvSpPr/>
            <p:nvPr/>
          </p:nvSpPr>
          <p:spPr>
            <a:xfrm>
              <a:off x="7242636" y="637200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E5BA34-E797-4239-9CE6-F9EF291C52B2}"/>
                </a:ext>
              </a:extLst>
            </p:cNvPr>
            <p:cNvSpPr/>
            <p:nvPr/>
          </p:nvSpPr>
          <p:spPr>
            <a:xfrm>
              <a:off x="8010223" y="5633788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59EDAD19-819A-4A0B-9C2E-1DE015C741B6}"/>
                </a:ext>
              </a:extLst>
            </p:cNvPr>
            <p:cNvSpPr/>
            <p:nvPr/>
          </p:nvSpPr>
          <p:spPr>
            <a:xfrm>
              <a:off x="6120000" y="6300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7A8B040-AFC4-4303-BBE2-4E5B1EADD354}"/>
                </a:ext>
              </a:extLst>
            </p:cNvPr>
            <p:cNvSpPr/>
            <p:nvPr/>
          </p:nvSpPr>
          <p:spPr>
            <a:xfrm>
              <a:off x="7236000" y="6300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B9121E1B-A590-4AEB-BB39-FAA0C2D07D98}"/>
                </a:ext>
              </a:extLst>
            </p:cNvPr>
            <p:cNvSpPr/>
            <p:nvPr/>
          </p:nvSpPr>
          <p:spPr>
            <a:xfrm>
              <a:off x="5400000" y="5580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96EA0806-766A-41C2-9000-D3C424CEB999}"/>
                </a:ext>
              </a:extLst>
            </p:cNvPr>
            <p:cNvSpPr/>
            <p:nvPr/>
          </p:nvSpPr>
          <p:spPr>
            <a:xfrm>
              <a:off x="7920000" y="5580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BADCCDC0-B3EA-4DBC-8E8D-B69F92B3F719}"/>
                </a:ext>
              </a:extLst>
            </p:cNvPr>
            <p:cNvCxnSpPr>
              <a:cxnSpLocks/>
              <a:stCxn id="47" idx="1"/>
              <a:endCxn id="49" idx="6"/>
            </p:cNvCxnSpPr>
            <p:nvPr/>
          </p:nvCxnSpPr>
          <p:spPr>
            <a:xfrm flipH="1" flipV="1">
              <a:off x="5580000" y="5670000"/>
              <a:ext cx="56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EEAB74E9-F241-4D0F-A79E-B33FC4060A73}"/>
                </a:ext>
              </a:extLst>
            </p:cNvPr>
            <p:cNvCxnSpPr>
              <a:cxnSpLocks/>
              <a:stCxn id="31" idx="2"/>
              <a:endCxn id="49" idx="7"/>
            </p:cNvCxnSpPr>
            <p:nvPr/>
          </p:nvCxnSpPr>
          <p:spPr>
            <a:xfrm flipH="1">
              <a:off x="5553640" y="4950000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CD12AC9A-DF63-4298-9214-8C5B1C95885A}"/>
                </a:ext>
              </a:extLst>
            </p:cNvPr>
            <p:cNvCxnSpPr>
              <a:cxnSpLocks/>
              <a:stCxn id="48" idx="1"/>
              <a:endCxn id="49" idx="6"/>
            </p:cNvCxnSpPr>
            <p:nvPr/>
          </p:nvCxnSpPr>
          <p:spPr>
            <a:xfrm flipH="1" flipV="1">
              <a:off x="5580000" y="5670000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3F2FB6A-FAC6-4EB4-924A-26BD8D9A3DD4}"/>
                </a:ext>
              </a:extLst>
            </p:cNvPr>
            <p:cNvCxnSpPr>
              <a:cxnSpLocks/>
              <a:stCxn id="48" idx="7"/>
              <a:endCxn id="50" idx="3"/>
            </p:cNvCxnSpPr>
            <p:nvPr/>
          </p:nvCxnSpPr>
          <p:spPr>
            <a:xfrm flipV="1">
              <a:off x="7389640" y="5733640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12943EE-255C-4999-A18F-C31A01E1C623}"/>
                </a:ext>
              </a:extLst>
            </p:cNvPr>
            <p:cNvCxnSpPr>
              <a:cxnSpLocks/>
              <a:stCxn id="34" idx="5"/>
              <a:endCxn id="50" idx="2"/>
            </p:cNvCxnSpPr>
            <p:nvPr/>
          </p:nvCxnSpPr>
          <p:spPr>
            <a:xfrm>
              <a:off x="6273640" y="5013640"/>
              <a:ext cx="164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B5C4A14-5B23-4993-AEC8-DB33B6FCFD3F}"/>
                </a:ext>
              </a:extLst>
            </p:cNvPr>
            <p:cNvCxnSpPr>
              <a:cxnSpLocks/>
              <a:stCxn id="34" idx="5"/>
              <a:endCxn id="48" idx="0"/>
            </p:cNvCxnSpPr>
            <p:nvPr/>
          </p:nvCxnSpPr>
          <p:spPr>
            <a:xfrm>
              <a:off x="6273640" y="5013640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19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arcs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</a:p>
          <a:p>
            <a:pPr marL="0" indent="180975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has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 leaving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52B6B92-B6D2-47D9-8E00-03691795678F}"/>
              </a:ext>
            </a:extLst>
          </p:cNvPr>
          <p:cNvGrpSpPr/>
          <p:nvPr/>
        </p:nvGrpSpPr>
        <p:grpSpPr>
          <a:xfrm>
            <a:off x="4572000" y="3429000"/>
            <a:ext cx="4447816" cy="2491922"/>
            <a:chOff x="161128" y="3926684"/>
            <a:chExt cx="4447816" cy="2491922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85FDCE6-EBB8-417F-8F8E-97DD932DBD0C}"/>
                </a:ext>
              </a:extLst>
            </p:cNvPr>
            <p:cNvSpPr/>
            <p:nvPr/>
          </p:nvSpPr>
          <p:spPr>
            <a:xfrm>
              <a:off x="2796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D7382AC-A0B6-4E4D-BEE1-28087402BF41}"/>
                </a:ext>
              </a:extLst>
            </p:cNvPr>
            <p:cNvSpPr/>
            <p:nvPr/>
          </p:nvSpPr>
          <p:spPr>
            <a:xfrm>
              <a:off x="1680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365CD47-83AB-40BA-8D64-846C615F96FD}"/>
                </a:ext>
              </a:extLst>
            </p:cNvPr>
            <p:cNvCxnSpPr>
              <a:cxnSpLocks/>
              <a:stCxn id="6" idx="3"/>
              <a:endCxn id="18" idx="0"/>
            </p:cNvCxnSpPr>
            <p:nvPr/>
          </p:nvCxnSpPr>
          <p:spPr>
            <a:xfrm flipH="1">
              <a:off x="177033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277666F-66EB-4356-AC07-1454B95D1FAF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2886339" y="4611267"/>
              <a:ext cx="0" cy="126000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A18E1475-D8CD-40F7-8A3A-9ED17DD9FCD5}"/>
                </a:ext>
              </a:extLst>
            </p:cNvPr>
            <p:cNvCxnSpPr>
              <a:cxnSpLocks/>
              <a:stCxn id="6" idx="5"/>
              <a:endCxn id="21" idx="1"/>
            </p:cNvCxnSpPr>
            <p:nvPr/>
          </p:nvCxnSpPr>
          <p:spPr>
            <a:xfrm>
              <a:off x="2949979" y="458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4E37FB5-4330-4A5E-8376-7BB9F856476C}"/>
                </a:ext>
              </a:extLst>
            </p:cNvPr>
            <p:cNvCxnSpPr>
              <a:cxnSpLocks/>
              <a:stCxn id="7" idx="3"/>
              <a:endCxn id="20" idx="7"/>
            </p:cNvCxnSpPr>
            <p:nvPr/>
          </p:nvCxnSpPr>
          <p:spPr>
            <a:xfrm flipH="1">
              <a:off x="1113979" y="4584907"/>
              <a:ext cx="592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CEF02D-5BB7-4C0F-AC17-6BE6D55A9A21}"/>
                </a:ext>
              </a:extLst>
            </p:cNvPr>
            <p:cNvSpPr/>
            <p:nvPr/>
          </p:nvSpPr>
          <p:spPr>
            <a:xfrm>
              <a:off x="2383368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F34B76-A760-4657-884B-FD057D6E8478}"/>
                </a:ext>
              </a:extLst>
            </p:cNvPr>
            <p:cNvSpPr/>
            <p:nvPr/>
          </p:nvSpPr>
          <p:spPr>
            <a:xfrm>
              <a:off x="677723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F6D355-F43E-4CEC-9C29-6263244FAA1D}"/>
                </a:ext>
              </a:extLst>
            </p:cNvPr>
            <p:cNvSpPr/>
            <p:nvPr/>
          </p:nvSpPr>
          <p:spPr>
            <a:xfrm>
              <a:off x="192008" y="5250759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2E56DA-E1C3-4680-ADA3-36C7D347E955}"/>
                </a:ext>
              </a:extLst>
            </p:cNvPr>
            <p:cNvSpPr/>
            <p:nvPr/>
          </p:nvSpPr>
          <p:spPr>
            <a:xfrm>
              <a:off x="1125646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4582086-334E-4AC5-A6E2-F84D33E634FA}"/>
                </a:ext>
              </a:extLst>
            </p:cNvPr>
            <p:cNvSpPr/>
            <p:nvPr/>
          </p:nvSpPr>
          <p:spPr>
            <a:xfrm>
              <a:off x="2802975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6CD4E7-2948-44F2-92B6-5CA011482BC0}"/>
                </a:ext>
              </a:extLst>
            </p:cNvPr>
            <p:cNvSpPr/>
            <p:nvPr/>
          </p:nvSpPr>
          <p:spPr>
            <a:xfrm>
              <a:off x="3432019" y="5251235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7F92311-A3E3-40BD-95F9-2FF87522B1B0}"/>
                </a:ext>
              </a:extLst>
            </p:cNvPr>
            <p:cNvSpPr/>
            <p:nvPr/>
          </p:nvSpPr>
          <p:spPr>
            <a:xfrm>
              <a:off x="1680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95AFF50-8210-46FD-B4C9-06A2A77D32AF}"/>
                </a:ext>
              </a:extLst>
            </p:cNvPr>
            <p:cNvSpPr/>
            <p:nvPr/>
          </p:nvSpPr>
          <p:spPr>
            <a:xfrm>
              <a:off x="2796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FAF4974B-6F53-4D54-A1F2-C1B908B15A61}"/>
                </a:ext>
              </a:extLst>
            </p:cNvPr>
            <p:cNvSpPr/>
            <p:nvPr/>
          </p:nvSpPr>
          <p:spPr>
            <a:xfrm>
              <a:off x="96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131BA80D-8BF0-4B55-8B62-9993E025DBA6}"/>
                </a:ext>
              </a:extLst>
            </p:cNvPr>
            <p:cNvSpPr/>
            <p:nvPr/>
          </p:nvSpPr>
          <p:spPr>
            <a:xfrm>
              <a:off x="348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64D1F9B-3AAD-410E-B86C-55BAC857B5B1}"/>
                </a:ext>
              </a:extLst>
            </p:cNvPr>
            <p:cNvSpPr/>
            <p:nvPr/>
          </p:nvSpPr>
          <p:spPr>
            <a:xfrm>
              <a:off x="192007" y="3960000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59A3697-30AC-410C-9851-19EF2073554B}"/>
                </a:ext>
              </a:extLst>
            </p:cNvPr>
            <p:cNvSpPr txBox="1"/>
            <p:nvPr/>
          </p:nvSpPr>
          <p:spPr>
            <a:xfrm>
              <a:off x="161128" y="3926684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3F754A9-CC38-4E72-B9C9-C0765285788A}"/>
              </a:ext>
            </a:extLst>
          </p:cNvPr>
          <p:cNvGrpSpPr/>
          <p:nvPr/>
        </p:nvGrpSpPr>
        <p:grpSpPr>
          <a:xfrm>
            <a:off x="175605" y="3429000"/>
            <a:ext cx="4447816" cy="2491922"/>
            <a:chOff x="161128" y="3926684"/>
            <a:chExt cx="4447816" cy="2491922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D98FA20C-ADCE-4ED2-AE07-8DFC3CD19EAC}"/>
                </a:ext>
              </a:extLst>
            </p:cNvPr>
            <p:cNvSpPr/>
            <p:nvPr/>
          </p:nvSpPr>
          <p:spPr>
            <a:xfrm>
              <a:off x="2796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62F1E4E7-0821-4921-9290-7D496763813D}"/>
                </a:ext>
              </a:extLst>
            </p:cNvPr>
            <p:cNvSpPr/>
            <p:nvPr/>
          </p:nvSpPr>
          <p:spPr>
            <a:xfrm>
              <a:off x="1680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7B51766-2165-46A7-9D7F-26C865DDEF37}"/>
                </a:ext>
              </a:extLst>
            </p:cNvPr>
            <p:cNvCxnSpPr>
              <a:cxnSpLocks/>
              <a:stCxn id="25" idx="3"/>
              <a:endCxn id="37" idx="0"/>
            </p:cNvCxnSpPr>
            <p:nvPr/>
          </p:nvCxnSpPr>
          <p:spPr>
            <a:xfrm flipH="1">
              <a:off x="177033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C873E30-2DE1-4B71-AD5D-FB062D85E99D}"/>
                </a:ext>
              </a:extLst>
            </p:cNvPr>
            <p:cNvCxnSpPr>
              <a:cxnSpLocks/>
              <a:stCxn id="25" idx="4"/>
              <a:endCxn id="38" idx="0"/>
            </p:cNvCxnSpPr>
            <p:nvPr/>
          </p:nvCxnSpPr>
          <p:spPr>
            <a:xfrm>
              <a:off x="2886339" y="4611267"/>
              <a:ext cx="0" cy="126000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80EFBF32-BB26-4E4D-9E9D-45791978EA18}"/>
                </a:ext>
              </a:extLst>
            </p:cNvPr>
            <p:cNvCxnSpPr>
              <a:cxnSpLocks/>
              <a:stCxn id="25" idx="5"/>
              <a:endCxn id="40" idx="1"/>
            </p:cNvCxnSpPr>
            <p:nvPr/>
          </p:nvCxnSpPr>
          <p:spPr>
            <a:xfrm>
              <a:off x="2949979" y="458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2B1767A-2E70-4E84-AA31-C9A4764E44B8}"/>
                </a:ext>
              </a:extLst>
            </p:cNvPr>
            <p:cNvCxnSpPr>
              <a:cxnSpLocks/>
              <a:stCxn id="26" idx="3"/>
              <a:endCxn id="39" idx="7"/>
            </p:cNvCxnSpPr>
            <p:nvPr/>
          </p:nvCxnSpPr>
          <p:spPr>
            <a:xfrm flipH="1">
              <a:off x="1113979" y="4584907"/>
              <a:ext cx="592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4304790-9C39-48D0-8BD3-62FA9A4F5A44}"/>
                </a:ext>
              </a:extLst>
            </p:cNvPr>
            <p:cNvSpPr/>
            <p:nvPr/>
          </p:nvSpPr>
          <p:spPr>
            <a:xfrm>
              <a:off x="2383368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0FDDF17-FA43-4BFD-B2A2-2A6D9E73D004}"/>
                </a:ext>
              </a:extLst>
            </p:cNvPr>
            <p:cNvSpPr/>
            <p:nvPr/>
          </p:nvSpPr>
          <p:spPr>
            <a:xfrm>
              <a:off x="677723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2B2DBA0-BB75-4073-93DA-FAC87BF355C8}"/>
                </a:ext>
              </a:extLst>
            </p:cNvPr>
            <p:cNvSpPr/>
            <p:nvPr/>
          </p:nvSpPr>
          <p:spPr>
            <a:xfrm>
              <a:off x="192008" y="5250759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3666C33-65F8-4EB4-A034-D226028AFFA7}"/>
                </a:ext>
              </a:extLst>
            </p:cNvPr>
            <p:cNvSpPr/>
            <p:nvPr/>
          </p:nvSpPr>
          <p:spPr>
            <a:xfrm>
              <a:off x="1125646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75B638-F126-45BB-B8D2-D901DC03394E}"/>
                </a:ext>
              </a:extLst>
            </p:cNvPr>
            <p:cNvSpPr/>
            <p:nvPr/>
          </p:nvSpPr>
          <p:spPr>
            <a:xfrm>
              <a:off x="2802975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D83168F-3FEB-4E66-9F12-4520A63B6C51}"/>
                </a:ext>
              </a:extLst>
            </p:cNvPr>
            <p:cNvSpPr/>
            <p:nvPr/>
          </p:nvSpPr>
          <p:spPr>
            <a:xfrm>
              <a:off x="3432019" y="5251235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2958C70A-EF04-42EE-B577-9DADD418AAA3}"/>
                </a:ext>
              </a:extLst>
            </p:cNvPr>
            <p:cNvSpPr/>
            <p:nvPr/>
          </p:nvSpPr>
          <p:spPr>
            <a:xfrm>
              <a:off x="1680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64BBC24-C41F-4521-9F09-882BD750E3E0}"/>
                </a:ext>
              </a:extLst>
            </p:cNvPr>
            <p:cNvSpPr/>
            <p:nvPr/>
          </p:nvSpPr>
          <p:spPr>
            <a:xfrm>
              <a:off x="2796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262A96B7-F875-41A0-97EC-0C1B0CBBD787}"/>
                </a:ext>
              </a:extLst>
            </p:cNvPr>
            <p:cNvSpPr/>
            <p:nvPr/>
          </p:nvSpPr>
          <p:spPr>
            <a:xfrm>
              <a:off x="96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782F06B-8B33-41BC-9A5A-F432FC55F9B0}"/>
                </a:ext>
              </a:extLst>
            </p:cNvPr>
            <p:cNvSpPr/>
            <p:nvPr/>
          </p:nvSpPr>
          <p:spPr>
            <a:xfrm>
              <a:off x="348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F8902B3-5E6C-4472-9030-C9715711F8EE}"/>
                </a:ext>
              </a:extLst>
            </p:cNvPr>
            <p:cNvCxnSpPr>
              <a:cxnSpLocks/>
              <a:stCxn id="37" idx="1"/>
              <a:endCxn id="39" idx="6"/>
            </p:cNvCxnSpPr>
            <p:nvPr/>
          </p:nvCxnSpPr>
          <p:spPr>
            <a:xfrm flipH="1" flipV="1">
              <a:off x="1140339" y="5241267"/>
              <a:ext cx="56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017A309-9EAC-4DAB-90BD-FFE2B8579642}"/>
                </a:ext>
              </a:extLst>
            </p:cNvPr>
            <p:cNvCxnSpPr>
              <a:cxnSpLocks/>
              <a:stCxn id="25" idx="2"/>
              <a:endCxn id="39" idx="7"/>
            </p:cNvCxnSpPr>
            <p:nvPr/>
          </p:nvCxnSpPr>
          <p:spPr>
            <a:xfrm flipH="1">
              <a:off x="1113979" y="4521267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8322862-B369-43E5-A922-143BE7707604}"/>
                </a:ext>
              </a:extLst>
            </p:cNvPr>
            <p:cNvCxnSpPr>
              <a:cxnSpLocks/>
              <a:stCxn id="38" idx="1"/>
              <a:endCxn id="39" idx="6"/>
            </p:cNvCxnSpPr>
            <p:nvPr/>
          </p:nvCxnSpPr>
          <p:spPr>
            <a:xfrm flipH="1" flipV="1">
              <a:off x="1140339" y="5241267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45ECB24-A53A-4DC3-9D99-907231BFED25}"/>
                </a:ext>
              </a:extLst>
            </p:cNvPr>
            <p:cNvCxnSpPr>
              <a:cxnSpLocks/>
              <a:stCxn id="38" idx="7"/>
              <a:endCxn id="40" idx="3"/>
            </p:cNvCxnSpPr>
            <p:nvPr/>
          </p:nvCxnSpPr>
          <p:spPr>
            <a:xfrm flipV="1">
              <a:off x="2949979" y="530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294E995-ACC8-45B9-8CD9-4C51E146F81B}"/>
                </a:ext>
              </a:extLst>
            </p:cNvPr>
            <p:cNvCxnSpPr>
              <a:cxnSpLocks/>
              <a:stCxn id="26" idx="5"/>
              <a:endCxn id="40" idx="2"/>
            </p:cNvCxnSpPr>
            <p:nvPr/>
          </p:nvCxnSpPr>
          <p:spPr>
            <a:xfrm>
              <a:off x="1833979" y="4584907"/>
              <a:ext cx="164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8C4FF82-13D1-4632-ABC4-07F0F869879B}"/>
                </a:ext>
              </a:extLst>
            </p:cNvPr>
            <p:cNvCxnSpPr>
              <a:cxnSpLocks/>
              <a:stCxn id="26" idx="5"/>
              <a:endCxn id="38" idx="0"/>
            </p:cNvCxnSpPr>
            <p:nvPr/>
          </p:nvCxnSpPr>
          <p:spPr>
            <a:xfrm>
              <a:off x="183397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AD964A6-0DA6-4988-B10F-4EC8DB736CD5}"/>
                </a:ext>
              </a:extLst>
            </p:cNvPr>
            <p:cNvSpPr/>
            <p:nvPr/>
          </p:nvSpPr>
          <p:spPr>
            <a:xfrm>
              <a:off x="192007" y="3960000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5607660-0F6F-4859-850C-B63263BEA955}"/>
                </a:ext>
              </a:extLst>
            </p:cNvPr>
            <p:cNvSpPr txBox="1"/>
            <p:nvPr/>
          </p:nvSpPr>
          <p:spPr>
            <a:xfrm>
              <a:off x="161128" y="3926684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TW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TW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837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row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vertex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is a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target pair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561E1BD-280A-4FBA-8F2E-64C8B0C952EC}"/>
              </a:ext>
            </a:extLst>
          </p:cNvPr>
          <p:cNvGrpSpPr/>
          <p:nvPr/>
        </p:nvGrpSpPr>
        <p:grpSpPr>
          <a:xfrm>
            <a:off x="161128" y="3926684"/>
            <a:ext cx="4447816" cy="2491922"/>
            <a:chOff x="161128" y="3926684"/>
            <a:chExt cx="4447816" cy="2491922"/>
          </a:xfrm>
        </p:grpSpPr>
        <p:sp>
          <p:nvSpPr>
            <p:cNvPr id="141" name="橢圓 140">
              <a:extLst>
                <a:ext uri="{FF2B5EF4-FFF2-40B4-BE49-F238E27FC236}">
                  <a16:creationId xmlns:a16="http://schemas.microsoft.com/office/drawing/2014/main" id="{7710DFB9-B475-4E20-882C-67CED637E764}"/>
                </a:ext>
              </a:extLst>
            </p:cNvPr>
            <p:cNvSpPr/>
            <p:nvPr/>
          </p:nvSpPr>
          <p:spPr>
            <a:xfrm>
              <a:off x="2796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466BF7F5-6228-41A5-A8EB-824B33CFACC2}"/>
                </a:ext>
              </a:extLst>
            </p:cNvPr>
            <p:cNvSpPr/>
            <p:nvPr/>
          </p:nvSpPr>
          <p:spPr>
            <a:xfrm>
              <a:off x="1680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B342D82B-7B52-4646-9D5E-98D164272C30}"/>
                </a:ext>
              </a:extLst>
            </p:cNvPr>
            <p:cNvCxnSpPr>
              <a:cxnSpLocks/>
              <a:stCxn id="141" idx="3"/>
              <a:endCxn id="153" idx="0"/>
            </p:cNvCxnSpPr>
            <p:nvPr/>
          </p:nvCxnSpPr>
          <p:spPr>
            <a:xfrm flipH="1">
              <a:off x="177033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1D9FCC28-7ED8-439E-A346-61C8310D2BD4}"/>
                </a:ext>
              </a:extLst>
            </p:cNvPr>
            <p:cNvCxnSpPr>
              <a:cxnSpLocks/>
              <a:stCxn id="141" idx="4"/>
              <a:endCxn id="154" idx="0"/>
            </p:cNvCxnSpPr>
            <p:nvPr/>
          </p:nvCxnSpPr>
          <p:spPr>
            <a:xfrm>
              <a:off x="2886339" y="4611267"/>
              <a:ext cx="0" cy="126000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44EFEEB3-C429-43CD-944E-929A8E94C14F}"/>
                </a:ext>
              </a:extLst>
            </p:cNvPr>
            <p:cNvCxnSpPr>
              <a:cxnSpLocks/>
              <a:stCxn id="141" idx="5"/>
              <a:endCxn id="156" idx="1"/>
            </p:cNvCxnSpPr>
            <p:nvPr/>
          </p:nvCxnSpPr>
          <p:spPr>
            <a:xfrm>
              <a:off x="2949979" y="458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8DA6DFE7-9622-473C-A87B-D0C0CA23D6C8}"/>
                </a:ext>
              </a:extLst>
            </p:cNvPr>
            <p:cNvCxnSpPr>
              <a:cxnSpLocks/>
              <a:stCxn id="142" idx="3"/>
              <a:endCxn id="155" idx="7"/>
            </p:cNvCxnSpPr>
            <p:nvPr/>
          </p:nvCxnSpPr>
          <p:spPr>
            <a:xfrm flipH="1">
              <a:off x="1113979" y="4584907"/>
              <a:ext cx="592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925EBDD-11DD-47E5-9BE4-8FF268B3BACE}"/>
                </a:ext>
              </a:extLst>
            </p:cNvPr>
            <p:cNvSpPr/>
            <p:nvPr/>
          </p:nvSpPr>
          <p:spPr>
            <a:xfrm>
              <a:off x="2383368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6559CA9-1ED2-4C8A-85DB-92B2093C8F7B}"/>
                </a:ext>
              </a:extLst>
            </p:cNvPr>
            <p:cNvSpPr/>
            <p:nvPr/>
          </p:nvSpPr>
          <p:spPr>
            <a:xfrm>
              <a:off x="677723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E13EA2A-831A-41A3-B830-324A2DB91962}"/>
                </a:ext>
              </a:extLst>
            </p:cNvPr>
            <p:cNvSpPr/>
            <p:nvPr/>
          </p:nvSpPr>
          <p:spPr>
            <a:xfrm>
              <a:off x="192008" y="5250759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92CA937-E7EE-4970-8D7B-F16ED6A8D78B}"/>
                </a:ext>
              </a:extLst>
            </p:cNvPr>
            <p:cNvSpPr/>
            <p:nvPr/>
          </p:nvSpPr>
          <p:spPr>
            <a:xfrm>
              <a:off x="1125646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C5E2783-410E-492E-9F28-F76D8495A4ED}"/>
                </a:ext>
              </a:extLst>
            </p:cNvPr>
            <p:cNvSpPr/>
            <p:nvPr/>
          </p:nvSpPr>
          <p:spPr>
            <a:xfrm>
              <a:off x="2802975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09BAAF8-0D91-4821-BDFD-D21A387B039C}"/>
                </a:ext>
              </a:extLst>
            </p:cNvPr>
            <p:cNvSpPr/>
            <p:nvPr/>
          </p:nvSpPr>
          <p:spPr>
            <a:xfrm>
              <a:off x="3432019" y="5251235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A2C40F46-D563-4D93-BB8B-9691B98A5FE2}"/>
                </a:ext>
              </a:extLst>
            </p:cNvPr>
            <p:cNvSpPr/>
            <p:nvPr/>
          </p:nvSpPr>
          <p:spPr>
            <a:xfrm>
              <a:off x="1680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0B19B78D-7BB5-4AF4-90C9-CF43AC0AA240}"/>
                </a:ext>
              </a:extLst>
            </p:cNvPr>
            <p:cNvSpPr/>
            <p:nvPr/>
          </p:nvSpPr>
          <p:spPr>
            <a:xfrm>
              <a:off x="2796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0339E306-58E4-4478-AD3F-5C1EF11600EF}"/>
                </a:ext>
              </a:extLst>
            </p:cNvPr>
            <p:cNvSpPr/>
            <p:nvPr/>
          </p:nvSpPr>
          <p:spPr>
            <a:xfrm>
              <a:off x="96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3B326A86-CA8C-46A3-A8D6-A39145EEC170}"/>
                </a:ext>
              </a:extLst>
            </p:cNvPr>
            <p:cNvSpPr/>
            <p:nvPr/>
          </p:nvSpPr>
          <p:spPr>
            <a:xfrm>
              <a:off x="348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2DF8D275-E05F-4F44-A3FE-8C2752EB4074}"/>
                </a:ext>
              </a:extLst>
            </p:cNvPr>
            <p:cNvCxnSpPr>
              <a:cxnSpLocks/>
              <a:stCxn id="153" idx="1"/>
              <a:endCxn id="155" idx="6"/>
            </p:cNvCxnSpPr>
            <p:nvPr/>
          </p:nvCxnSpPr>
          <p:spPr>
            <a:xfrm flipH="1" flipV="1">
              <a:off x="1140339" y="5241267"/>
              <a:ext cx="56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63554D1E-8F7C-4956-AB79-F3817E2B82A4}"/>
                </a:ext>
              </a:extLst>
            </p:cNvPr>
            <p:cNvCxnSpPr>
              <a:cxnSpLocks/>
              <a:stCxn id="141" idx="2"/>
              <a:endCxn id="155" idx="7"/>
            </p:cNvCxnSpPr>
            <p:nvPr/>
          </p:nvCxnSpPr>
          <p:spPr>
            <a:xfrm flipH="1">
              <a:off x="1113979" y="4521267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BF123414-0783-4C81-980E-37C2F416A145}"/>
                </a:ext>
              </a:extLst>
            </p:cNvPr>
            <p:cNvCxnSpPr>
              <a:cxnSpLocks/>
              <a:stCxn id="154" idx="1"/>
              <a:endCxn id="155" idx="6"/>
            </p:cNvCxnSpPr>
            <p:nvPr/>
          </p:nvCxnSpPr>
          <p:spPr>
            <a:xfrm flipH="1" flipV="1">
              <a:off x="1140339" y="5241267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37585246-49BA-4A42-9B88-F0B6D4C38A18}"/>
                </a:ext>
              </a:extLst>
            </p:cNvPr>
            <p:cNvCxnSpPr>
              <a:cxnSpLocks/>
              <a:stCxn id="154" idx="7"/>
              <a:endCxn id="156" idx="3"/>
            </p:cNvCxnSpPr>
            <p:nvPr/>
          </p:nvCxnSpPr>
          <p:spPr>
            <a:xfrm flipV="1">
              <a:off x="2949979" y="530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2DBF54DC-DFE7-4779-A445-20F85E3A81F9}"/>
                </a:ext>
              </a:extLst>
            </p:cNvPr>
            <p:cNvCxnSpPr>
              <a:cxnSpLocks/>
              <a:stCxn id="142" idx="5"/>
              <a:endCxn id="156" idx="2"/>
            </p:cNvCxnSpPr>
            <p:nvPr/>
          </p:nvCxnSpPr>
          <p:spPr>
            <a:xfrm>
              <a:off x="1833979" y="4584907"/>
              <a:ext cx="164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122B9183-7EDC-4BA1-B02A-9322CA31149A}"/>
                </a:ext>
              </a:extLst>
            </p:cNvPr>
            <p:cNvCxnSpPr>
              <a:cxnSpLocks/>
              <a:stCxn id="142" idx="5"/>
              <a:endCxn id="154" idx="0"/>
            </p:cNvCxnSpPr>
            <p:nvPr/>
          </p:nvCxnSpPr>
          <p:spPr>
            <a:xfrm>
              <a:off x="183397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1DD5CFFA-BD4B-4CF6-8C6C-9BC7FBBE8970}"/>
                </a:ext>
              </a:extLst>
            </p:cNvPr>
            <p:cNvSpPr/>
            <p:nvPr/>
          </p:nvSpPr>
          <p:spPr>
            <a:xfrm>
              <a:off x="192007" y="3960000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5E1EA6E-2EDF-43B8-A8A2-4AE28B41DABD}"/>
                </a:ext>
              </a:extLst>
            </p:cNvPr>
            <p:cNvSpPr txBox="1"/>
            <p:nvPr/>
          </p:nvSpPr>
          <p:spPr>
            <a:xfrm>
              <a:off x="161128" y="3926684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TW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TW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9809266B-1E33-4ADA-97B8-92C75E0424EF}"/>
              </a:ext>
            </a:extLst>
          </p:cNvPr>
          <p:cNvSpPr/>
          <p:nvPr/>
        </p:nvSpPr>
        <p:spPr>
          <a:xfrm flipV="1">
            <a:off x="3740573" y="4122991"/>
            <a:ext cx="324148" cy="3050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3117F60-00B5-4D65-9FFC-2E5F6112252A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64721" y="4275533"/>
            <a:ext cx="1014560" cy="5952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541449-AD21-4925-A42F-65E366ED9843}"/>
              </a:ext>
            </a:extLst>
          </p:cNvPr>
          <p:cNvSpPr txBox="1"/>
          <p:nvPr/>
        </p:nvSpPr>
        <p:spPr>
          <a:xfrm>
            <a:off x="5195540" y="4634003"/>
            <a:ext cx="2351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target pair (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58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Intuitively, each target pair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specifies a "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an element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its children.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uncovered pair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target pair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such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any child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32D6E1B2-5D97-4A52-8543-BF701D18ADE2}"/>
              </a:ext>
            </a:extLst>
          </p:cNvPr>
          <p:cNvGrpSpPr/>
          <p:nvPr/>
        </p:nvGrpSpPr>
        <p:grpSpPr>
          <a:xfrm>
            <a:off x="2108085" y="4291170"/>
            <a:ext cx="4447816" cy="2491922"/>
            <a:chOff x="125598" y="3708297"/>
            <a:chExt cx="4447816" cy="2491922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03F3199-FA19-4BC0-AFF4-F3C07FE0D1C8}"/>
                </a:ext>
              </a:extLst>
            </p:cNvPr>
            <p:cNvSpPr/>
            <p:nvPr/>
          </p:nvSpPr>
          <p:spPr>
            <a:xfrm>
              <a:off x="3396489" y="5032848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244" name="橢圓 243">
              <a:extLst>
                <a:ext uri="{FF2B5EF4-FFF2-40B4-BE49-F238E27FC236}">
                  <a16:creationId xmlns:a16="http://schemas.microsoft.com/office/drawing/2014/main" id="{203E3D3C-DB09-48EB-970C-5D3847E32022}"/>
                </a:ext>
              </a:extLst>
            </p:cNvPr>
            <p:cNvSpPr/>
            <p:nvPr/>
          </p:nvSpPr>
          <p:spPr>
            <a:xfrm>
              <a:off x="2760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45" name="橢圓 244">
              <a:extLst>
                <a:ext uri="{FF2B5EF4-FFF2-40B4-BE49-F238E27FC236}">
                  <a16:creationId xmlns:a16="http://schemas.microsoft.com/office/drawing/2014/main" id="{D497B83A-8C49-485C-9BC2-4EB4C84D9A06}"/>
                </a:ext>
              </a:extLst>
            </p:cNvPr>
            <p:cNvSpPr/>
            <p:nvPr/>
          </p:nvSpPr>
          <p:spPr>
            <a:xfrm>
              <a:off x="1644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E7084F9E-A38C-4998-98AF-14CEF6A305D6}"/>
                </a:ext>
              </a:extLst>
            </p:cNvPr>
            <p:cNvCxnSpPr>
              <a:cxnSpLocks/>
              <a:stCxn id="244" idx="3"/>
              <a:endCxn id="256" idx="0"/>
            </p:cNvCxnSpPr>
            <p:nvPr/>
          </p:nvCxnSpPr>
          <p:spPr>
            <a:xfrm flipH="1">
              <a:off x="1734809" y="4366520"/>
              <a:ext cx="1052360" cy="128636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55F2B558-7BC1-4A43-A2F0-0FCCD9BDA846}"/>
                </a:ext>
              </a:extLst>
            </p:cNvPr>
            <p:cNvCxnSpPr>
              <a:cxnSpLocks/>
              <a:stCxn id="244" idx="4"/>
              <a:endCxn id="257" idx="0"/>
            </p:cNvCxnSpPr>
            <p:nvPr/>
          </p:nvCxnSpPr>
          <p:spPr>
            <a:xfrm>
              <a:off x="2850809" y="4392880"/>
              <a:ext cx="0" cy="126000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105563FD-A2D9-45A5-9029-3957CD164C2E}"/>
                </a:ext>
              </a:extLst>
            </p:cNvPr>
            <p:cNvCxnSpPr>
              <a:cxnSpLocks/>
              <a:stCxn id="244" idx="5"/>
              <a:endCxn id="259" idx="1"/>
            </p:cNvCxnSpPr>
            <p:nvPr/>
          </p:nvCxnSpPr>
          <p:spPr>
            <a:xfrm>
              <a:off x="2914449" y="4366520"/>
              <a:ext cx="556720" cy="5927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CF7D9EB8-FFE8-4CFB-8B18-AC7C3587A6E5}"/>
                </a:ext>
              </a:extLst>
            </p:cNvPr>
            <p:cNvCxnSpPr>
              <a:cxnSpLocks/>
              <a:stCxn id="245" idx="3"/>
              <a:endCxn id="258" idx="7"/>
            </p:cNvCxnSpPr>
            <p:nvPr/>
          </p:nvCxnSpPr>
          <p:spPr>
            <a:xfrm flipH="1">
              <a:off x="1078449" y="4366520"/>
              <a:ext cx="592720" cy="5927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9D3C444B-02C8-4B0E-AB7B-B204D0F49904}"/>
                </a:ext>
              </a:extLst>
            </p:cNvPr>
            <p:cNvSpPr/>
            <p:nvPr/>
          </p:nvSpPr>
          <p:spPr>
            <a:xfrm>
              <a:off x="642193" y="379014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E30454C-F028-4B07-9BA0-B8531B4A3D1C}"/>
                </a:ext>
              </a:extLst>
            </p:cNvPr>
            <p:cNvSpPr/>
            <p:nvPr/>
          </p:nvSpPr>
          <p:spPr>
            <a:xfrm>
              <a:off x="144460" y="5051970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30AEECB-5255-4692-BAAD-87941553C6D2}"/>
                </a:ext>
              </a:extLst>
            </p:cNvPr>
            <p:cNvSpPr/>
            <p:nvPr/>
          </p:nvSpPr>
          <p:spPr>
            <a:xfrm>
              <a:off x="1090116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2929485-B37E-4B06-BD03-3E275ABE2883}"/>
                </a:ext>
              </a:extLst>
            </p:cNvPr>
            <p:cNvSpPr/>
            <p:nvPr/>
          </p:nvSpPr>
          <p:spPr>
            <a:xfrm>
              <a:off x="2767445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256" name="橢圓 255">
              <a:extLst>
                <a:ext uri="{FF2B5EF4-FFF2-40B4-BE49-F238E27FC236}">
                  <a16:creationId xmlns:a16="http://schemas.microsoft.com/office/drawing/2014/main" id="{DBC9A84E-A083-4622-986E-23A83544C6C9}"/>
                </a:ext>
              </a:extLst>
            </p:cNvPr>
            <p:cNvSpPr/>
            <p:nvPr/>
          </p:nvSpPr>
          <p:spPr>
            <a:xfrm>
              <a:off x="1644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橢圓 256">
              <a:extLst>
                <a:ext uri="{FF2B5EF4-FFF2-40B4-BE49-F238E27FC236}">
                  <a16:creationId xmlns:a16="http://schemas.microsoft.com/office/drawing/2014/main" id="{85D0D0C9-6734-4783-8AB7-10E1539D0777}"/>
                </a:ext>
              </a:extLst>
            </p:cNvPr>
            <p:cNvSpPr/>
            <p:nvPr/>
          </p:nvSpPr>
          <p:spPr>
            <a:xfrm>
              <a:off x="2760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2D528EEB-EBA7-4972-9960-5932D45673FF}"/>
                </a:ext>
              </a:extLst>
            </p:cNvPr>
            <p:cNvSpPr/>
            <p:nvPr/>
          </p:nvSpPr>
          <p:spPr>
            <a:xfrm>
              <a:off x="92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橢圓 258">
              <a:extLst>
                <a:ext uri="{FF2B5EF4-FFF2-40B4-BE49-F238E27FC236}">
                  <a16:creationId xmlns:a16="http://schemas.microsoft.com/office/drawing/2014/main" id="{F08F1605-931C-40D8-BBD5-FC12BD02B2C3}"/>
                </a:ext>
              </a:extLst>
            </p:cNvPr>
            <p:cNvSpPr/>
            <p:nvPr/>
          </p:nvSpPr>
          <p:spPr>
            <a:xfrm>
              <a:off x="344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E618C5C-2BE9-4F03-B8A0-FC525F4282AA}"/>
                </a:ext>
              </a:extLst>
            </p:cNvPr>
            <p:cNvSpPr/>
            <p:nvPr/>
          </p:nvSpPr>
          <p:spPr>
            <a:xfrm>
              <a:off x="156477" y="3741613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7BD8FED4-0A2F-485F-81B2-7BA7575E68E2}"/>
                </a:ext>
              </a:extLst>
            </p:cNvPr>
            <p:cNvSpPr txBox="1"/>
            <p:nvPr/>
          </p:nvSpPr>
          <p:spPr>
            <a:xfrm>
              <a:off x="125598" y="3708297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BE7C9C9-C11A-4D22-A827-2611F382EDD1}"/>
                </a:ext>
              </a:extLst>
            </p:cNvPr>
            <p:cNvSpPr/>
            <p:nvPr/>
          </p:nvSpPr>
          <p:spPr>
            <a:xfrm flipV="1">
              <a:off x="1632265" y="3825378"/>
              <a:ext cx="345206" cy="4641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2" name="矩形 281">
            <a:extLst>
              <a:ext uri="{FF2B5EF4-FFF2-40B4-BE49-F238E27FC236}">
                <a16:creationId xmlns:a16="http://schemas.microsoft.com/office/drawing/2014/main" id="{DB826A19-93CE-4C4B-A4AD-CC04451E3974}"/>
              </a:ext>
            </a:extLst>
          </p:cNvPr>
          <p:cNvSpPr/>
          <p:nvPr/>
        </p:nvSpPr>
        <p:spPr>
          <a:xfrm>
            <a:off x="4617062" y="4352229"/>
            <a:ext cx="1866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{</a:t>
            </a:r>
            <a:r>
              <a:rPr lang="en-US" altLang="zh-TW" sz="2200" i="1" kern="800" dirty="0"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}</a:t>
            </a:r>
            <a:endParaRPr lang="zh-TW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2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leaf child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an uncovered pair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35</a:t>
            </a:fld>
            <a:endParaRPr lang="en-US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ED14CF0C-31E8-4B4B-8136-42A194642F76}"/>
              </a:ext>
            </a:extLst>
          </p:cNvPr>
          <p:cNvSpPr/>
          <p:nvPr/>
        </p:nvSpPr>
        <p:spPr>
          <a:xfrm>
            <a:off x="7446041" y="46402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64E56868-1B14-4A87-9FF5-753E54165042}"/>
              </a:ext>
            </a:extLst>
          </p:cNvPr>
          <p:cNvSpPr/>
          <p:nvPr/>
        </p:nvSpPr>
        <p:spPr>
          <a:xfrm>
            <a:off x="5799689" y="46402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D06A69B-6E95-44DE-84C9-AB461960F20D}"/>
              </a:ext>
            </a:extLst>
          </p:cNvPr>
          <p:cNvCxnSpPr>
            <a:cxnSpLocks/>
            <a:stCxn id="84" idx="3"/>
            <a:endCxn id="90" idx="0"/>
          </p:cNvCxnSpPr>
          <p:nvPr/>
        </p:nvCxnSpPr>
        <p:spPr>
          <a:xfrm flipH="1">
            <a:off x="6420041" y="4793873"/>
            <a:ext cx="1052360" cy="126978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8080A878-2E45-4DFF-A5B1-0B7286090002}"/>
              </a:ext>
            </a:extLst>
          </p:cNvPr>
          <p:cNvCxnSpPr>
            <a:cxnSpLocks/>
            <a:stCxn id="84" idx="4"/>
            <a:endCxn id="91" idx="0"/>
          </p:cNvCxnSpPr>
          <p:nvPr/>
        </p:nvCxnSpPr>
        <p:spPr>
          <a:xfrm>
            <a:off x="7536041" y="4820233"/>
            <a:ext cx="0" cy="124342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DC15AC86-059A-43B4-9E6A-20AB8DECD7B7}"/>
              </a:ext>
            </a:extLst>
          </p:cNvPr>
          <p:cNvCxnSpPr>
            <a:cxnSpLocks/>
            <a:stCxn id="84" idx="5"/>
            <a:endCxn id="93" idx="1"/>
          </p:cNvCxnSpPr>
          <p:nvPr/>
        </p:nvCxnSpPr>
        <p:spPr>
          <a:xfrm>
            <a:off x="7599681" y="4793873"/>
            <a:ext cx="556720" cy="54813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1B2E382E-3E27-4DA0-9C62-1A557969C6D7}"/>
              </a:ext>
            </a:extLst>
          </p:cNvPr>
          <p:cNvCxnSpPr>
            <a:cxnSpLocks/>
            <a:stCxn id="85" idx="3"/>
            <a:endCxn id="92" idx="7"/>
          </p:cNvCxnSpPr>
          <p:nvPr/>
        </p:nvCxnSpPr>
        <p:spPr>
          <a:xfrm flipH="1">
            <a:off x="5233329" y="4793873"/>
            <a:ext cx="592720" cy="54813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93431E7B-88D3-471E-9DF3-07D7620AB283}"/>
              </a:ext>
            </a:extLst>
          </p:cNvPr>
          <p:cNvSpPr/>
          <p:nvPr/>
        </p:nvSpPr>
        <p:spPr>
          <a:xfrm>
            <a:off x="6330041" y="60636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4525D705-00D2-4E5E-99C2-EB133BB40342}"/>
              </a:ext>
            </a:extLst>
          </p:cNvPr>
          <p:cNvSpPr/>
          <p:nvPr/>
        </p:nvSpPr>
        <p:spPr>
          <a:xfrm>
            <a:off x="7446041" y="60636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D23F6B0C-DC5A-4D8B-B390-F7E1A948ECBD}"/>
              </a:ext>
            </a:extLst>
          </p:cNvPr>
          <p:cNvSpPr/>
          <p:nvPr/>
        </p:nvSpPr>
        <p:spPr>
          <a:xfrm>
            <a:off x="5079689" y="531565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4AA1E3C9-05C4-4548-8F20-1AC1102F3C2C}"/>
              </a:ext>
            </a:extLst>
          </p:cNvPr>
          <p:cNvSpPr/>
          <p:nvPr/>
        </p:nvSpPr>
        <p:spPr>
          <a:xfrm>
            <a:off x="8130041" y="531565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32D6E1B2-5D97-4A52-8543-BF701D18ADE2}"/>
              </a:ext>
            </a:extLst>
          </p:cNvPr>
          <p:cNvGrpSpPr/>
          <p:nvPr/>
        </p:nvGrpSpPr>
        <p:grpSpPr>
          <a:xfrm>
            <a:off x="132636" y="4299797"/>
            <a:ext cx="4447816" cy="2491922"/>
            <a:chOff x="125598" y="3708297"/>
            <a:chExt cx="4447816" cy="2491922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03F3199-FA19-4BC0-AFF4-F3C07FE0D1C8}"/>
                </a:ext>
              </a:extLst>
            </p:cNvPr>
            <p:cNvSpPr/>
            <p:nvPr/>
          </p:nvSpPr>
          <p:spPr>
            <a:xfrm>
              <a:off x="3396489" y="5032848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244" name="橢圓 243">
              <a:extLst>
                <a:ext uri="{FF2B5EF4-FFF2-40B4-BE49-F238E27FC236}">
                  <a16:creationId xmlns:a16="http://schemas.microsoft.com/office/drawing/2014/main" id="{203E3D3C-DB09-48EB-970C-5D3847E32022}"/>
                </a:ext>
              </a:extLst>
            </p:cNvPr>
            <p:cNvSpPr/>
            <p:nvPr/>
          </p:nvSpPr>
          <p:spPr>
            <a:xfrm>
              <a:off x="2760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45" name="橢圓 244">
              <a:extLst>
                <a:ext uri="{FF2B5EF4-FFF2-40B4-BE49-F238E27FC236}">
                  <a16:creationId xmlns:a16="http://schemas.microsoft.com/office/drawing/2014/main" id="{D497B83A-8C49-485C-9BC2-4EB4C84D9A06}"/>
                </a:ext>
              </a:extLst>
            </p:cNvPr>
            <p:cNvSpPr/>
            <p:nvPr/>
          </p:nvSpPr>
          <p:spPr>
            <a:xfrm>
              <a:off x="1644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E7084F9E-A38C-4998-98AF-14CEF6A305D6}"/>
                </a:ext>
              </a:extLst>
            </p:cNvPr>
            <p:cNvCxnSpPr>
              <a:cxnSpLocks/>
              <a:stCxn id="244" idx="3"/>
              <a:endCxn id="256" idx="0"/>
            </p:cNvCxnSpPr>
            <p:nvPr/>
          </p:nvCxnSpPr>
          <p:spPr>
            <a:xfrm flipH="1">
              <a:off x="1734809" y="4366520"/>
              <a:ext cx="1052360" cy="128636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>
              <a:extLst>
                <a:ext uri="{FF2B5EF4-FFF2-40B4-BE49-F238E27FC236}">
                  <a16:creationId xmlns:a16="http://schemas.microsoft.com/office/drawing/2014/main" id="{55F2B558-7BC1-4A43-A2F0-0FCCD9BDA846}"/>
                </a:ext>
              </a:extLst>
            </p:cNvPr>
            <p:cNvCxnSpPr>
              <a:cxnSpLocks/>
              <a:stCxn id="244" idx="4"/>
              <a:endCxn id="257" idx="0"/>
            </p:cNvCxnSpPr>
            <p:nvPr/>
          </p:nvCxnSpPr>
          <p:spPr>
            <a:xfrm>
              <a:off x="2850809" y="4392880"/>
              <a:ext cx="0" cy="126000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>
              <a:extLst>
                <a:ext uri="{FF2B5EF4-FFF2-40B4-BE49-F238E27FC236}">
                  <a16:creationId xmlns:a16="http://schemas.microsoft.com/office/drawing/2014/main" id="{105563FD-A2D9-45A5-9029-3957CD164C2E}"/>
                </a:ext>
              </a:extLst>
            </p:cNvPr>
            <p:cNvCxnSpPr>
              <a:cxnSpLocks/>
              <a:stCxn id="244" idx="5"/>
              <a:endCxn id="259" idx="1"/>
            </p:cNvCxnSpPr>
            <p:nvPr/>
          </p:nvCxnSpPr>
          <p:spPr>
            <a:xfrm>
              <a:off x="2914449" y="4366520"/>
              <a:ext cx="556720" cy="5927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>
              <a:extLst>
                <a:ext uri="{FF2B5EF4-FFF2-40B4-BE49-F238E27FC236}">
                  <a16:creationId xmlns:a16="http://schemas.microsoft.com/office/drawing/2014/main" id="{CF7D9EB8-FFE8-4CFB-8B18-AC7C3587A6E5}"/>
                </a:ext>
              </a:extLst>
            </p:cNvPr>
            <p:cNvCxnSpPr>
              <a:cxnSpLocks/>
              <a:stCxn id="245" idx="3"/>
              <a:endCxn id="258" idx="7"/>
            </p:cNvCxnSpPr>
            <p:nvPr/>
          </p:nvCxnSpPr>
          <p:spPr>
            <a:xfrm flipH="1">
              <a:off x="1078449" y="4366520"/>
              <a:ext cx="592720" cy="59272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9D3C444B-02C8-4B0E-AB7B-B204D0F49904}"/>
                </a:ext>
              </a:extLst>
            </p:cNvPr>
            <p:cNvSpPr/>
            <p:nvPr/>
          </p:nvSpPr>
          <p:spPr>
            <a:xfrm>
              <a:off x="642193" y="379014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E30454C-F028-4B07-9BA0-B8531B4A3D1C}"/>
                </a:ext>
              </a:extLst>
            </p:cNvPr>
            <p:cNvSpPr/>
            <p:nvPr/>
          </p:nvSpPr>
          <p:spPr>
            <a:xfrm>
              <a:off x="144460" y="5051970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30AEECB-5255-4692-BAAD-87941553C6D2}"/>
                </a:ext>
              </a:extLst>
            </p:cNvPr>
            <p:cNvSpPr/>
            <p:nvPr/>
          </p:nvSpPr>
          <p:spPr>
            <a:xfrm>
              <a:off x="1090116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2929485-B37E-4B06-BD03-3E275ABE2883}"/>
                </a:ext>
              </a:extLst>
            </p:cNvPr>
            <p:cNvSpPr/>
            <p:nvPr/>
          </p:nvSpPr>
          <p:spPr>
            <a:xfrm>
              <a:off x="2767445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256" name="橢圓 255">
              <a:extLst>
                <a:ext uri="{FF2B5EF4-FFF2-40B4-BE49-F238E27FC236}">
                  <a16:creationId xmlns:a16="http://schemas.microsoft.com/office/drawing/2014/main" id="{DBC9A84E-A083-4622-986E-23A83544C6C9}"/>
                </a:ext>
              </a:extLst>
            </p:cNvPr>
            <p:cNvSpPr/>
            <p:nvPr/>
          </p:nvSpPr>
          <p:spPr>
            <a:xfrm>
              <a:off x="1644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橢圓 256">
              <a:extLst>
                <a:ext uri="{FF2B5EF4-FFF2-40B4-BE49-F238E27FC236}">
                  <a16:creationId xmlns:a16="http://schemas.microsoft.com/office/drawing/2014/main" id="{85D0D0C9-6734-4783-8AB7-10E1539D0777}"/>
                </a:ext>
              </a:extLst>
            </p:cNvPr>
            <p:cNvSpPr/>
            <p:nvPr/>
          </p:nvSpPr>
          <p:spPr>
            <a:xfrm>
              <a:off x="2760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2D528EEB-EBA7-4972-9960-5932D45673FF}"/>
                </a:ext>
              </a:extLst>
            </p:cNvPr>
            <p:cNvSpPr/>
            <p:nvPr/>
          </p:nvSpPr>
          <p:spPr>
            <a:xfrm>
              <a:off x="92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橢圓 258">
              <a:extLst>
                <a:ext uri="{FF2B5EF4-FFF2-40B4-BE49-F238E27FC236}">
                  <a16:creationId xmlns:a16="http://schemas.microsoft.com/office/drawing/2014/main" id="{F08F1605-931C-40D8-BBD5-FC12BD02B2C3}"/>
                </a:ext>
              </a:extLst>
            </p:cNvPr>
            <p:cNvSpPr/>
            <p:nvPr/>
          </p:nvSpPr>
          <p:spPr>
            <a:xfrm>
              <a:off x="344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E618C5C-2BE9-4F03-B8A0-FC525F4282AA}"/>
                </a:ext>
              </a:extLst>
            </p:cNvPr>
            <p:cNvSpPr/>
            <p:nvPr/>
          </p:nvSpPr>
          <p:spPr>
            <a:xfrm>
              <a:off x="156477" y="3741613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7BD8FED4-0A2F-485F-81B2-7BA7575E68E2}"/>
                </a:ext>
              </a:extLst>
            </p:cNvPr>
            <p:cNvSpPr txBox="1"/>
            <p:nvPr/>
          </p:nvSpPr>
          <p:spPr>
            <a:xfrm>
              <a:off x="125598" y="3708297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8BE7C9C9-C11A-4D22-A827-2611F382EDD1}"/>
                </a:ext>
              </a:extLst>
            </p:cNvPr>
            <p:cNvSpPr/>
            <p:nvPr/>
          </p:nvSpPr>
          <p:spPr>
            <a:xfrm flipV="1">
              <a:off x="1632265" y="3825378"/>
              <a:ext cx="345206" cy="4641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2" name="矩形 281">
            <a:extLst>
              <a:ext uri="{FF2B5EF4-FFF2-40B4-BE49-F238E27FC236}">
                <a16:creationId xmlns:a16="http://schemas.microsoft.com/office/drawing/2014/main" id="{DB826A19-93CE-4C4B-A4AD-CC04451E3974}"/>
              </a:ext>
            </a:extLst>
          </p:cNvPr>
          <p:cNvSpPr/>
          <p:nvPr/>
        </p:nvSpPr>
        <p:spPr>
          <a:xfrm>
            <a:off x="2641613" y="4360856"/>
            <a:ext cx="1866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{</a:t>
            </a:r>
            <a:r>
              <a:rPr lang="en-US" altLang="zh-TW" sz="2200" i="1" kern="800" dirty="0"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200" kern="800" dirty="0">
                <a:latin typeface="Times New Roman" panose="02020603050405020304" pitchFamily="18" charset="0"/>
              </a:rPr>
              <a:t>}</a:t>
            </a:r>
            <a:endParaRPr lang="zh-TW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422C1FC-A13A-45B3-8046-7A7D9BF6F8DC}"/>
              </a:ext>
            </a:extLst>
          </p:cNvPr>
          <p:cNvGrpSpPr/>
          <p:nvPr/>
        </p:nvGrpSpPr>
        <p:grpSpPr>
          <a:xfrm>
            <a:off x="4907222" y="4793873"/>
            <a:ext cx="3734328" cy="1961779"/>
            <a:chOff x="4907222" y="4793873"/>
            <a:chExt cx="3734328" cy="1961779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93FB0817-47AD-4180-87C6-C26E118D4CEC}"/>
                </a:ext>
              </a:extLst>
            </p:cNvPr>
            <p:cNvCxnSpPr>
              <a:cxnSpLocks/>
              <a:stCxn id="92" idx="3"/>
              <a:endCxn id="101" idx="0"/>
            </p:cNvCxnSpPr>
            <p:nvPr/>
          </p:nvCxnSpPr>
          <p:spPr>
            <a:xfrm flipH="1">
              <a:off x="4997222" y="5469292"/>
              <a:ext cx="108827" cy="530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97CC21C-D15A-45D7-A07D-BACA3251AF01}"/>
                </a:ext>
              </a:extLst>
            </p:cNvPr>
            <p:cNvSpPr/>
            <p:nvPr/>
          </p:nvSpPr>
          <p:spPr>
            <a:xfrm>
              <a:off x="4907222" y="5999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31EBE0E-5747-49A3-AC31-E52A45EEA124}"/>
                </a:ext>
              </a:extLst>
            </p:cNvPr>
            <p:cNvCxnSpPr>
              <a:cxnSpLocks/>
              <a:stCxn id="90" idx="3"/>
              <a:endCxn id="103" idx="0"/>
            </p:cNvCxnSpPr>
            <p:nvPr/>
          </p:nvCxnSpPr>
          <p:spPr>
            <a:xfrm flipH="1">
              <a:off x="6018946" y="6217300"/>
              <a:ext cx="337455" cy="3583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等腰三角形 102">
              <a:extLst>
                <a:ext uri="{FF2B5EF4-FFF2-40B4-BE49-F238E27FC236}">
                  <a16:creationId xmlns:a16="http://schemas.microsoft.com/office/drawing/2014/main" id="{90DB610D-7430-4341-A06C-1CA3ADB66B62}"/>
                </a:ext>
              </a:extLst>
            </p:cNvPr>
            <p:cNvSpPr/>
            <p:nvPr/>
          </p:nvSpPr>
          <p:spPr>
            <a:xfrm>
              <a:off x="5928946" y="6575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260FD515-6EC9-48B0-A85D-7C4D931311F3}"/>
                </a:ext>
              </a:extLst>
            </p:cNvPr>
            <p:cNvCxnSpPr>
              <a:cxnSpLocks/>
              <a:stCxn id="90" idx="5"/>
              <a:endCxn id="107" idx="0"/>
            </p:cNvCxnSpPr>
            <p:nvPr/>
          </p:nvCxnSpPr>
          <p:spPr>
            <a:xfrm>
              <a:off x="6483681" y="6217300"/>
              <a:ext cx="150496" cy="3583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451C495B-97F8-4A75-A222-11D8CC5024E3}"/>
                </a:ext>
              </a:extLst>
            </p:cNvPr>
            <p:cNvSpPr/>
            <p:nvPr/>
          </p:nvSpPr>
          <p:spPr>
            <a:xfrm>
              <a:off x="6544177" y="6575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442866E8-6276-4EA2-8D03-E0ABB76209B1}"/>
                </a:ext>
              </a:extLst>
            </p:cNvPr>
            <p:cNvCxnSpPr>
              <a:cxnSpLocks/>
              <a:stCxn id="93" idx="5"/>
              <a:endCxn id="174" idx="0"/>
            </p:cNvCxnSpPr>
            <p:nvPr/>
          </p:nvCxnSpPr>
          <p:spPr>
            <a:xfrm>
              <a:off x="8283681" y="5469292"/>
              <a:ext cx="267869" cy="530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等腰三角形 173">
              <a:extLst>
                <a:ext uri="{FF2B5EF4-FFF2-40B4-BE49-F238E27FC236}">
                  <a16:creationId xmlns:a16="http://schemas.microsoft.com/office/drawing/2014/main" id="{FD15DF38-6BFC-4569-A887-BBE5D45260F4}"/>
                </a:ext>
              </a:extLst>
            </p:cNvPr>
            <p:cNvSpPr/>
            <p:nvPr/>
          </p:nvSpPr>
          <p:spPr>
            <a:xfrm>
              <a:off x="8461550" y="5999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等腰三角形 174">
              <a:extLst>
                <a:ext uri="{FF2B5EF4-FFF2-40B4-BE49-F238E27FC236}">
                  <a16:creationId xmlns:a16="http://schemas.microsoft.com/office/drawing/2014/main" id="{B496A0F5-98BE-4EA3-BCA6-913682414C3A}"/>
                </a:ext>
              </a:extLst>
            </p:cNvPr>
            <p:cNvSpPr/>
            <p:nvPr/>
          </p:nvSpPr>
          <p:spPr>
            <a:xfrm>
              <a:off x="7917979" y="6575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E85C2AD7-3CD2-4318-9104-41D9E45B9267}"/>
                </a:ext>
              </a:extLst>
            </p:cNvPr>
            <p:cNvSpPr/>
            <p:nvPr/>
          </p:nvSpPr>
          <p:spPr>
            <a:xfrm>
              <a:off x="7419287" y="6575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AEBD0B3D-7E62-4932-B55F-BC6496EB36C5}"/>
                </a:ext>
              </a:extLst>
            </p:cNvPr>
            <p:cNvCxnSpPr>
              <a:cxnSpLocks/>
              <a:stCxn id="85" idx="5"/>
              <a:endCxn id="178" idx="0"/>
            </p:cNvCxnSpPr>
            <p:nvPr/>
          </p:nvCxnSpPr>
          <p:spPr>
            <a:xfrm>
              <a:off x="5953329" y="4793873"/>
              <a:ext cx="302574" cy="5217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等腰三角形 177">
              <a:extLst>
                <a:ext uri="{FF2B5EF4-FFF2-40B4-BE49-F238E27FC236}">
                  <a16:creationId xmlns:a16="http://schemas.microsoft.com/office/drawing/2014/main" id="{30D70AE5-E903-464E-BE9C-6FDF8AED486E}"/>
                </a:ext>
              </a:extLst>
            </p:cNvPr>
            <p:cNvSpPr/>
            <p:nvPr/>
          </p:nvSpPr>
          <p:spPr>
            <a:xfrm>
              <a:off x="6165903" y="5315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DFA79548-8CDC-4218-A159-7863FD64A6B5}"/>
                </a:ext>
              </a:extLst>
            </p:cNvPr>
            <p:cNvCxnSpPr>
              <a:cxnSpLocks/>
              <a:stCxn id="85" idx="4"/>
              <a:endCxn id="180" idx="0"/>
            </p:cNvCxnSpPr>
            <p:nvPr/>
          </p:nvCxnSpPr>
          <p:spPr>
            <a:xfrm flipH="1">
              <a:off x="5656181" y="4820233"/>
              <a:ext cx="233508" cy="4954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等腰三角形 179">
              <a:extLst>
                <a:ext uri="{FF2B5EF4-FFF2-40B4-BE49-F238E27FC236}">
                  <a16:creationId xmlns:a16="http://schemas.microsoft.com/office/drawing/2014/main" id="{925D2E92-17AF-4E37-B426-9D162EDEBEF2}"/>
                </a:ext>
              </a:extLst>
            </p:cNvPr>
            <p:cNvSpPr/>
            <p:nvPr/>
          </p:nvSpPr>
          <p:spPr>
            <a:xfrm>
              <a:off x="5566181" y="531565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488FBB8B-63B9-4C5D-8446-655D0DF4C587}"/>
                </a:ext>
              </a:extLst>
            </p:cNvPr>
            <p:cNvCxnSpPr>
              <a:cxnSpLocks/>
              <a:stCxn id="91" idx="4"/>
              <a:endCxn id="176" idx="0"/>
            </p:cNvCxnSpPr>
            <p:nvPr/>
          </p:nvCxnSpPr>
          <p:spPr>
            <a:xfrm flipH="1">
              <a:off x="7509287" y="6243660"/>
              <a:ext cx="26754" cy="3319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29E14659-6CBA-4D4B-BC2A-F7AF57986311}"/>
                </a:ext>
              </a:extLst>
            </p:cNvPr>
            <p:cNvCxnSpPr>
              <a:cxnSpLocks/>
              <a:stCxn id="91" idx="4"/>
              <a:endCxn id="175" idx="0"/>
            </p:cNvCxnSpPr>
            <p:nvPr/>
          </p:nvCxnSpPr>
          <p:spPr>
            <a:xfrm>
              <a:off x="7536041" y="6243660"/>
              <a:ext cx="471938" cy="3319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B82CF9F-CC91-431D-BB47-BF979193BBC9}"/>
                </a:ext>
              </a:extLst>
            </p:cNvPr>
            <p:cNvSpPr/>
            <p:nvPr/>
          </p:nvSpPr>
          <p:spPr>
            <a:xfrm flipV="1">
              <a:off x="5488664" y="5121680"/>
              <a:ext cx="345206" cy="4641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8547A64-B2BD-4890-9EAF-07C2F55AA52E}"/>
                </a:ext>
              </a:extLst>
            </p:cNvPr>
            <p:cNvSpPr/>
            <p:nvPr/>
          </p:nvSpPr>
          <p:spPr>
            <a:xfrm>
              <a:off x="5471124" y="5464572"/>
              <a:ext cx="38824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672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set of all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-uncovered pairs.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optimal branching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an optimal solution of MSRP, which has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rows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MSRP is equivalent to finding the optimal branching [18].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0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set of uncovered pairs contributed by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branching corresponds to a solution of MSRP [18].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split into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rows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contributes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(additional pairs).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F2042F8-338E-4926-A650-9EE0C2F57BEE}"/>
              </a:ext>
            </a:extLst>
          </p:cNvPr>
          <p:cNvGrpSpPr/>
          <p:nvPr/>
        </p:nvGrpSpPr>
        <p:grpSpPr>
          <a:xfrm>
            <a:off x="628650" y="4229554"/>
            <a:ext cx="4447816" cy="2491922"/>
            <a:chOff x="125598" y="3708297"/>
            <a:chExt cx="4447816" cy="2491922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70092D3-6AA8-434F-B13C-27E5BFEC587D}"/>
                </a:ext>
              </a:extLst>
            </p:cNvPr>
            <p:cNvSpPr/>
            <p:nvPr/>
          </p:nvSpPr>
          <p:spPr>
            <a:xfrm>
              <a:off x="2760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43948131-AE0C-44EE-9137-65D144E02CEE}"/>
                </a:ext>
              </a:extLst>
            </p:cNvPr>
            <p:cNvSpPr/>
            <p:nvPr/>
          </p:nvSpPr>
          <p:spPr>
            <a:xfrm>
              <a:off x="1644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40FA32BB-265B-43B7-A952-1BF1DC477C95}"/>
                </a:ext>
              </a:extLst>
            </p:cNvPr>
            <p:cNvCxnSpPr>
              <a:cxnSpLocks/>
              <a:stCxn id="62" idx="3"/>
              <a:endCxn id="74" idx="0"/>
            </p:cNvCxnSpPr>
            <p:nvPr/>
          </p:nvCxnSpPr>
          <p:spPr>
            <a:xfrm flipH="1">
              <a:off x="1734809" y="4366520"/>
              <a:ext cx="1052360" cy="128636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814AB720-9735-49B5-8016-0C01A4BC01C9}"/>
                </a:ext>
              </a:extLst>
            </p:cNvPr>
            <p:cNvCxnSpPr>
              <a:cxnSpLocks/>
              <a:stCxn id="62" idx="4"/>
              <a:endCxn id="75" idx="0"/>
            </p:cNvCxnSpPr>
            <p:nvPr/>
          </p:nvCxnSpPr>
          <p:spPr>
            <a:xfrm>
              <a:off x="2850809" y="4392880"/>
              <a:ext cx="0" cy="126000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FC4B60E-99AA-4A6F-8635-984D510E8450}"/>
                </a:ext>
              </a:extLst>
            </p:cNvPr>
            <p:cNvCxnSpPr>
              <a:cxnSpLocks/>
              <a:stCxn id="62" idx="5"/>
              <a:endCxn id="77" idx="1"/>
            </p:cNvCxnSpPr>
            <p:nvPr/>
          </p:nvCxnSpPr>
          <p:spPr>
            <a:xfrm>
              <a:off x="2914449" y="4366520"/>
              <a:ext cx="556720" cy="59272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287D6972-A5E9-4367-B286-89901189DD46}"/>
                </a:ext>
              </a:extLst>
            </p:cNvPr>
            <p:cNvCxnSpPr>
              <a:cxnSpLocks/>
              <a:stCxn id="63" idx="3"/>
              <a:endCxn id="76" idx="7"/>
            </p:cNvCxnSpPr>
            <p:nvPr/>
          </p:nvCxnSpPr>
          <p:spPr>
            <a:xfrm flipH="1">
              <a:off x="1078449" y="4366520"/>
              <a:ext cx="592720" cy="59272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FDC39AC-8E81-4605-8C5B-A6B1FF1DCD5A}"/>
                </a:ext>
              </a:extLst>
            </p:cNvPr>
            <p:cNvSpPr/>
            <p:nvPr/>
          </p:nvSpPr>
          <p:spPr>
            <a:xfrm>
              <a:off x="2347838" y="379014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3B8B8-E583-4FD0-90C5-A27E73A4A238}"/>
                </a:ext>
              </a:extLst>
            </p:cNvPr>
            <p:cNvSpPr/>
            <p:nvPr/>
          </p:nvSpPr>
          <p:spPr>
            <a:xfrm>
              <a:off x="642193" y="379014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00C20F5-E23F-41B2-9958-873EBBF22993}"/>
                </a:ext>
              </a:extLst>
            </p:cNvPr>
            <p:cNvSpPr/>
            <p:nvPr/>
          </p:nvSpPr>
          <p:spPr>
            <a:xfrm>
              <a:off x="144460" y="5051970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39A5B12-8867-4B99-B54B-8D18B62DA8F4}"/>
                </a:ext>
              </a:extLst>
            </p:cNvPr>
            <p:cNvSpPr/>
            <p:nvPr/>
          </p:nvSpPr>
          <p:spPr>
            <a:xfrm>
              <a:off x="1090116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A7DB5FA-9DE4-49C1-AEC2-812719412B4D}"/>
                </a:ext>
              </a:extLst>
            </p:cNvPr>
            <p:cNvSpPr/>
            <p:nvPr/>
          </p:nvSpPr>
          <p:spPr>
            <a:xfrm>
              <a:off x="2767445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C8DB434-8FE7-4C9D-8F4B-73B1C0034190}"/>
                </a:ext>
              </a:extLst>
            </p:cNvPr>
            <p:cNvSpPr/>
            <p:nvPr/>
          </p:nvSpPr>
          <p:spPr>
            <a:xfrm>
              <a:off x="3396489" y="5032848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2C81C18F-E9BC-4EE7-BC4F-24EB3F15D0FA}"/>
                </a:ext>
              </a:extLst>
            </p:cNvPr>
            <p:cNvSpPr/>
            <p:nvPr/>
          </p:nvSpPr>
          <p:spPr>
            <a:xfrm>
              <a:off x="1644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2DE33893-64D1-4081-914B-308CACD5C291}"/>
                </a:ext>
              </a:extLst>
            </p:cNvPr>
            <p:cNvSpPr/>
            <p:nvPr/>
          </p:nvSpPr>
          <p:spPr>
            <a:xfrm>
              <a:off x="2760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0E2AC45E-41F1-4373-8D99-A249DA5C59D1}"/>
                </a:ext>
              </a:extLst>
            </p:cNvPr>
            <p:cNvSpPr/>
            <p:nvPr/>
          </p:nvSpPr>
          <p:spPr>
            <a:xfrm>
              <a:off x="92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492D6625-0274-4362-85B9-95D138F4AF65}"/>
                </a:ext>
              </a:extLst>
            </p:cNvPr>
            <p:cNvSpPr/>
            <p:nvPr/>
          </p:nvSpPr>
          <p:spPr>
            <a:xfrm>
              <a:off x="344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E5EDB23-FFA0-45BA-8C4C-E53C83138C7D}"/>
                </a:ext>
              </a:extLst>
            </p:cNvPr>
            <p:cNvSpPr/>
            <p:nvPr/>
          </p:nvSpPr>
          <p:spPr>
            <a:xfrm>
              <a:off x="156477" y="3741613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1C9FEF5-8B05-4388-858F-D48CFD64BFDE}"/>
                </a:ext>
              </a:extLst>
            </p:cNvPr>
            <p:cNvSpPr txBox="1"/>
            <p:nvPr/>
          </p:nvSpPr>
          <p:spPr>
            <a:xfrm>
              <a:off x="125598" y="3708297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9B3F8B4-4578-4017-A2FD-E5A252E503A7}"/>
                </a:ext>
              </a:extLst>
            </p:cNvPr>
            <p:cNvSpPr/>
            <p:nvPr/>
          </p:nvSpPr>
          <p:spPr>
            <a:xfrm flipV="1">
              <a:off x="829608" y="5067605"/>
              <a:ext cx="345206" cy="4641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FF503ED-4527-4A18-8B1F-E765FF7F60B1}"/>
              </a:ext>
            </a:extLst>
          </p:cNvPr>
          <p:cNvSpPr/>
          <p:nvPr/>
        </p:nvSpPr>
        <p:spPr>
          <a:xfrm flipV="1">
            <a:off x="2280214" y="6246137"/>
            <a:ext cx="345206" cy="4641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C81618-1CD2-49A7-8C30-B6ED2C933BE6}"/>
              </a:ext>
            </a:extLst>
          </p:cNvPr>
          <p:cNvSpPr/>
          <p:nvPr/>
        </p:nvSpPr>
        <p:spPr>
          <a:xfrm flipV="1">
            <a:off x="3947861" y="6246137"/>
            <a:ext cx="345206" cy="4641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F0D624-CEE8-4218-B476-716FBF563E6C}"/>
              </a:ext>
            </a:extLst>
          </p:cNvPr>
          <p:cNvSpPr txBox="1"/>
          <p:nvPr/>
        </p:nvSpPr>
        <p:spPr>
          <a:xfrm>
            <a:off x="5144055" y="5418693"/>
            <a:ext cx="3905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 {(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), (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), (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)}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0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[18]'s formulation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our approach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3 - An Upper Bound on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3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solved MSRP by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enumerating all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some vertices, called 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sibling-compatible vertices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removed from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76F692C-B5B1-4F1D-97E5-530C280A5A38}"/>
              </a:ext>
            </a:extLst>
          </p:cNvPr>
          <p:cNvGrpSpPr/>
          <p:nvPr/>
        </p:nvGrpSpPr>
        <p:grpSpPr>
          <a:xfrm>
            <a:off x="2348092" y="4229554"/>
            <a:ext cx="4447816" cy="2491922"/>
            <a:chOff x="161128" y="3926684"/>
            <a:chExt cx="4447816" cy="2491922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91F9D21-89E6-430E-B4D7-BB62E67F8DC9}"/>
                </a:ext>
              </a:extLst>
            </p:cNvPr>
            <p:cNvSpPr/>
            <p:nvPr/>
          </p:nvSpPr>
          <p:spPr>
            <a:xfrm>
              <a:off x="2796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398F80E-3C35-40AB-96B4-13DD28CB2483}"/>
                </a:ext>
              </a:extLst>
            </p:cNvPr>
            <p:cNvSpPr/>
            <p:nvPr/>
          </p:nvSpPr>
          <p:spPr>
            <a:xfrm>
              <a:off x="1680339" y="443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E68D2077-D2F0-4DAB-A1D1-3EE50D81091B}"/>
                </a:ext>
              </a:extLst>
            </p:cNvPr>
            <p:cNvCxnSpPr>
              <a:cxnSpLocks/>
              <a:stCxn id="44" idx="3"/>
              <a:endCxn id="73" idx="0"/>
            </p:cNvCxnSpPr>
            <p:nvPr/>
          </p:nvCxnSpPr>
          <p:spPr>
            <a:xfrm flipH="1">
              <a:off x="177033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BF1B7EC-FC9D-4D01-819C-2A88390494A6}"/>
                </a:ext>
              </a:extLst>
            </p:cNvPr>
            <p:cNvCxnSpPr>
              <a:cxnSpLocks/>
              <a:stCxn id="44" idx="4"/>
              <a:endCxn id="79" idx="0"/>
            </p:cNvCxnSpPr>
            <p:nvPr/>
          </p:nvCxnSpPr>
          <p:spPr>
            <a:xfrm>
              <a:off x="2886339" y="4611267"/>
              <a:ext cx="0" cy="126000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8752E2E-8406-4F36-912A-3C490FC0AE1F}"/>
                </a:ext>
              </a:extLst>
            </p:cNvPr>
            <p:cNvCxnSpPr>
              <a:cxnSpLocks/>
              <a:stCxn id="44" idx="5"/>
              <a:endCxn id="92" idx="1"/>
            </p:cNvCxnSpPr>
            <p:nvPr/>
          </p:nvCxnSpPr>
          <p:spPr>
            <a:xfrm>
              <a:off x="2949979" y="458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EB5725E-903E-4B0A-B69F-4AE65E0AB94A}"/>
                </a:ext>
              </a:extLst>
            </p:cNvPr>
            <p:cNvCxnSpPr>
              <a:cxnSpLocks/>
              <a:stCxn id="45" idx="3"/>
              <a:endCxn id="82" idx="7"/>
            </p:cNvCxnSpPr>
            <p:nvPr/>
          </p:nvCxnSpPr>
          <p:spPr>
            <a:xfrm flipH="1">
              <a:off x="1113979" y="4584907"/>
              <a:ext cx="592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65BD6BB-C7FA-4672-A230-0376BE02381E}"/>
                </a:ext>
              </a:extLst>
            </p:cNvPr>
            <p:cNvSpPr/>
            <p:nvPr/>
          </p:nvSpPr>
          <p:spPr>
            <a:xfrm>
              <a:off x="2383368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E8AE305-4756-4978-8D81-460436E5335D}"/>
                </a:ext>
              </a:extLst>
            </p:cNvPr>
            <p:cNvSpPr/>
            <p:nvPr/>
          </p:nvSpPr>
          <p:spPr>
            <a:xfrm>
              <a:off x="677723" y="4008532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C4B61C5-150B-4398-8326-1A0CED00764F}"/>
                </a:ext>
              </a:extLst>
            </p:cNvPr>
            <p:cNvSpPr/>
            <p:nvPr/>
          </p:nvSpPr>
          <p:spPr>
            <a:xfrm>
              <a:off x="192008" y="5250759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2D6B877-9F11-413C-8C8E-DE2373007AB4}"/>
                </a:ext>
              </a:extLst>
            </p:cNvPr>
            <p:cNvSpPr/>
            <p:nvPr/>
          </p:nvSpPr>
          <p:spPr>
            <a:xfrm>
              <a:off x="1125646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72F12A0-425C-4F54-B7FA-A044B207D3AE}"/>
                </a:ext>
              </a:extLst>
            </p:cNvPr>
            <p:cNvSpPr/>
            <p:nvPr/>
          </p:nvSpPr>
          <p:spPr>
            <a:xfrm>
              <a:off x="2802975" y="5943267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2390276-C258-4BEF-BE70-34DA8FF45D1A}"/>
                </a:ext>
              </a:extLst>
            </p:cNvPr>
            <p:cNvSpPr/>
            <p:nvPr/>
          </p:nvSpPr>
          <p:spPr>
            <a:xfrm>
              <a:off x="3432019" y="5251235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0ACFAC6-B247-4C5E-A865-76D0DB8FC96A}"/>
                </a:ext>
              </a:extLst>
            </p:cNvPr>
            <p:cNvSpPr/>
            <p:nvPr/>
          </p:nvSpPr>
          <p:spPr>
            <a:xfrm>
              <a:off x="1680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899C9C83-05C7-43E1-A714-35758C84C799}"/>
                </a:ext>
              </a:extLst>
            </p:cNvPr>
            <p:cNvSpPr/>
            <p:nvPr/>
          </p:nvSpPr>
          <p:spPr>
            <a:xfrm>
              <a:off x="2796339" y="587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5F2A164D-5407-4C70-B51D-C96B3748B816}"/>
                </a:ext>
              </a:extLst>
            </p:cNvPr>
            <p:cNvSpPr/>
            <p:nvPr/>
          </p:nvSpPr>
          <p:spPr>
            <a:xfrm>
              <a:off x="96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C165CE1B-B33C-4F57-9388-D484E82C5289}"/>
                </a:ext>
              </a:extLst>
            </p:cNvPr>
            <p:cNvSpPr/>
            <p:nvPr/>
          </p:nvSpPr>
          <p:spPr>
            <a:xfrm>
              <a:off x="3480339" y="515126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D6E1834E-864F-4BFD-B01E-AAC98669E5FA}"/>
                </a:ext>
              </a:extLst>
            </p:cNvPr>
            <p:cNvCxnSpPr>
              <a:cxnSpLocks/>
              <a:stCxn id="73" idx="1"/>
              <a:endCxn id="82" idx="6"/>
            </p:cNvCxnSpPr>
            <p:nvPr/>
          </p:nvCxnSpPr>
          <p:spPr>
            <a:xfrm flipH="1" flipV="1">
              <a:off x="1140339" y="5241267"/>
              <a:ext cx="56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43AE8A1-B261-4C21-AF60-A95AC416DCE6}"/>
                </a:ext>
              </a:extLst>
            </p:cNvPr>
            <p:cNvCxnSpPr>
              <a:cxnSpLocks/>
              <a:stCxn id="44" idx="2"/>
              <a:endCxn id="82" idx="7"/>
            </p:cNvCxnSpPr>
            <p:nvPr/>
          </p:nvCxnSpPr>
          <p:spPr>
            <a:xfrm flipH="1">
              <a:off x="1113979" y="4521267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66F8C15B-5A70-46ED-8E5E-BA51F55B5275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0339" y="5241267"/>
              <a:ext cx="1682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4469152-C2F1-4F0D-913D-D3D5FC1CBBA4}"/>
                </a:ext>
              </a:extLst>
            </p:cNvPr>
            <p:cNvCxnSpPr>
              <a:cxnSpLocks/>
              <a:stCxn id="79" idx="7"/>
              <a:endCxn id="92" idx="3"/>
            </p:cNvCxnSpPr>
            <p:nvPr/>
          </p:nvCxnSpPr>
          <p:spPr>
            <a:xfrm flipV="1">
              <a:off x="2949979" y="5304907"/>
              <a:ext cx="556720" cy="59272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EEBA7EEF-0476-484E-BCFA-870543826E10}"/>
                </a:ext>
              </a:extLst>
            </p:cNvPr>
            <p:cNvCxnSpPr>
              <a:cxnSpLocks/>
              <a:stCxn id="45" idx="5"/>
              <a:endCxn id="92" idx="2"/>
            </p:cNvCxnSpPr>
            <p:nvPr/>
          </p:nvCxnSpPr>
          <p:spPr>
            <a:xfrm>
              <a:off x="1833979" y="4584907"/>
              <a:ext cx="1646360" cy="65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3824D487-7230-4F63-9DE2-E6B02019A6A1}"/>
                </a:ext>
              </a:extLst>
            </p:cNvPr>
            <p:cNvCxnSpPr>
              <a:cxnSpLocks/>
              <a:stCxn id="45" idx="5"/>
              <a:endCxn id="79" idx="0"/>
            </p:cNvCxnSpPr>
            <p:nvPr/>
          </p:nvCxnSpPr>
          <p:spPr>
            <a:xfrm>
              <a:off x="1833979" y="4584907"/>
              <a:ext cx="1052360" cy="128636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C1725FC-8868-4AF4-BEB8-CADC964CD272}"/>
                </a:ext>
              </a:extLst>
            </p:cNvPr>
            <p:cNvSpPr/>
            <p:nvPr/>
          </p:nvSpPr>
          <p:spPr>
            <a:xfrm>
              <a:off x="192007" y="3960000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F2176CEC-3522-48CB-859B-DDD7054FCF0D}"/>
                </a:ext>
              </a:extLst>
            </p:cNvPr>
            <p:cNvSpPr txBox="1"/>
            <p:nvPr/>
          </p:nvSpPr>
          <p:spPr>
            <a:xfrm>
              <a:off x="161128" y="3926684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TW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TW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乘號 5">
            <a:extLst>
              <a:ext uri="{FF2B5EF4-FFF2-40B4-BE49-F238E27FC236}">
                <a16:creationId xmlns:a16="http://schemas.microsoft.com/office/drawing/2014/main" id="{3DEC4F7E-AFBA-4186-A070-742608968B72}"/>
              </a:ext>
            </a:extLst>
          </p:cNvPr>
          <p:cNvSpPr/>
          <p:nvPr/>
        </p:nvSpPr>
        <p:spPr>
          <a:xfrm>
            <a:off x="2962102" y="5229082"/>
            <a:ext cx="359293" cy="45011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>
            <a:extLst>
              <a:ext uri="{FF2B5EF4-FFF2-40B4-BE49-F238E27FC236}">
                <a16:creationId xmlns:a16="http://schemas.microsoft.com/office/drawing/2014/main" id="{5A976E19-5C6A-4E78-8CB0-1DB1BC08AE02}"/>
              </a:ext>
            </a:extLst>
          </p:cNvPr>
          <p:cNvSpPr/>
          <p:nvPr/>
        </p:nvSpPr>
        <p:spPr>
          <a:xfrm>
            <a:off x="5492243" y="5215408"/>
            <a:ext cx="359293" cy="45011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>
            <a:extLst>
              <a:ext uri="{FF2B5EF4-FFF2-40B4-BE49-F238E27FC236}">
                <a16:creationId xmlns:a16="http://schemas.microsoft.com/office/drawing/2014/main" id="{375313EC-9F22-48BE-85FA-171AE6E3768E}"/>
              </a:ext>
            </a:extLst>
          </p:cNvPr>
          <p:cNvSpPr/>
          <p:nvPr/>
        </p:nvSpPr>
        <p:spPr>
          <a:xfrm>
            <a:off x="5012347" y="5954455"/>
            <a:ext cx="359293" cy="45011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>
            <a:extLst>
              <a:ext uri="{FF2B5EF4-FFF2-40B4-BE49-F238E27FC236}">
                <a16:creationId xmlns:a16="http://schemas.microsoft.com/office/drawing/2014/main" id="{EBA104CB-57E6-4CF3-B9A6-755214276925}"/>
              </a:ext>
            </a:extLst>
          </p:cNvPr>
          <p:cNvSpPr/>
          <p:nvPr/>
        </p:nvSpPr>
        <p:spPr>
          <a:xfrm>
            <a:off x="3848626" y="5990988"/>
            <a:ext cx="359293" cy="45011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7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phylogenies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67480" cy="1528140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perfect phylogeny</a:t>
            </a:r>
            <a:r>
              <a:rPr lang="en-US" altLang="zh-TW" kern="800" dirty="0">
                <a:latin typeface="Times New Roman" panose="02020603050405020304" pitchFamily="18" charset="0"/>
              </a:rPr>
              <a:t> (PP)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is:</a:t>
            </a:r>
            <a:b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a rooted tree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the evolutionary history of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 objects</a:t>
            </a:r>
            <a:r>
              <a:rPr lang="en-US" altLang="zh-TW" kern="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in terms of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characters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031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4EE7F4F-75E6-4198-B849-C61076F55724}"/>
              </a:ext>
            </a:extLst>
          </p:cNvPr>
          <p:cNvGrpSpPr/>
          <p:nvPr/>
        </p:nvGrpSpPr>
        <p:grpSpPr>
          <a:xfrm>
            <a:off x="2610135" y="3821238"/>
            <a:ext cx="3696700" cy="2277877"/>
            <a:chOff x="2610135" y="3821238"/>
            <a:chExt cx="3696700" cy="2277877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DF9C685-4344-4203-954C-057E5A125F96}"/>
                </a:ext>
              </a:extLst>
            </p:cNvPr>
            <p:cNvSpPr/>
            <p:nvPr/>
          </p:nvSpPr>
          <p:spPr>
            <a:xfrm>
              <a:off x="4119121" y="38212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5CDC1A4-55A2-40E3-A5ED-BA51700DB823}"/>
                </a:ext>
              </a:extLst>
            </p:cNvPr>
            <p:cNvSpPr/>
            <p:nvPr/>
          </p:nvSpPr>
          <p:spPr>
            <a:xfrm>
              <a:off x="5004349" y="44854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5559F188-0C42-4056-B1B3-3770BB810647}"/>
                </a:ext>
              </a:extLst>
            </p:cNvPr>
            <p:cNvSpPr/>
            <p:nvPr/>
          </p:nvSpPr>
          <p:spPr>
            <a:xfrm>
              <a:off x="3291739" y="44854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016B561C-C534-4960-812E-05C7C1DFCE15}"/>
                </a:ext>
              </a:extLst>
            </p:cNvPr>
            <p:cNvCxnSpPr>
              <a:cxnSpLocks/>
              <a:stCxn id="31" idx="4"/>
              <a:endCxn id="32" idx="1"/>
            </p:cNvCxnSpPr>
            <p:nvPr/>
          </p:nvCxnSpPr>
          <p:spPr>
            <a:xfrm>
              <a:off x="4209121" y="4001238"/>
              <a:ext cx="821588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AF0B66F-16D5-4D86-97E0-4D2A310E1841}"/>
                </a:ext>
              </a:extLst>
            </p:cNvPr>
            <p:cNvCxnSpPr>
              <a:cxnSpLocks/>
              <a:stCxn id="32" idx="3"/>
              <a:endCxn id="43" idx="0"/>
            </p:cNvCxnSpPr>
            <p:nvPr/>
          </p:nvCxnSpPr>
          <p:spPr>
            <a:xfrm flipH="1">
              <a:off x="4462445" y="4639090"/>
              <a:ext cx="568264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ED8819F-D5E5-4FAA-B3FA-50078E95F631}"/>
                </a:ext>
              </a:extLst>
            </p:cNvPr>
            <p:cNvCxnSpPr>
              <a:cxnSpLocks/>
              <a:stCxn id="32" idx="4"/>
              <a:endCxn id="44" idx="0"/>
            </p:cNvCxnSpPr>
            <p:nvPr/>
          </p:nvCxnSpPr>
          <p:spPr>
            <a:xfrm>
              <a:off x="5094349" y="4665450"/>
              <a:ext cx="249857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5032E97-E234-4CBC-8015-D0113419EDC8}"/>
                </a:ext>
              </a:extLst>
            </p:cNvPr>
            <p:cNvCxnSpPr>
              <a:cxnSpLocks/>
              <a:stCxn id="32" idx="5"/>
              <a:endCxn id="45" idx="0"/>
            </p:cNvCxnSpPr>
            <p:nvPr/>
          </p:nvCxnSpPr>
          <p:spPr>
            <a:xfrm>
              <a:off x="5157989" y="4639090"/>
              <a:ext cx="917460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A624AA4-30B0-4E1E-A2B4-3E99E723B25E}"/>
                </a:ext>
              </a:extLst>
            </p:cNvPr>
            <p:cNvCxnSpPr>
              <a:cxnSpLocks/>
              <a:stCxn id="31" idx="4"/>
              <a:endCxn id="33" idx="7"/>
            </p:cNvCxnSpPr>
            <p:nvPr/>
          </p:nvCxnSpPr>
          <p:spPr>
            <a:xfrm flipH="1">
              <a:off x="3445379" y="4001238"/>
              <a:ext cx="763742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5345B1E1-50F5-42DD-AD10-F8993369BFA9}"/>
                </a:ext>
              </a:extLst>
            </p:cNvPr>
            <p:cNvCxnSpPr>
              <a:cxnSpLocks/>
              <a:stCxn id="33" idx="3"/>
              <a:endCxn id="42" idx="0"/>
            </p:cNvCxnSpPr>
            <p:nvPr/>
          </p:nvCxnSpPr>
          <p:spPr>
            <a:xfrm flipH="1">
              <a:off x="2834194" y="4639090"/>
              <a:ext cx="483905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4ADD7CD-0189-40DD-9F03-32160C21D75C}"/>
                </a:ext>
              </a:extLst>
            </p:cNvPr>
            <p:cNvCxnSpPr>
              <a:cxnSpLocks/>
              <a:stCxn id="33" idx="5"/>
              <a:endCxn id="41" idx="0"/>
            </p:cNvCxnSpPr>
            <p:nvPr/>
          </p:nvCxnSpPr>
          <p:spPr>
            <a:xfrm>
              <a:off x="3445379" y="4639090"/>
              <a:ext cx="295936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9B97EAE3-B6AA-4E86-98D1-54617A841442}"/>
                </a:ext>
              </a:extLst>
            </p:cNvPr>
            <p:cNvSpPr/>
            <p:nvPr/>
          </p:nvSpPr>
          <p:spPr>
            <a:xfrm>
              <a:off x="3651315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FE2B7916-D4EB-4B09-83EF-76C1D196651B}"/>
                </a:ext>
              </a:extLst>
            </p:cNvPr>
            <p:cNvSpPr/>
            <p:nvPr/>
          </p:nvSpPr>
          <p:spPr>
            <a:xfrm>
              <a:off x="2744194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62228338-8118-41A5-B5B0-DF37F3E7211A}"/>
                </a:ext>
              </a:extLst>
            </p:cNvPr>
            <p:cNvSpPr/>
            <p:nvPr/>
          </p:nvSpPr>
          <p:spPr>
            <a:xfrm>
              <a:off x="4372445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166C2F97-604A-4BC0-9DBB-D69AFCB80C93}"/>
                </a:ext>
              </a:extLst>
            </p:cNvPr>
            <p:cNvSpPr/>
            <p:nvPr/>
          </p:nvSpPr>
          <p:spPr>
            <a:xfrm>
              <a:off x="5254206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58A6870C-F0D0-408F-B39B-4AC197EA92BD}"/>
                </a:ext>
              </a:extLst>
            </p:cNvPr>
            <p:cNvSpPr/>
            <p:nvPr/>
          </p:nvSpPr>
          <p:spPr>
            <a:xfrm>
              <a:off x="5985449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668298F-1DE2-4A38-9C91-654771755CE1}"/>
                </a:ext>
              </a:extLst>
            </p:cNvPr>
            <p:cNvSpPr/>
            <p:nvPr/>
          </p:nvSpPr>
          <p:spPr>
            <a:xfrm>
              <a:off x="4652558" y="3837450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zh-TW" altLang="en-US" sz="2400" baseline="-250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2B218F4-C9F7-4C6C-8D76-730A9A0C84B6}"/>
                </a:ext>
              </a:extLst>
            </p:cNvPr>
            <p:cNvSpPr/>
            <p:nvPr/>
          </p:nvSpPr>
          <p:spPr>
            <a:xfrm>
              <a:off x="3441625" y="383745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A92D695-9A66-4914-9F81-E226DFF93F44}"/>
                </a:ext>
              </a:extLst>
            </p:cNvPr>
            <p:cNvSpPr/>
            <p:nvPr/>
          </p:nvSpPr>
          <p:spPr>
            <a:xfrm>
              <a:off x="2610135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400" baseline="-250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149E558-5A14-4C66-8447-100E2B7327BD}"/>
                </a:ext>
              </a:extLst>
            </p:cNvPr>
            <p:cNvSpPr/>
            <p:nvPr/>
          </p:nvSpPr>
          <p:spPr>
            <a:xfrm>
              <a:off x="4274188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400" baseline="-250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4D9EDD2-649E-4AA2-A385-DD10B694EE76}"/>
                </a:ext>
              </a:extLst>
            </p:cNvPr>
            <p:cNvSpPr/>
            <p:nvPr/>
          </p:nvSpPr>
          <p:spPr>
            <a:xfrm>
              <a:off x="4852044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400" baseline="-25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4DDDEFB-4B76-4352-8E1E-7DFE5876881E}"/>
                </a:ext>
              </a:extLst>
            </p:cNvPr>
            <p:cNvSpPr/>
            <p:nvPr/>
          </p:nvSpPr>
          <p:spPr>
            <a:xfrm>
              <a:off x="5647567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400" baseline="-250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2685DB-46BB-4CE1-ACEE-51E046A2EBCE}"/>
                </a:ext>
              </a:extLst>
            </p:cNvPr>
            <p:cNvSpPr/>
            <p:nvPr/>
          </p:nvSpPr>
          <p:spPr>
            <a:xfrm>
              <a:off x="5899351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zh-TW" altLang="en-US" sz="2400" baseline="-25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A20FA58-B7B6-43AC-B187-0C56A9D16A50}"/>
                </a:ext>
              </a:extLst>
            </p:cNvPr>
            <p:cNvSpPr/>
            <p:nvPr/>
          </p:nvSpPr>
          <p:spPr>
            <a:xfrm>
              <a:off x="5202206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400" baseline="-25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9F5CA34-AD62-4486-A163-90AFF5FD87A2}"/>
                </a:ext>
              </a:extLst>
            </p:cNvPr>
            <p:cNvSpPr/>
            <p:nvPr/>
          </p:nvSpPr>
          <p:spPr>
            <a:xfrm>
              <a:off x="4294815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400" baseline="-25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580EF45-87EF-45A8-9DC0-033B443E709E}"/>
                </a:ext>
              </a:extLst>
            </p:cNvPr>
            <p:cNvSpPr/>
            <p:nvPr/>
          </p:nvSpPr>
          <p:spPr>
            <a:xfrm>
              <a:off x="3586074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400" baseline="-25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2427E3-45A8-4EE8-B064-1C3079CEE812}"/>
                </a:ext>
              </a:extLst>
            </p:cNvPr>
            <p:cNvSpPr/>
            <p:nvPr/>
          </p:nvSpPr>
          <p:spPr>
            <a:xfrm>
              <a:off x="2649154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050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find that the parents of some vertices, called 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vertices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predetermined in a greedy approach.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below, there is an optimal branching contains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(parents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predetermined).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78DC57-7182-4A17-B773-59B4337EE874}"/>
              </a:ext>
            </a:extLst>
          </p:cNvPr>
          <p:cNvSpPr txBox="1"/>
          <p:nvPr/>
        </p:nvSpPr>
        <p:spPr>
          <a:xfrm>
            <a:off x="7568200" y="579855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364421F-6438-4F7A-9C20-A3AAE8597344}"/>
              </a:ext>
            </a:extLst>
          </p:cNvPr>
          <p:cNvGrpSpPr/>
          <p:nvPr/>
        </p:nvGrpSpPr>
        <p:grpSpPr>
          <a:xfrm>
            <a:off x="130669" y="4229554"/>
            <a:ext cx="4420105" cy="2491922"/>
            <a:chOff x="157828" y="4229554"/>
            <a:chExt cx="4420105" cy="2491922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91F9D21-89E6-430E-B4D7-BB62E67F8DC9}"/>
                </a:ext>
              </a:extLst>
            </p:cNvPr>
            <p:cNvSpPr/>
            <p:nvPr/>
          </p:nvSpPr>
          <p:spPr>
            <a:xfrm>
              <a:off x="3078215" y="4805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398F80E-3C35-40AB-96B4-13DD28CB2483}"/>
                </a:ext>
              </a:extLst>
            </p:cNvPr>
            <p:cNvSpPr/>
            <p:nvPr/>
          </p:nvSpPr>
          <p:spPr>
            <a:xfrm>
              <a:off x="1998215" y="4805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E68D2077-D2F0-4DAB-A1D1-3EE50D81091B}"/>
                </a:ext>
              </a:extLst>
            </p:cNvPr>
            <p:cNvCxnSpPr>
              <a:cxnSpLocks/>
              <a:stCxn id="45" idx="3"/>
              <a:endCxn id="73" idx="0"/>
            </p:cNvCxnSpPr>
            <p:nvPr/>
          </p:nvCxnSpPr>
          <p:spPr>
            <a:xfrm flipH="1">
              <a:off x="1150332" y="4959558"/>
              <a:ext cx="874243" cy="49436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65BD6BB-C7FA-4672-A230-0376BE02381E}"/>
                </a:ext>
              </a:extLst>
            </p:cNvPr>
            <p:cNvSpPr/>
            <p:nvPr/>
          </p:nvSpPr>
          <p:spPr>
            <a:xfrm>
              <a:off x="2694058" y="4328004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E8AE305-4756-4978-8D81-460436E5335D}"/>
                </a:ext>
              </a:extLst>
            </p:cNvPr>
            <p:cNvSpPr/>
            <p:nvPr/>
          </p:nvSpPr>
          <p:spPr>
            <a:xfrm>
              <a:off x="791044" y="4337918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2D6B877-9F11-413C-8C8E-DE2373007AB4}"/>
                </a:ext>
              </a:extLst>
            </p:cNvPr>
            <p:cNvSpPr/>
            <p:nvPr/>
          </p:nvSpPr>
          <p:spPr>
            <a:xfrm>
              <a:off x="157828" y="5746076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0ACFAC6-B247-4C5E-A865-76D0DB8FC96A}"/>
                </a:ext>
              </a:extLst>
            </p:cNvPr>
            <p:cNvSpPr/>
            <p:nvPr/>
          </p:nvSpPr>
          <p:spPr>
            <a:xfrm>
              <a:off x="1060332" y="5453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C1725FC-8868-4AF4-BEB8-CADC964CD272}"/>
                </a:ext>
              </a:extLst>
            </p:cNvPr>
            <p:cNvSpPr/>
            <p:nvPr/>
          </p:nvSpPr>
          <p:spPr>
            <a:xfrm>
              <a:off x="204400" y="4262870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F2176CEC-3522-48CB-859B-DDD7054FCF0D}"/>
                </a:ext>
              </a:extLst>
            </p:cNvPr>
            <p:cNvSpPr txBox="1"/>
            <p:nvPr/>
          </p:nvSpPr>
          <p:spPr>
            <a:xfrm>
              <a:off x="173521" y="4229554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TW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TW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C5573C9-B333-47C3-BBD8-A20FABF086F0}"/>
                </a:ext>
              </a:extLst>
            </p:cNvPr>
            <p:cNvSpPr/>
            <p:nvPr/>
          </p:nvSpPr>
          <p:spPr>
            <a:xfrm>
              <a:off x="1998215" y="6101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DC14D209-3643-44D8-BFAD-41E8174D4B64}"/>
                </a:ext>
              </a:extLst>
            </p:cNvPr>
            <p:cNvCxnSpPr>
              <a:cxnSpLocks/>
              <a:stCxn id="73" idx="5"/>
              <a:endCxn id="65" idx="2"/>
            </p:cNvCxnSpPr>
            <p:nvPr/>
          </p:nvCxnSpPr>
          <p:spPr>
            <a:xfrm>
              <a:off x="1213972" y="5607558"/>
              <a:ext cx="784243" cy="58436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B6E44D-F5D4-4624-9FCA-9415EFC3B503}"/>
                </a:ext>
              </a:extLst>
            </p:cNvPr>
            <p:cNvCxnSpPr>
              <a:cxnSpLocks/>
              <a:stCxn id="45" idx="4"/>
              <a:endCxn id="65" idx="0"/>
            </p:cNvCxnSpPr>
            <p:nvPr/>
          </p:nvCxnSpPr>
          <p:spPr>
            <a:xfrm>
              <a:off x="2088215" y="4985918"/>
              <a:ext cx="0" cy="111600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03F7159-87FD-474F-9EDD-51F774468DEF}"/>
                </a:ext>
              </a:extLst>
            </p:cNvPr>
            <p:cNvSpPr/>
            <p:nvPr/>
          </p:nvSpPr>
          <p:spPr>
            <a:xfrm>
              <a:off x="3078215" y="6101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E8A24C-20D4-4E1D-8AB5-DA0E218F330C}"/>
                </a:ext>
              </a:extLst>
            </p:cNvPr>
            <p:cNvCxnSpPr>
              <a:cxnSpLocks/>
              <a:stCxn id="45" idx="5"/>
              <a:endCxn id="75" idx="1"/>
            </p:cNvCxnSpPr>
            <p:nvPr/>
          </p:nvCxnSpPr>
          <p:spPr>
            <a:xfrm>
              <a:off x="2151855" y="4959558"/>
              <a:ext cx="952720" cy="116872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C1C516D-3274-4CB1-BB9E-A78622A61CCE}"/>
                </a:ext>
              </a:extLst>
            </p:cNvPr>
            <p:cNvCxnSpPr>
              <a:cxnSpLocks/>
              <a:stCxn id="44" idx="4"/>
              <a:endCxn id="75" idx="0"/>
            </p:cNvCxnSpPr>
            <p:nvPr/>
          </p:nvCxnSpPr>
          <p:spPr>
            <a:xfrm>
              <a:off x="3168215" y="4985918"/>
              <a:ext cx="0" cy="111600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3A589BD-2B7C-4CA1-BD8E-6AA2380D134F}"/>
                </a:ext>
              </a:extLst>
            </p:cNvPr>
            <p:cNvSpPr/>
            <p:nvPr/>
          </p:nvSpPr>
          <p:spPr>
            <a:xfrm>
              <a:off x="1846372" y="6207973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0BFE406-DC24-4C2B-868A-1D73AFC626ED}"/>
                </a:ext>
              </a:extLst>
            </p:cNvPr>
            <p:cNvSpPr/>
            <p:nvPr/>
          </p:nvSpPr>
          <p:spPr>
            <a:xfrm>
              <a:off x="3105844" y="6207972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59F6952-3711-445D-AC31-EDCED47F760D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>
              <a:off x="1240332" y="5543918"/>
              <a:ext cx="1837883" cy="64800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138E503-9962-47DE-94CE-16DA394C050C}"/>
              </a:ext>
            </a:extLst>
          </p:cNvPr>
          <p:cNvGrpSpPr/>
          <p:nvPr/>
        </p:nvGrpSpPr>
        <p:grpSpPr>
          <a:xfrm>
            <a:off x="4518086" y="4229554"/>
            <a:ext cx="4420105" cy="2491922"/>
            <a:chOff x="157828" y="4229554"/>
            <a:chExt cx="4420105" cy="2491922"/>
          </a:xfrm>
        </p:grpSpPr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5381E754-DBA9-422F-8270-E1C5CD527A51}"/>
                </a:ext>
              </a:extLst>
            </p:cNvPr>
            <p:cNvSpPr/>
            <p:nvPr/>
          </p:nvSpPr>
          <p:spPr>
            <a:xfrm>
              <a:off x="3078215" y="480591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F8DF4046-59E5-49DA-9385-745A60702817}"/>
                </a:ext>
              </a:extLst>
            </p:cNvPr>
            <p:cNvSpPr/>
            <p:nvPr/>
          </p:nvSpPr>
          <p:spPr>
            <a:xfrm>
              <a:off x="1998215" y="480591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512C5182-67EF-40A4-B5DF-71E80336AEC5}"/>
                </a:ext>
              </a:extLst>
            </p:cNvPr>
            <p:cNvCxnSpPr>
              <a:cxnSpLocks/>
              <a:stCxn id="71" idx="3"/>
              <a:endCxn id="83" idx="0"/>
            </p:cNvCxnSpPr>
            <p:nvPr/>
          </p:nvCxnSpPr>
          <p:spPr>
            <a:xfrm flipH="1">
              <a:off x="1150332" y="4959558"/>
              <a:ext cx="874243" cy="49436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65D0D27-1337-49FC-B273-F35CC5577AA4}"/>
                </a:ext>
              </a:extLst>
            </p:cNvPr>
            <p:cNvSpPr/>
            <p:nvPr/>
          </p:nvSpPr>
          <p:spPr>
            <a:xfrm>
              <a:off x="2694058" y="4328004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13DE718-99EE-4B09-9801-9485E804CEC8}"/>
                </a:ext>
              </a:extLst>
            </p:cNvPr>
            <p:cNvSpPr/>
            <p:nvPr/>
          </p:nvSpPr>
          <p:spPr>
            <a:xfrm>
              <a:off x="791044" y="4337918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9AA869D-D8E2-441C-AAB4-8CE4347776F8}"/>
                </a:ext>
              </a:extLst>
            </p:cNvPr>
            <p:cNvSpPr/>
            <p:nvPr/>
          </p:nvSpPr>
          <p:spPr>
            <a:xfrm>
              <a:off x="157828" y="5746076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6D09F224-9625-4C96-9CD7-040837173E1F}"/>
                </a:ext>
              </a:extLst>
            </p:cNvPr>
            <p:cNvSpPr/>
            <p:nvPr/>
          </p:nvSpPr>
          <p:spPr>
            <a:xfrm>
              <a:off x="1060332" y="545391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029015-738D-482E-88C5-1FFAAC345528}"/>
                </a:ext>
              </a:extLst>
            </p:cNvPr>
            <p:cNvSpPr/>
            <p:nvPr/>
          </p:nvSpPr>
          <p:spPr>
            <a:xfrm>
              <a:off x="204400" y="4262870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06AB1C59-39E0-46C3-94FC-4E5D0C87111B}"/>
                </a:ext>
              </a:extLst>
            </p:cNvPr>
            <p:cNvSpPr txBox="1"/>
            <p:nvPr/>
          </p:nvSpPr>
          <p:spPr>
            <a:xfrm>
              <a:off x="173521" y="4229554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1A586EFB-41EC-4391-82B1-54ABF0886F99}"/>
                </a:ext>
              </a:extLst>
            </p:cNvPr>
            <p:cNvSpPr/>
            <p:nvPr/>
          </p:nvSpPr>
          <p:spPr>
            <a:xfrm>
              <a:off x="1998215" y="610191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0A306A5-F37B-4ECC-9760-1D4490C391A6}"/>
                </a:ext>
              </a:extLst>
            </p:cNvPr>
            <p:cNvCxnSpPr>
              <a:cxnSpLocks/>
              <a:stCxn id="83" idx="5"/>
              <a:endCxn id="86" idx="2"/>
            </p:cNvCxnSpPr>
            <p:nvPr/>
          </p:nvCxnSpPr>
          <p:spPr>
            <a:xfrm>
              <a:off x="1213972" y="5607558"/>
              <a:ext cx="784243" cy="584360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BD19B442-B9A2-4890-B017-6FFA42C5995B}"/>
                </a:ext>
              </a:extLst>
            </p:cNvPr>
            <p:cNvSpPr/>
            <p:nvPr/>
          </p:nvSpPr>
          <p:spPr>
            <a:xfrm>
              <a:off x="3078215" y="6101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0D2C966-1E94-4EDE-A27A-AEBAD00FE959}"/>
                </a:ext>
              </a:extLst>
            </p:cNvPr>
            <p:cNvSpPr/>
            <p:nvPr/>
          </p:nvSpPr>
          <p:spPr>
            <a:xfrm>
              <a:off x="1846372" y="6207973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7FD6D90-A545-4B2B-B47B-93AF2B06D425}"/>
                </a:ext>
              </a:extLst>
            </p:cNvPr>
            <p:cNvSpPr/>
            <p:nvPr/>
          </p:nvSpPr>
          <p:spPr>
            <a:xfrm>
              <a:off x="3105844" y="6207972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15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the findings, we give an algorithm consisting of three phases: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removes sibling-compatible vertices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 precomputes the parent of each regular vertex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 finds an optimal branching using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 convolution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1, 2 requires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number of vertices that are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non-sibling-compatible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 requires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O</a:t>
            </a:r>
            <a:r>
              <a:rPr lang="zh-TW" altLang="en-US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kern="800" dirty="0">
                <a:latin typeface="Times New Roman" panose="02020603050405020304" pitchFamily="18" charset="0"/>
              </a:rPr>
              <a:t>time</a:t>
            </a:r>
          </a:p>
          <a:p>
            <a:endParaRPr lang="en-US" altLang="zh-TW" kern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kern="800" dirty="0">
                <a:latin typeface="Times New Roman" panose="02020603050405020304" pitchFamily="18" charset="0"/>
              </a:rPr>
              <a:t>We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show that:</a:t>
            </a:r>
          </a:p>
          <a:p>
            <a:pPr lvl="1"/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min(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2·ε(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) − 1)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kern="800" dirty="0">
                <a:latin typeface="Times New Roman" panose="02020603050405020304" pitchFamily="18" charset="0"/>
              </a:rPr>
              <a:t>Hence, our algorithm runs in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TW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min(</a:t>
            </a:r>
            <a:r>
              <a:rPr lang="en-US" altLang="zh-TW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, 2</a:t>
            </a:r>
            <a:r>
              <a:rPr lang="en-US" altLang="zh-TW" kern="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ε(</a:t>
            </a:r>
            <a:r>
              <a:rPr lang="en-US" altLang="zh-TW" i="1" kern="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time.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0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this thesis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45D49D8-80CB-43E6-AA91-524E4682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In the author's opinion, the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most interesting part </a:t>
            </a:r>
            <a:r>
              <a:rPr lang="en-US" altLang="zh-TW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is the derivation of the upper bound on </a:t>
            </a:r>
            <a:r>
              <a:rPr lang="en-US" altLang="zh-TW" i="1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endParaRPr lang="en-US" altLang="zh-TW" kern="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kern="800" dirty="0">
                <a:latin typeface="Times New Roman" panose="02020603050405020304" pitchFamily="18" charset="0"/>
                <a:sym typeface="Symbol" panose="05050102010706020507" pitchFamily="18" charset="2"/>
              </a:rPr>
              <a:t>Owing to the time constraints, we only present this part.</a:t>
            </a:r>
          </a:p>
        </p:txBody>
      </p:sp>
    </p:spTree>
    <p:extLst>
      <p:ext uri="{BB962C8B-B14F-4D97-AF65-F5344CB8AC3E}">
        <p14:creationId xmlns:p14="http://schemas.microsoft.com/office/powerpoint/2010/main" val="80794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[18]'s formulation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our approach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3 - An upper bound on </a:t>
            </a:r>
            <a:r>
              <a:rPr lang="en-US" altLang="zh-TW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4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092A98BD-EAED-4E40-9DF5-DEA826887365}"/>
              </a:ext>
            </a:extLst>
          </p:cNvPr>
          <p:cNvSpPr/>
          <p:nvPr/>
        </p:nvSpPr>
        <p:spPr>
          <a:xfrm>
            <a:off x="2161713" y="1523411"/>
            <a:ext cx="2564311" cy="7104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f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AA232C93-AB1E-4EDD-A512-75C4915E1BE9}"/>
              </a:ext>
            </a:extLst>
          </p:cNvPr>
          <p:cNvSpPr/>
          <p:nvPr/>
        </p:nvSpPr>
        <p:spPr>
          <a:xfrm>
            <a:off x="758042" y="3248991"/>
            <a:ext cx="1400434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50678F8-1FD5-4D14-99C4-1248FB2FA1CF}"/>
              </a:ext>
            </a:extLst>
          </p:cNvPr>
          <p:cNvSpPr/>
          <p:nvPr/>
        </p:nvSpPr>
        <p:spPr>
          <a:xfrm>
            <a:off x="2660084" y="4264077"/>
            <a:ext cx="89510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63AAA4B-3398-4EC2-9B97-1DAD3F19817E}"/>
              </a:ext>
            </a:extLst>
          </p:cNvPr>
          <p:cNvSpPr/>
          <p:nvPr/>
        </p:nvSpPr>
        <p:spPr>
          <a:xfrm>
            <a:off x="5870455" y="1636184"/>
            <a:ext cx="131952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27B4067F-88DF-4634-96E2-946BBCA4A509}"/>
              </a:ext>
            </a:extLst>
          </p:cNvPr>
          <p:cNvSpPr/>
          <p:nvPr/>
        </p:nvSpPr>
        <p:spPr>
          <a:xfrm>
            <a:off x="6063696" y="4180493"/>
            <a:ext cx="949163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9F23D2-AD86-48F5-8319-F03B362532F8}"/>
              </a:ext>
            </a:extLst>
          </p:cNvPr>
          <p:cNvSpPr/>
          <p:nvPr/>
        </p:nvSpPr>
        <p:spPr>
          <a:xfrm>
            <a:off x="4488240" y="4694101"/>
            <a:ext cx="475567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2D8CD4B9-D585-47B3-8F2A-0B29CC328F76}"/>
              </a:ext>
            </a:extLst>
          </p:cNvPr>
          <p:cNvSpPr/>
          <p:nvPr/>
        </p:nvSpPr>
        <p:spPr>
          <a:xfrm>
            <a:off x="7682504" y="3327815"/>
            <a:ext cx="475567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c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33298FF-5114-4D8F-B56E-65D76730649A}"/>
              </a:ext>
            </a:extLst>
          </p:cNvPr>
          <p:cNvCxnSpPr>
            <a:cxnSpLocks/>
            <a:stCxn id="64" idx="0"/>
            <a:endCxn id="12" idx="3"/>
          </p:cNvCxnSpPr>
          <p:nvPr/>
        </p:nvCxnSpPr>
        <p:spPr>
          <a:xfrm flipV="1">
            <a:off x="1458259" y="2129856"/>
            <a:ext cx="1078989" cy="11191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F5F7654-E7F7-455E-90F5-1255F673168F}"/>
              </a:ext>
            </a:extLst>
          </p:cNvPr>
          <p:cNvCxnSpPr>
            <a:cxnSpLocks/>
            <a:stCxn id="65" idx="0"/>
            <a:endCxn id="12" idx="4"/>
          </p:cNvCxnSpPr>
          <p:nvPr/>
        </p:nvCxnSpPr>
        <p:spPr>
          <a:xfrm flipV="1">
            <a:off x="3107639" y="2233905"/>
            <a:ext cx="336230" cy="20301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F6B5F17-51AB-4389-8D4C-7F6B625202A0}"/>
              </a:ext>
            </a:extLst>
          </p:cNvPr>
          <p:cNvCxnSpPr>
            <a:cxnSpLocks/>
            <a:stCxn id="67" idx="0"/>
            <a:endCxn id="66" idx="4"/>
          </p:cNvCxnSpPr>
          <p:nvPr/>
        </p:nvCxnSpPr>
        <p:spPr>
          <a:xfrm flipH="1" flipV="1">
            <a:off x="6530220" y="2129856"/>
            <a:ext cx="8058" cy="205063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7114CDF-848C-4EA7-891F-FBDD1E1268D4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94162" y="4427329"/>
            <a:ext cx="1169534" cy="33906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85424EB-6CD3-4A1B-8B8C-D956620CF5E1}"/>
              </a:ext>
            </a:extLst>
          </p:cNvPr>
          <p:cNvCxnSpPr>
            <a:cxnSpLocks/>
            <a:stCxn id="69" idx="1"/>
            <a:endCxn id="66" idx="5"/>
          </p:cNvCxnSpPr>
          <p:nvPr/>
        </p:nvCxnSpPr>
        <p:spPr>
          <a:xfrm flipH="1" flipV="1">
            <a:off x="6996743" y="2057559"/>
            <a:ext cx="755406" cy="13425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C4AD8BA-84FB-4F16-9084-46EE27867E25}"/>
              </a:ext>
            </a:extLst>
          </p:cNvPr>
          <p:cNvCxnSpPr>
            <a:cxnSpLocks/>
            <a:stCxn id="68" idx="7"/>
            <a:endCxn id="66" idx="3"/>
          </p:cNvCxnSpPr>
          <p:nvPr/>
        </p:nvCxnSpPr>
        <p:spPr>
          <a:xfrm flipV="1">
            <a:off x="4894162" y="2057559"/>
            <a:ext cx="1169534" cy="27088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115C90-5BC2-4883-8E03-4653ED42CEB7}"/>
              </a:ext>
            </a:extLst>
          </p:cNvPr>
          <p:cNvCxnSpPr>
            <a:cxnSpLocks/>
            <a:stCxn id="69" idx="1"/>
            <a:endCxn id="12" idx="5"/>
          </p:cNvCxnSpPr>
          <p:nvPr/>
        </p:nvCxnSpPr>
        <p:spPr>
          <a:xfrm flipH="1" flipV="1">
            <a:off x="4350489" y="2129856"/>
            <a:ext cx="3401660" cy="12702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88A3BAE-6F60-4EC6-B10F-3EA03DAF392A}"/>
              </a:ext>
            </a:extLst>
          </p:cNvPr>
          <p:cNvCxnSpPr>
            <a:cxnSpLocks/>
            <a:stCxn id="69" idx="1"/>
            <a:endCxn id="64" idx="6"/>
          </p:cNvCxnSpPr>
          <p:nvPr/>
        </p:nvCxnSpPr>
        <p:spPr>
          <a:xfrm flipH="1">
            <a:off x="2158476" y="3400112"/>
            <a:ext cx="5593673" cy="9571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2D1706F-1CB8-4385-9252-44B6BDD72CDC}"/>
              </a:ext>
            </a:extLst>
          </p:cNvPr>
          <p:cNvCxnSpPr>
            <a:cxnSpLocks/>
            <a:stCxn id="69" idx="1"/>
            <a:endCxn id="65" idx="6"/>
          </p:cNvCxnSpPr>
          <p:nvPr/>
        </p:nvCxnSpPr>
        <p:spPr>
          <a:xfrm flipH="1">
            <a:off x="3555193" y="3400112"/>
            <a:ext cx="4196956" cy="111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24898B-1BCB-4795-AD43-E68504016187}"/>
              </a:ext>
            </a:extLst>
          </p:cNvPr>
          <p:cNvSpPr txBox="1"/>
          <p:nvPr/>
        </p:nvSpPr>
        <p:spPr>
          <a:xfrm>
            <a:off x="648000" y="5580000"/>
            <a:ext cx="792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ease of presentation, we assume that there is a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vertex </a:t>
            </a:r>
            <a:r>
              <a:rPr lang="el-G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altLang="zh-TW" sz="2400" b="1" baseline="-25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all elements.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552ED97-19EA-4DED-B9BA-2C92E0DA7048}"/>
              </a:ext>
            </a:extLst>
          </p:cNvPr>
          <p:cNvSpPr txBox="1"/>
          <p:nvPr/>
        </p:nvSpPr>
        <p:spPr>
          <a:xfrm>
            <a:off x="2295432" y="4089420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A12D3FF-A482-46AE-B3CA-85E1111BEDF5}"/>
              </a:ext>
            </a:extLst>
          </p:cNvPr>
          <p:cNvSpPr txBox="1"/>
          <p:nvPr/>
        </p:nvSpPr>
        <p:spPr>
          <a:xfrm>
            <a:off x="4156826" y="4494046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6FC4E059-4A28-4522-9323-0DDD965817D8}"/>
              </a:ext>
            </a:extLst>
          </p:cNvPr>
          <p:cNvSpPr txBox="1"/>
          <p:nvPr/>
        </p:nvSpPr>
        <p:spPr>
          <a:xfrm>
            <a:off x="5873076" y="3876947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04D1B2BA-6B2A-42F4-89AA-05D39F395087}"/>
              </a:ext>
            </a:extLst>
          </p:cNvPr>
          <p:cNvSpPr txBox="1"/>
          <p:nvPr/>
        </p:nvSpPr>
        <p:spPr>
          <a:xfrm>
            <a:off x="663830" y="2830050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E9500CE-F915-4E93-B4AF-C3353890B778}"/>
              </a:ext>
            </a:extLst>
          </p:cNvPr>
          <p:cNvSpPr txBox="1"/>
          <p:nvPr/>
        </p:nvSpPr>
        <p:spPr>
          <a:xfrm>
            <a:off x="8015238" y="2990224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21F6A23-0698-4003-921C-95B5739DD935}"/>
              </a:ext>
            </a:extLst>
          </p:cNvPr>
          <p:cNvSpPr txBox="1"/>
          <p:nvPr/>
        </p:nvSpPr>
        <p:spPr>
          <a:xfrm>
            <a:off x="1877892" y="1313941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6389058-9DF2-4026-9D9E-F8B1D509FC12}"/>
              </a:ext>
            </a:extLst>
          </p:cNvPr>
          <p:cNvSpPr txBox="1"/>
          <p:nvPr/>
        </p:nvSpPr>
        <p:spPr>
          <a:xfrm>
            <a:off x="5702317" y="1350791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sz="20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" name="投影片編號版面配置區 3">
            <a:extLst>
              <a:ext uri="{FF2B5EF4-FFF2-40B4-BE49-F238E27FC236}">
                <a16:creationId xmlns:a16="http://schemas.microsoft.com/office/drawing/2014/main" id="{2F72E2BB-57D0-4B3B-9C20-B197DA4F0D6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3F2FA-A994-4C42-98F3-97FD554C8D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ACAB5178-9D2A-4F30-8C45-BA43F4DB6264}"/>
              </a:ext>
            </a:extLst>
          </p:cNvPr>
          <p:cNvSpPr/>
          <p:nvPr/>
        </p:nvSpPr>
        <p:spPr>
          <a:xfrm>
            <a:off x="4734299" y="346438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28B46A-6971-49F7-AD11-3965BBEEE990}"/>
              </a:ext>
            </a:extLst>
          </p:cNvPr>
          <p:cNvSpPr txBox="1"/>
          <p:nvPr/>
        </p:nvSpPr>
        <p:spPr>
          <a:xfrm>
            <a:off x="5430009" y="164432"/>
            <a:ext cx="56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endParaRPr lang="en-US" sz="20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512B53A-6032-4D7E-8092-94443D3381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443869" y="841972"/>
            <a:ext cx="1290430" cy="6814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42E3D52-CD87-463B-A346-4E4CB6AD709E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5454299" y="841972"/>
            <a:ext cx="1075921" cy="7942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C92D539-C126-47F4-BD81-310E12D077B5}"/>
              </a:ext>
            </a:extLst>
          </p:cNvPr>
          <p:cNvCxnSpPr>
            <a:cxnSpLocks/>
            <a:stCxn id="69" idx="1"/>
            <a:endCxn id="27" idx="5"/>
          </p:cNvCxnSpPr>
          <p:nvPr/>
        </p:nvCxnSpPr>
        <p:spPr>
          <a:xfrm flipH="1" flipV="1">
            <a:off x="5348857" y="960996"/>
            <a:ext cx="2403292" cy="24391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4CC5F58-7C15-47C9-B4D6-B1C7235FAD02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5232903" y="1066438"/>
            <a:ext cx="1305375" cy="31140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39A5E45-685F-4542-84F4-F31411EE11B1}"/>
              </a:ext>
            </a:extLst>
          </p:cNvPr>
          <p:cNvCxnSpPr>
            <a:cxnSpLocks/>
            <a:stCxn id="68" idx="0"/>
            <a:endCxn id="27" idx="4"/>
          </p:cNvCxnSpPr>
          <p:nvPr/>
        </p:nvCxnSpPr>
        <p:spPr>
          <a:xfrm flipV="1">
            <a:off x="4726024" y="1066438"/>
            <a:ext cx="368275" cy="362766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5AFD3FA-A12E-48DB-AC86-F21F8E12BFE5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107639" y="1066438"/>
            <a:ext cx="1856168" cy="31976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698DBE9-FF8F-47A1-B69E-29931CF2748B}"/>
              </a:ext>
            </a:extLst>
          </p:cNvPr>
          <p:cNvCxnSpPr>
            <a:cxnSpLocks/>
            <a:stCxn id="64" idx="0"/>
            <a:endCxn id="27" idx="3"/>
          </p:cNvCxnSpPr>
          <p:nvPr/>
        </p:nvCxnSpPr>
        <p:spPr>
          <a:xfrm flipV="1">
            <a:off x="1458259" y="960996"/>
            <a:ext cx="3381482" cy="22879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79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/>
            <a:r>
              <a:rPr lang="en-US" altLang="zh-TW" dirty="0">
                <a:latin typeface="Times New Roman" panose="02020603050405020304" pitchFamily="18" charset="0"/>
              </a:rPr>
              <a:t>A vertex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is said to be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regular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</a:rPr>
              <a:t>iff</a:t>
            </a:r>
            <a:r>
              <a:rPr lang="en-US" altLang="zh-TW" dirty="0">
                <a:latin typeface="Times New Roman" panose="02020603050405020304" pitchFamily="18" charset="0"/>
              </a:rPr>
              <a:t>:</a:t>
            </a:r>
          </a:p>
          <a:p>
            <a:pPr marL="271463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it is contained in both of a pair of vertices 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w</a:t>
            </a:r>
            <a:r>
              <a:rPr lang="en-US" altLang="zh-TW" dirty="0">
                <a:latin typeface="Times New Roman" panose="02020603050405020304" pitchFamily="18" charset="0"/>
              </a:rPr>
              <a:t> where 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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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dotted line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indicate:</a:t>
            </a:r>
          </a:p>
          <a:p>
            <a:pPr marL="0" indent="269875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no containment relation between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497936AD-5D91-434B-A46F-721D27573597}"/>
              </a:ext>
            </a:extLst>
          </p:cNvPr>
          <p:cNvSpPr/>
          <p:nvPr/>
        </p:nvSpPr>
        <p:spPr>
          <a:xfrm>
            <a:off x="2726180" y="4820766"/>
            <a:ext cx="1276216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err="1">
                <a:solidFill>
                  <a:schemeClr val="bg1"/>
                </a:solidFill>
                <a:latin typeface="Times New Roman" panose="02020603050405020304" pitchFamily="18" charset="0"/>
              </a:rPr>
              <a:t>abcd</a:t>
            </a:r>
            <a:endParaRPr lang="en-US" sz="2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B2BC8EC8-D13C-45AB-B94F-9E0B63F702EB}"/>
              </a:ext>
            </a:extLst>
          </p:cNvPr>
          <p:cNvSpPr/>
          <p:nvPr/>
        </p:nvSpPr>
        <p:spPr>
          <a:xfrm>
            <a:off x="4712166" y="4820766"/>
            <a:ext cx="1307109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err="1">
                <a:solidFill>
                  <a:schemeClr val="bg1"/>
                </a:solidFill>
                <a:latin typeface="Times New Roman" panose="02020603050405020304" pitchFamily="18" charset="0"/>
              </a:rPr>
              <a:t>abce</a:t>
            </a:r>
            <a:endParaRPr lang="en-US" altLang="zh-TW" sz="2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9C79575A-A6E3-4E1C-8966-4251740A4A21}"/>
              </a:ext>
            </a:extLst>
          </p:cNvPr>
          <p:cNvSpPr/>
          <p:nvPr/>
        </p:nvSpPr>
        <p:spPr>
          <a:xfrm>
            <a:off x="4002396" y="5923393"/>
            <a:ext cx="808567" cy="7818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Times New Roman" panose="02020603050405020304" pitchFamily="18" charset="0"/>
              </a:rPr>
              <a:t>bc</a:t>
            </a: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6557ADE-9209-499D-B0E7-A1AB7AEE1200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flipV="1">
            <a:off x="4406680" y="5488106"/>
            <a:ext cx="496908" cy="435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10FFC72-47EF-4245-A43E-EEC4D2334527}"/>
              </a:ext>
            </a:extLst>
          </p:cNvPr>
          <p:cNvCxnSpPr>
            <a:cxnSpLocks/>
            <a:stCxn id="94" idx="2"/>
            <a:endCxn id="93" idx="6"/>
          </p:cNvCxnSpPr>
          <p:nvPr/>
        </p:nvCxnSpPr>
        <p:spPr>
          <a:xfrm flipH="1">
            <a:off x="4002396" y="5211685"/>
            <a:ext cx="709770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10588EB4-E34E-4368-8A08-92657AAEAE4E}"/>
              </a:ext>
            </a:extLst>
          </p:cNvPr>
          <p:cNvCxnSpPr>
            <a:cxnSpLocks/>
            <a:stCxn id="95" idx="0"/>
            <a:endCxn id="93" idx="5"/>
          </p:cNvCxnSpPr>
          <p:nvPr/>
        </p:nvCxnSpPr>
        <p:spPr>
          <a:xfrm flipH="1" flipV="1">
            <a:off x="3815498" y="5488106"/>
            <a:ext cx="591182" cy="435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C3002A9-8485-4C3A-81DE-CDFD5FC089D7}"/>
              </a:ext>
            </a:extLst>
          </p:cNvPr>
          <p:cNvCxnSpPr>
            <a:cxnSpLocks/>
          </p:cNvCxnSpPr>
          <p:nvPr/>
        </p:nvCxnSpPr>
        <p:spPr>
          <a:xfrm>
            <a:off x="3364288" y="6314312"/>
            <a:ext cx="5196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88AF6E-CC51-44B2-9991-6753F21C0735}"/>
              </a:ext>
            </a:extLst>
          </p:cNvPr>
          <p:cNvSpPr txBox="1"/>
          <p:nvPr/>
        </p:nvSpPr>
        <p:spPr>
          <a:xfrm>
            <a:off x="1921212" y="6064400"/>
            <a:ext cx="1452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regular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3">
            <a:extLst>
              <a:ext uri="{FF2B5EF4-FFF2-40B4-BE49-F238E27FC236}">
                <a16:creationId xmlns:a16="http://schemas.microsoft.com/office/drawing/2014/main" id="{51C03654-287A-448F-9907-AC8786C16E3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E5614B-67D7-474F-A5E9-211538B36D85}"/>
              </a:ext>
            </a:extLst>
          </p:cNvPr>
          <p:cNvSpPr txBox="1"/>
          <p:nvPr/>
        </p:nvSpPr>
        <p:spPr>
          <a:xfrm>
            <a:off x="4791711" y="5822447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13549D-B33C-4C94-930C-71F1A4B121EC}"/>
              </a:ext>
            </a:extLst>
          </p:cNvPr>
          <p:cNvSpPr txBox="1"/>
          <p:nvPr/>
        </p:nvSpPr>
        <p:spPr>
          <a:xfrm>
            <a:off x="3883936" y="4620204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TW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C5A094-97DC-4D37-AC51-0C8EF3E79947}"/>
              </a:ext>
            </a:extLst>
          </p:cNvPr>
          <p:cNvSpPr txBox="1"/>
          <p:nvPr/>
        </p:nvSpPr>
        <p:spPr>
          <a:xfrm>
            <a:off x="5945076" y="4641378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TW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93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3.4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3.4.</a:t>
            </a:r>
            <a:r>
              <a:rPr lang="en-US" altLang="zh-TW" i="1" dirty="0">
                <a:latin typeface="Times New Roman" panose="02020603050405020304" pitchFamily="18" charset="0"/>
              </a:rPr>
              <a:t> If a vertex v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i="1" dirty="0">
                <a:latin typeface="Times New Roman" panose="02020603050405020304" pitchFamily="18" charset="0"/>
              </a:rPr>
              <a:t>is regular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all vertices containing v are regular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3.4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regular vertex,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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non-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reuglar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By definition,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contained in pair of vertices with no containment relation in between.</a:t>
            </a:r>
          </a:p>
          <a:p>
            <a:pPr marL="223520">
              <a:tabLst>
                <a:tab pos="7534275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non-regular, a contradiction.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D6E2A01-B1F8-4CD7-9473-A58B84EE5446}"/>
              </a:ext>
            </a:extLst>
          </p:cNvPr>
          <p:cNvSpPr/>
          <p:nvPr/>
        </p:nvSpPr>
        <p:spPr>
          <a:xfrm>
            <a:off x="3053331" y="4073800"/>
            <a:ext cx="828144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13FB87D-08F3-49FF-864C-05EE4211BF38}"/>
              </a:ext>
            </a:extLst>
          </p:cNvPr>
          <p:cNvSpPr/>
          <p:nvPr/>
        </p:nvSpPr>
        <p:spPr>
          <a:xfrm>
            <a:off x="5236183" y="4073800"/>
            <a:ext cx="828144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6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5D8BC27-BDFE-40B8-B64E-7D7616D9B21C}"/>
              </a:ext>
            </a:extLst>
          </p:cNvPr>
          <p:cNvSpPr/>
          <p:nvPr/>
        </p:nvSpPr>
        <p:spPr>
          <a:xfrm>
            <a:off x="4147526" y="4988705"/>
            <a:ext cx="808567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0FAD961-E225-4F3A-9B28-10625A28D66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3760196" y="4741140"/>
            <a:ext cx="505742" cy="362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209AF6C-4594-4949-895B-D2E751174F1E}"/>
              </a:ext>
            </a:extLst>
          </p:cNvPr>
          <p:cNvCxnSpPr>
            <a:cxnSpLocks/>
            <a:stCxn id="30" idx="7"/>
            <a:endCxn id="29" idx="3"/>
          </p:cNvCxnSpPr>
          <p:nvPr/>
        </p:nvCxnSpPr>
        <p:spPr>
          <a:xfrm flipV="1">
            <a:off x="4837681" y="4741140"/>
            <a:ext cx="519781" cy="362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0A28BA8-A374-441E-A691-308ED25D9842}"/>
              </a:ext>
            </a:extLst>
          </p:cNvPr>
          <p:cNvSpPr/>
          <p:nvPr/>
        </p:nvSpPr>
        <p:spPr>
          <a:xfrm>
            <a:off x="3890178" y="5014945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u</a:t>
            </a:r>
            <a:endParaRPr lang="zh-TW" altLang="en-US" sz="22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026F98A-98B5-4674-9183-945B71140F5F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881475" y="4464719"/>
            <a:ext cx="135470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B7475B84-AC54-455A-94FC-29D5D2823119}"/>
              </a:ext>
            </a:extLst>
          </p:cNvPr>
          <p:cNvSpPr/>
          <p:nvPr/>
        </p:nvSpPr>
        <p:spPr>
          <a:xfrm>
            <a:off x="4147526" y="6076162"/>
            <a:ext cx="808567" cy="7818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AAB4239-A681-46A8-A431-0463A3654959}"/>
              </a:ext>
            </a:extLst>
          </p:cNvPr>
          <p:cNvCxnSpPr>
            <a:cxnSpLocks/>
            <a:stCxn id="39" idx="0"/>
            <a:endCxn id="30" idx="4"/>
          </p:cNvCxnSpPr>
          <p:nvPr/>
        </p:nvCxnSpPr>
        <p:spPr>
          <a:xfrm flipV="1">
            <a:off x="4551810" y="5770543"/>
            <a:ext cx="0" cy="305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1A49AFE-4D3A-4638-9F4A-42A9B061B1D1}"/>
              </a:ext>
            </a:extLst>
          </p:cNvPr>
          <p:cNvSpPr/>
          <p:nvPr/>
        </p:nvSpPr>
        <p:spPr>
          <a:xfrm>
            <a:off x="3861858" y="6251637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v</a:t>
            </a:r>
            <a:endParaRPr lang="zh-TW" altLang="en-US" sz="22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F82CBA6-EFAD-46D6-90CF-DCDD29C56A6A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4847306" y="4855638"/>
            <a:ext cx="802949" cy="1521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CE8A299-A586-4419-A66B-6CE11B6C2CD1}"/>
              </a:ext>
            </a:extLst>
          </p:cNvPr>
          <p:cNvCxnSpPr>
            <a:cxnSpLocks/>
            <a:endCxn id="28" idx="4"/>
          </p:cNvCxnSpPr>
          <p:nvPr/>
        </p:nvCxnSpPr>
        <p:spPr>
          <a:xfrm flipH="1" flipV="1">
            <a:off x="3467403" y="4855638"/>
            <a:ext cx="808160" cy="1521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 the set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regular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vertices.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the set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non-regular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vertices.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By Lemma 3.4, there is no arc from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0D8FC3-3EDB-49EA-8737-8371D203082E}"/>
              </a:ext>
            </a:extLst>
          </p:cNvPr>
          <p:cNvGrpSpPr/>
          <p:nvPr/>
        </p:nvGrpSpPr>
        <p:grpSpPr>
          <a:xfrm>
            <a:off x="1298359" y="3429000"/>
            <a:ext cx="5889527" cy="2983963"/>
            <a:chOff x="1707189" y="3674503"/>
            <a:chExt cx="5889527" cy="2983963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081B823-1074-47D6-8E2D-5A7360365CAC}"/>
                </a:ext>
              </a:extLst>
            </p:cNvPr>
            <p:cNvSpPr/>
            <p:nvPr/>
          </p:nvSpPr>
          <p:spPr>
            <a:xfrm>
              <a:off x="4320000" y="3968628"/>
              <a:ext cx="808567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all</a:t>
              </a: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A1AB135-522B-4B1D-9327-A9007FDDFCAA}"/>
                </a:ext>
              </a:extLst>
            </p:cNvPr>
            <p:cNvSpPr/>
            <p:nvPr/>
          </p:nvSpPr>
          <p:spPr>
            <a:xfrm>
              <a:off x="2663788" y="4742628"/>
              <a:ext cx="1381505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 err="1">
                  <a:solidFill>
                    <a:srgbClr val="FFFFFF"/>
                  </a:solidFill>
                  <a:latin typeface="Times New Roman" panose="02020603050405020304" pitchFamily="18" charset="0"/>
                </a:rPr>
                <a:t>ab</a:t>
              </a:r>
              <a:r>
                <a:rPr lang="en-US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sz="2600" b="1" i="1" dirty="0" err="1">
                  <a:solidFill>
                    <a:srgbClr val="FFFFFF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7B2A952-764A-4AF7-954B-10F7AE0FF35F}"/>
                </a:ext>
              </a:extLst>
            </p:cNvPr>
            <p:cNvSpPr/>
            <p:nvPr/>
          </p:nvSpPr>
          <p:spPr>
            <a:xfrm>
              <a:off x="1909889" y="5876628"/>
              <a:ext cx="808567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29F727AA-F699-4747-8306-8C61EFC5BA4A}"/>
                </a:ext>
              </a:extLst>
            </p:cNvPr>
            <p:cNvSpPr/>
            <p:nvPr/>
          </p:nvSpPr>
          <p:spPr>
            <a:xfrm>
              <a:off x="5400000" y="4742628"/>
              <a:ext cx="1381505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600" b="1" i="1" dirty="0" err="1">
                  <a:solidFill>
                    <a:srgbClr val="FFFFFF"/>
                  </a:solidFill>
                  <a:latin typeface="Times New Roman" panose="02020603050405020304" pitchFamily="18" charset="0"/>
                </a:rPr>
                <a:t>abc</a:t>
              </a:r>
              <a:r>
                <a:rPr lang="en-US" altLang="zh-TW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ef</a:t>
              </a:r>
              <a:endParaRPr lang="en-US" altLang="zh-TW" sz="2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6235A516-39EB-485B-88A2-4940202CADCD}"/>
                </a:ext>
              </a:extLst>
            </p:cNvPr>
            <p:cNvSpPr/>
            <p:nvPr/>
          </p:nvSpPr>
          <p:spPr>
            <a:xfrm>
              <a:off x="4673560" y="5876628"/>
              <a:ext cx="808567" cy="7818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bc</a:t>
              </a:r>
              <a:endPara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19516667-E525-410A-8371-851E9A7E82B6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>
            <a:xfrm flipV="1">
              <a:off x="5077844" y="5409968"/>
              <a:ext cx="524473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9D280B5D-6DE3-489D-A6EA-2390E0B4360D}"/>
                </a:ext>
              </a:extLst>
            </p:cNvPr>
            <p:cNvSpPr/>
            <p:nvPr/>
          </p:nvSpPr>
          <p:spPr>
            <a:xfrm>
              <a:off x="3699731" y="5876628"/>
              <a:ext cx="808567" cy="7818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82CB267-2EF4-4C40-89E5-08F27DB680FE}"/>
                </a:ext>
              </a:extLst>
            </p:cNvPr>
            <p:cNvCxnSpPr>
              <a:cxnSpLocks/>
              <a:stCxn id="22" idx="0"/>
              <a:endCxn id="17" idx="5"/>
            </p:cNvCxnSpPr>
            <p:nvPr/>
          </p:nvCxnSpPr>
          <p:spPr>
            <a:xfrm flipH="1" flipV="1">
              <a:off x="3842976" y="5409968"/>
              <a:ext cx="261039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5C12B0F9-C33F-46FB-811A-561F2B92F00F}"/>
                </a:ext>
              </a:extLst>
            </p:cNvPr>
            <p:cNvSpPr/>
            <p:nvPr/>
          </p:nvSpPr>
          <p:spPr>
            <a:xfrm>
              <a:off x="6678083" y="5876628"/>
              <a:ext cx="808567" cy="7818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01746E1-1A9F-48DB-821E-BB7A38D364ED}"/>
                </a:ext>
              </a:extLst>
            </p:cNvPr>
            <p:cNvCxnSpPr>
              <a:cxnSpLocks/>
              <a:stCxn id="24" idx="0"/>
              <a:endCxn id="19" idx="5"/>
            </p:cNvCxnSpPr>
            <p:nvPr/>
          </p:nvCxnSpPr>
          <p:spPr>
            <a:xfrm flipH="1" flipV="1">
              <a:off x="6579188" y="5409968"/>
              <a:ext cx="503179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EDE0E69-CEC8-427E-A264-FBE9EA09CF47}"/>
                </a:ext>
              </a:extLst>
            </p:cNvPr>
            <p:cNvCxnSpPr>
              <a:cxnSpLocks/>
              <a:stCxn id="18" idx="0"/>
              <a:endCxn id="17" idx="3"/>
            </p:cNvCxnSpPr>
            <p:nvPr/>
          </p:nvCxnSpPr>
          <p:spPr>
            <a:xfrm flipV="1">
              <a:off x="2314173" y="5409968"/>
              <a:ext cx="551932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5B612AF-9270-4C53-B555-D10BE360C848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3842976" y="4635968"/>
              <a:ext cx="595436" cy="2211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7D94E96-13F1-4DF1-B4B6-F4769528FC62}"/>
                </a:ext>
              </a:extLst>
            </p:cNvPr>
            <p:cNvCxnSpPr>
              <a:cxnSpLocks/>
              <a:stCxn id="19" idx="1"/>
              <a:endCxn id="16" idx="5"/>
            </p:cNvCxnSpPr>
            <p:nvPr/>
          </p:nvCxnSpPr>
          <p:spPr>
            <a:xfrm flipH="1" flipV="1">
              <a:off x="5010155" y="4635968"/>
              <a:ext cx="592162" cy="2211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82A5A85-11CC-4BBD-A80B-207D8D46DCB1}"/>
                </a:ext>
              </a:extLst>
            </p:cNvPr>
            <p:cNvSpPr/>
            <p:nvPr/>
          </p:nvSpPr>
          <p:spPr>
            <a:xfrm>
              <a:off x="1707189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CA8C6F8-C3D7-4B0D-9378-28C7A7D15FC3}"/>
                </a:ext>
              </a:extLst>
            </p:cNvPr>
            <p:cNvSpPr/>
            <p:nvPr/>
          </p:nvSpPr>
          <p:spPr>
            <a:xfrm>
              <a:off x="4173494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2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D4BD729-F7CF-4392-9E18-38991C60A6B8}"/>
                </a:ext>
              </a:extLst>
            </p:cNvPr>
            <p:cNvSpPr/>
            <p:nvPr/>
          </p:nvSpPr>
          <p:spPr>
            <a:xfrm>
              <a:off x="5248103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2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34A07E3-9160-4104-ADC3-5729500277B8}"/>
                </a:ext>
              </a:extLst>
            </p:cNvPr>
            <p:cNvSpPr/>
            <p:nvPr/>
          </p:nvSpPr>
          <p:spPr>
            <a:xfrm>
              <a:off x="7194963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2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B6BC2F-1E5A-4C57-A6E6-264E319C77A2}"/>
                </a:ext>
              </a:extLst>
            </p:cNvPr>
            <p:cNvSpPr/>
            <p:nvPr/>
          </p:nvSpPr>
          <p:spPr>
            <a:xfrm>
              <a:off x="2537224" y="4453027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zh-TW" altLang="en-US" sz="22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49BDED-9629-4DE6-AE58-D22A7EDC8CFC}"/>
                </a:ext>
              </a:extLst>
            </p:cNvPr>
            <p:cNvSpPr/>
            <p:nvPr/>
          </p:nvSpPr>
          <p:spPr>
            <a:xfrm>
              <a:off x="6497747" y="4453027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zh-TW" altLang="en-US" sz="22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F9A8794-F06B-4B32-8F72-9DFEFDE9DDDD}"/>
                </a:ext>
              </a:extLst>
            </p:cNvPr>
            <p:cNvSpPr/>
            <p:nvPr/>
          </p:nvSpPr>
          <p:spPr>
            <a:xfrm>
              <a:off x="4133863" y="3674503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endParaRPr lang="zh-TW" altLang="en-US" sz="2200" dirty="0"/>
            </a:p>
          </p:txBody>
        </p: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ABB7D9B7-A566-432C-99D6-558E050AF7BF}"/>
              </a:ext>
            </a:extLst>
          </p:cNvPr>
          <p:cNvSpPr/>
          <p:nvPr/>
        </p:nvSpPr>
        <p:spPr>
          <a:xfrm>
            <a:off x="2534970" y="5060887"/>
            <a:ext cx="4771177" cy="1539089"/>
          </a:xfrm>
          <a:custGeom>
            <a:avLst/>
            <a:gdLst>
              <a:gd name="connsiteX0" fmla="*/ 0 w 4771177"/>
              <a:gd name="connsiteY0" fmla="*/ 1539089 h 1539089"/>
              <a:gd name="connsiteX1" fmla="*/ 27161 w 4771177"/>
              <a:gd name="connsiteY1" fmla="*/ 1430448 h 1539089"/>
              <a:gd name="connsiteX2" fmla="*/ 63375 w 4771177"/>
              <a:gd name="connsiteY2" fmla="*/ 1367073 h 1539089"/>
              <a:gd name="connsiteX3" fmla="*/ 72428 w 4771177"/>
              <a:gd name="connsiteY3" fmla="*/ 1339913 h 1539089"/>
              <a:gd name="connsiteX4" fmla="*/ 117695 w 4771177"/>
              <a:gd name="connsiteY4" fmla="*/ 1276539 h 1539089"/>
              <a:gd name="connsiteX5" fmla="*/ 135802 w 4771177"/>
              <a:gd name="connsiteY5" fmla="*/ 1213164 h 1539089"/>
              <a:gd name="connsiteX6" fmla="*/ 162963 w 4771177"/>
              <a:gd name="connsiteY6" fmla="*/ 1186004 h 1539089"/>
              <a:gd name="connsiteX7" fmla="*/ 181070 w 4771177"/>
              <a:gd name="connsiteY7" fmla="*/ 1158844 h 1539089"/>
              <a:gd name="connsiteX8" fmla="*/ 190123 w 4771177"/>
              <a:gd name="connsiteY8" fmla="*/ 1122630 h 1539089"/>
              <a:gd name="connsiteX9" fmla="*/ 199177 w 4771177"/>
              <a:gd name="connsiteY9" fmla="*/ 1077363 h 1539089"/>
              <a:gd name="connsiteX10" fmla="*/ 235390 w 4771177"/>
              <a:gd name="connsiteY10" fmla="*/ 1023042 h 1539089"/>
              <a:gd name="connsiteX11" fmla="*/ 262551 w 4771177"/>
              <a:gd name="connsiteY11" fmla="*/ 950614 h 1539089"/>
              <a:gd name="connsiteX12" fmla="*/ 280658 w 4771177"/>
              <a:gd name="connsiteY12" fmla="*/ 914400 h 1539089"/>
              <a:gd name="connsiteX13" fmla="*/ 307818 w 4771177"/>
              <a:gd name="connsiteY13" fmla="*/ 887240 h 1539089"/>
              <a:gd name="connsiteX14" fmla="*/ 334979 w 4771177"/>
              <a:gd name="connsiteY14" fmla="*/ 832919 h 1539089"/>
              <a:gd name="connsiteX15" fmla="*/ 389299 w 4771177"/>
              <a:gd name="connsiteY15" fmla="*/ 751438 h 1539089"/>
              <a:gd name="connsiteX16" fmla="*/ 434567 w 4771177"/>
              <a:gd name="connsiteY16" fmla="*/ 651850 h 1539089"/>
              <a:gd name="connsiteX17" fmla="*/ 452674 w 4771177"/>
              <a:gd name="connsiteY17" fmla="*/ 624689 h 1539089"/>
              <a:gd name="connsiteX18" fmla="*/ 479834 w 4771177"/>
              <a:gd name="connsiteY18" fmla="*/ 597529 h 1539089"/>
              <a:gd name="connsiteX19" fmla="*/ 497941 w 4771177"/>
              <a:gd name="connsiteY19" fmla="*/ 570368 h 1539089"/>
              <a:gd name="connsiteX20" fmla="*/ 525101 w 4771177"/>
              <a:gd name="connsiteY20" fmla="*/ 552262 h 1539089"/>
              <a:gd name="connsiteX21" fmla="*/ 561315 w 4771177"/>
              <a:gd name="connsiteY21" fmla="*/ 525101 h 1539089"/>
              <a:gd name="connsiteX22" fmla="*/ 579422 w 4771177"/>
              <a:gd name="connsiteY22" fmla="*/ 497941 h 1539089"/>
              <a:gd name="connsiteX23" fmla="*/ 697117 w 4771177"/>
              <a:gd name="connsiteY23" fmla="*/ 461727 h 1539089"/>
              <a:gd name="connsiteX24" fmla="*/ 724278 w 4771177"/>
              <a:gd name="connsiteY24" fmla="*/ 452673 h 1539089"/>
              <a:gd name="connsiteX25" fmla="*/ 751438 w 4771177"/>
              <a:gd name="connsiteY25" fmla="*/ 434566 h 1539089"/>
              <a:gd name="connsiteX26" fmla="*/ 796705 w 4771177"/>
              <a:gd name="connsiteY26" fmla="*/ 425513 h 1539089"/>
              <a:gd name="connsiteX27" fmla="*/ 851026 w 4771177"/>
              <a:gd name="connsiteY27" fmla="*/ 416460 h 1539089"/>
              <a:gd name="connsiteX28" fmla="*/ 914400 w 4771177"/>
              <a:gd name="connsiteY28" fmla="*/ 407406 h 1539089"/>
              <a:gd name="connsiteX29" fmla="*/ 986828 w 4771177"/>
              <a:gd name="connsiteY29" fmla="*/ 389299 h 1539089"/>
              <a:gd name="connsiteX30" fmla="*/ 1032095 w 4771177"/>
              <a:gd name="connsiteY30" fmla="*/ 380246 h 1539089"/>
              <a:gd name="connsiteX31" fmla="*/ 1104523 w 4771177"/>
              <a:gd name="connsiteY31" fmla="*/ 353085 h 1539089"/>
              <a:gd name="connsiteX32" fmla="*/ 1158844 w 4771177"/>
              <a:gd name="connsiteY32" fmla="*/ 334978 h 1539089"/>
              <a:gd name="connsiteX33" fmla="*/ 1339913 w 4771177"/>
              <a:gd name="connsiteY33" fmla="*/ 325925 h 1539089"/>
              <a:gd name="connsiteX34" fmla="*/ 1511929 w 4771177"/>
              <a:gd name="connsiteY34" fmla="*/ 307818 h 1539089"/>
              <a:gd name="connsiteX35" fmla="*/ 1557196 w 4771177"/>
              <a:gd name="connsiteY35" fmla="*/ 298764 h 1539089"/>
              <a:gd name="connsiteX36" fmla="*/ 1647731 w 4771177"/>
              <a:gd name="connsiteY36" fmla="*/ 289711 h 1539089"/>
              <a:gd name="connsiteX37" fmla="*/ 1674891 w 4771177"/>
              <a:gd name="connsiteY37" fmla="*/ 280658 h 1539089"/>
              <a:gd name="connsiteX38" fmla="*/ 1946495 w 4771177"/>
              <a:gd name="connsiteY38" fmla="*/ 280658 h 1539089"/>
              <a:gd name="connsiteX39" fmla="*/ 1973656 w 4771177"/>
              <a:gd name="connsiteY39" fmla="*/ 289711 h 1539089"/>
              <a:gd name="connsiteX40" fmla="*/ 2009870 w 4771177"/>
              <a:gd name="connsiteY40" fmla="*/ 307818 h 1539089"/>
              <a:gd name="connsiteX41" fmla="*/ 2055137 w 4771177"/>
              <a:gd name="connsiteY41" fmla="*/ 316871 h 1539089"/>
              <a:gd name="connsiteX42" fmla="*/ 2082297 w 4771177"/>
              <a:gd name="connsiteY42" fmla="*/ 325925 h 1539089"/>
              <a:gd name="connsiteX43" fmla="*/ 2154725 w 4771177"/>
              <a:gd name="connsiteY43" fmla="*/ 344032 h 1539089"/>
              <a:gd name="connsiteX44" fmla="*/ 2190939 w 4771177"/>
              <a:gd name="connsiteY44" fmla="*/ 353085 h 1539089"/>
              <a:gd name="connsiteX45" fmla="*/ 2245260 w 4771177"/>
              <a:gd name="connsiteY45" fmla="*/ 371192 h 1539089"/>
              <a:gd name="connsiteX46" fmla="*/ 2335794 w 4771177"/>
              <a:gd name="connsiteY46" fmla="*/ 389299 h 1539089"/>
              <a:gd name="connsiteX47" fmla="*/ 2362955 w 4771177"/>
              <a:gd name="connsiteY47" fmla="*/ 416460 h 1539089"/>
              <a:gd name="connsiteX48" fmla="*/ 2417276 w 4771177"/>
              <a:gd name="connsiteY48" fmla="*/ 425513 h 1539089"/>
              <a:gd name="connsiteX49" fmla="*/ 2444436 w 4771177"/>
              <a:gd name="connsiteY49" fmla="*/ 434566 h 1539089"/>
              <a:gd name="connsiteX50" fmla="*/ 2525917 w 4771177"/>
              <a:gd name="connsiteY50" fmla="*/ 443620 h 1539089"/>
              <a:gd name="connsiteX51" fmla="*/ 2734147 w 4771177"/>
              <a:gd name="connsiteY51" fmla="*/ 452673 h 1539089"/>
              <a:gd name="connsiteX52" fmla="*/ 2815628 w 4771177"/>
              <a:gd name="connsiteY52" fmla="*/ 443620 h 1539089"/>
              <a:gd name="connsiteX53" fmla="*/ 2860895 w 4771177"/>
              <a:gd name="connsiteY53" fmla="*/ 434566 h 1539089"/>
              <a:gd name="connsiteX54" fmla="*/ 3060072 w 4771177"/>
              <a:gd name="connsiteY54" fmla="*/ 425513 h 1539089"/>
              <a:gd name="connsiteX55" fmla="*/ 3195874 w 4771177"/>
              <a:gd name="connsiteY55" fmla="*/ 407406 h 1539089"/>
              <a:gd name="connsiteX56" fmla="*/ 3232087 w 4771177"/>
              <a:gd name="connsiteY56" fmla="*/ 398353 h 1539089"/>
              <a:gd name="connsiteX57" fmla="*/ 3666654 w 4771177"/>
              <a:gd name="connsiteY57" fmla="*/ 380246 h 1539089"/>
              <a:gd name="connsiteX58" fmla="*/ 3784349 w 4771177"/>
              <a:gd name="connsiteY58" fmla="*/ 353085 h 1539089"/>
              <a:gd name="connsiteX59" fmla="*/ 3811509 w 4771177"/>
              <a:gd name="connsiteY59" fmla="*/ 325925 h 1539089"/>
              <a:gd name="connsiteX60" fmla="*/ 3965418 w 4771177"/>
              <a:gd name="connsiteY60" fmla="*/ 280658 h 1539089"/>
              <a:gd name="connsiteX61" fmla="*/ 4065006 w 4771177"/>
              <a:gd name="connsiteY61" fmla="*/ 253497 h 1539089"/>
              <a:gd name="connsiteX62" fmla="*/ 4173648 w 4771177"/>
              <a:gd name="connsiteY62" fmla="*/ 226337 h 1539089"/>
              <a:gd name="connsiteX63" fmla="*/ 4227969 w 4771177"/>
              <a:gd name="connsiteY63" fmla="*/ 208230 h 1539089"/>
              <a:gd name="connsiteX64" fmla="*/ 4273236 w 4771177"/>
              <a:gd name="connsiteY64" fmla="*/ 199176 h 1539089"/>
              <a:gd name="connsiteX65" fmla="*/ 4354717 w 4771177"/>
              <a:gd name="connsiteY65" fmla="*/ 172016 h 1539089"/>
              <a:gd name="connsiteX66" fmla="*/ 4399984 w 4771177"/>
              <a:gd name="connsiteY66" fmla="*/ 144856 h 1539089"/>
              <a:gd name="connsiteX67" fmla="*/ 4490519 w 4771177"/>
              <a:gd name="connsiteY67" fmla="*/ 117695 h 1539089"/>
              <a:gd name="connsiteX68" fmla="*/ 4526733 w 4771177"/>
              <a:gd name="connsiteY68" fmla="*/ 99588 h 1539089"/>
              <a:gd name="connsiteX69" fmla="*/ 4599161 w 4771177"/>
              <a:gd name="connsiteY69" fmla="*/ 72428 h 1539089"/>
              <a:gd name="connsiteX70" fmla="*/ 4626321 w 4771177"/>
              <a:gd name="connsiteY70" fmla="*/ 54321 h 1539089"/>
              <a:gd name="connsiteX71" fmla="*/ 4671588 w 4771177"/>
              <a:gd name="connsiteY71" fmla="*/ 45267 h 1539089"/>
              <a:gd name="connsiteX72" fmla="*/ 4762123 w 4771177"/>
              <a:gd name="connsiteY72" fmla="*/ 9054 h 1539089"/>
              <a:gd name="connsiteX73" fmla="*/ 4771177 w 4771177"/>
              <a:gd name="connsiteY73" fmla="*/ 0 h 1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771177" h="1539089">
                <a:moveTo>
                  <a:pt x="0" y="1539089"/>
                </a:moveTo>
                <a:cubicBezTo>
                  <a:pt x="4526" y="1511937"/>
                  <a:pt x="11220" y="1454360"/>
                  <a:pt x="27161" y="1430448"/>
                </a:cubicBezTo>
                <a:cubicBezTo>
                  <a:pt x="45345" y="1403172"/>
                  <a:pt x="49592" y="1399234"/>
                  <a:pt x="63375" y="1367073"/>
                </a:cubicBezTo>
                <a:cubicBezTo>
                  <a:pt x="67134" y="1358302"/>
                  <a:pt x="68160" y="1348449"/>
                  <a:pt x="72428" y="1339913"/>
                </a:cubicBezTo>
                <a:cubicBezTo>
                  <a:pt x="79045" y="1326678"/>
                  <a:pt x="111547" y="1284736"/>
                  <a:pt x="117695" y="1276539"/>
                </a:cubicBezTo>
                <a:cubicBezTo>
                  <a:pt x="118901" y="1271714"/>
                  <a:pt x="130609" y="1220954"/>
                  <a:pt x="135802" y="1213164"/>
                </a:cubicBezTo>
                <a:cubicBezTo>
                  <a:pt x="142904" y="1202511"/>
                  <a:pt x="154766" y="1195840"/>
                  <a:pt x="162963" y="1186004"/>
                </a:cubicBezTo>
                <a:cubicBezTo>
                  <a:pt x="169929" y="1177645"/>
                  <a:pt x="175034" y="1167897"/>
                  <a:pt x="181070" y="1158844"/>
                </a:cubicBezTo>
                <a:cubicBezTo>
                  <a:pt x="184088" y="1146773"/>
                  <a:pt x="187424" y="1134777"/>
                  <a:pt x="190123" y="1122630"/>
                </a:cubicBezTo>
                <a:cubicBezTo>
                  <a:pt x="193461" y="1107609"/>
                  <a:pt x="192809" y="1091372"/>
                  <a:pt x="199177" y="1077363"/>
                </a:cubicBezTo>
                <a:cubicBezTo>
                  <a:pt x="208182" y="1057552"/>
                  <a:pt x="228508" y="1043687"/>
                  <a:pt x="235390" y="1023042"/>
                </a:cubicBezTo>
                <a:cubicBezTo>
                  <a:pt x="245345" y="993179"/>
                  <a:pt x="248117" y="983090"/>
                  <a:pt x="262551" y="950614"/>
                </a:cubicBezTo>
                <a:cubicBezTo>
                  <a:pt x="268032" y="938281"/>
                  <a:pt x="272814" y="925382"/>
                  <a:pt x="280658" y="914400"/>
                </a:cubicBezTo>
                <a:cubicBezTo>
                  <a:pt x="288100" y="903981"/>
                  <a:pt x="298765" y="896293"/>
                  <a:pt x="307818" y="887240"/>
                </a:cubicBezTo>
                <a:cubicBezTo>
                  <a:pt x="321779" y="845357"/>
                  <a:pt x="309906" y="873035"/>
                  <a:pt x="334979" y="832919"/>
                </a:cubicBezTo>
                <a:cubicBezTo>
                  <a:pt x="378636" y="763068"/>
                  <a:pt x="344092" y="811715"/>
                  <a:pt x="389299" y="751438"/>
                </a:cubicBezTo>
                <a:cubicBezTo>
                  <a:pt x="402118" y="712982"/>
                  <a:pt x="407579" y="692333"/>
                  <a:pt x="434567" y="651850"/>
                </a:cubicBezTo>
                <a:cubicBezTo>
                  <a:pt x="440603" y="642796"/>
                  <a:pt x="445708" y="633048"/>
                  <a:pt x="452674" y="624689"/>
                </a:cubicBezTo>
                <a:cubicBezTo>
                  <a:pt x="460870" y="614853"/>
                  <a:pt x="471638" y="607365"/>
                  <a:pt x="479834" y="597529"/>
                </a:cubicBezTo>
                <a:cubicBezTo>
                  <a:pt x="486800" y="589170"/>
                  <a:pt x="490247" y="578062"/>
                  <a:pt x="497941" y="570368"/>
                </a:cubicBezTo>
                <a:cubicBezTo>
                  <a:pt x="505635" y="562674"/>
                  <a:pt x="516247" y="558586"/>
                  <a:pt x="525101" y="552262"/>
                </a:cubicBezTo>
                <a:cubicBezTo>
                  <a:pt x="537380" y="543492"/>
                  <a:pt x="550645" y="535771"/>
                  <a:pt x="561315" y="525101"/>
                </a:cubicBezTo>
                <a:cubicBezTo>
                  <a:pt x="569009" y="517407"/>
                  <a:pt x="570568" y="504265"/>
                  <a:pt x="579422" y="497941"/>
                </a:cubicBezTo>
                <a:cubicBezTo>
                  <a:pt x="603987" y="480394"/>
                  <a:pt x="676005" y="468765"/>
                  <a:pt x="697117" y="461727"/>
                </a:cubicBezTo>
                <a:cubicBezTo>
                  <a:pt x="706171" y="458709"/>
                  <a:pt x="715742" y="456941"/>
                  <a:pt x="724278" y="452673"/>
                </a:cubicBezTo>
                <a:cubicBezTo>
                  <a:pt x="734010" y="447807"/>
                  <a:pt x="741250" y="438386"/>
                  <a:pt x="751438" y="434566"/>
                </a:cubicBezTo>
                <a:cubicBezTo>
                  <a:pt x="765846" y="429163"/>
                  <a:pt x="781565" y="428266"/>
                  <a:pt x="796705" y="425513"/>
                </a:cubicBezTo>
                <a:cubicBezTo>
                  <a:pt x="814766" y="422229"/>
                  <a:pt x="832883" y="419251"/>
                  <a:pt x="851026" y="416460"/>
                </a:cubicBezTo>
                <a:cubicBezTo>
                  <a:pt x="872117" y="413215"/>
                  <a:pt x="893475" y="411591"/>
                  <a:pt x="914400" y="407406"/>
                </a:cubicBezTo>
                <a:cubicBezTo>
                  <a:pt x="938802" y="402525"/>
                  <a:pt x="962426" y="394179"/>
                  <a:pt x="986828" y="389299"/>
                </a:cubicBezTo>
                <a:lnTo>
                  <a:pt x="1032095" y="380246"/>
                </a:lnTo>
                <a:cubicBezTo>
                  <a:pt x="1092807" y="349890"/>
                  <a:pt x="1042891" y="371575"/>
                  <a:pt x="1104523" y="353085"/>
                </a:cubicBezTo>
                <a:cubicBezTo>
                  <a:pt x="1122804" y="347600"/>
                  <a:pt x="1139781" y="335931"/>
                  <a:pt x="1158844" y="334978"/>
                </a:cubicBezTo>
                <a:lnTo>
                  <a:pt x="1339913" y="325925"/>
                </a:lnTo>
                <a:cubicBezTo>
                  <a:pt x="1429174" y="303609"/>
                  <a:pt x="1330773" y="325934"/>
                  <a:pt x="1511929" y="307818"/>
                </a:cubicBezTo>
                <a:cubicBezTo>
                  <a:pt x="1527240" y="306287"/>
                  <a:pt x="1541943" y="300798"/>
                  <a:pt x="1557196" y="298764"/>
                </a:cubicBezTo>
                <a:cubicBezTo>
                  <a:pt x="1587259" y="294756"/>
                  <a:pt x="1617553" y="292729"/>
                  <a:pt x="1647731" y="289711"/>
                </a:cubicBezTo>
                <a:cubicBezTo>
                  <a:pt x="1656784" y="286693"/>
                  <a:pt x="1665533" y="282530"/>
                  <a:pt x="1674891" y="280658"/>
                </a:cubicBezTo>
                <a:cubicBezTo>
                  <a:pt x="1776032" y="260430"/>
                  <a:pt x="1817910" y="275067"/>
                  <a:pt x="1946495" y="280658"/>
                </a:cubicBezTo>
                <a:cubicBezTo>
                  <a:pt x="1955549" y="283676"/>
                  <a:pt x="1964884" y="285952"/>
                  <a:pt x="1973656" y="289711"/>
                </a:cubicBezTo>
                <a:cubicBezTo>
                  <a:pt x="1986061" y="295027"/>
                  <a:pt x="1997066" y="303550"/>
                  <a:pt x="2009870" y="307818"/>
                </a:cubicBezTo>
                <a:cubicBezTo>
                  <a:pt x="2024468" y="312684"/>
                  <a:pt x="2040209" y="313139"/>
                  <a:pt x="2055137" y="316871"/>
                </a:cubicBezTo>
                <a:cubicBezTo>
                  <a:pt x="2064395" y="319186"/>
                  <a:pt x="2073090" y="323414"/>
                  <a:pt x="2082297" y="325925"/>
                </a:cubicBezTo>
                <a:cubicBezTo>
                  <a:pt x="2106306" y="332473"/>
                  <a:pt x="2130582" y="337996"/>
                  <a:pt x="2154725" y="344032"/>
                </a:cubicBezTo>
                <a:cubicBezTo>
                  <a:pt x="2166796" y="347050"/>
                  <a:pt x="2179135" y="349150"/>
                  <a:pt x="2190939" y="353085"/>
                </a:cubicBezTo>
                <a:cubicBezTo>
                  <a:pt x="2209046" y="359121"/>
                  <a:pt x="2226433" y="368054"/>
                  <a:pt x="2245260" y="371192"/>
                </a:cubicBezTo>
                <a:cubicBezTo>
                  <a:pt x="2311853" y="382292"/>
                  <a:pt x="2281772" y="375794"/>
                  <a:pt x="2335794" y="389299"/>
                </a:cubicBezTo>
                <a:cubicBezTo>
                  <a:pt x="2344848" y="398353"/>
                  <a:pt x="2351255" y="411260"/>
                  <a:pt x="2362955" y="416460"/>
                </a:cubicBezTo>
                <a:cubicBezTo>
                  <a:pt x="2379730" y="423915"/>
                  <a:pt x="2399356" y="421531"/>
                  <a:pt x="2417276" y="425513"/>
                </a:cubicBezTo>
                <a:cubicBezTo>
                  <a:pt x="2426592" y="427583"/>
                  <a:pt x="2435023" y="432997"/>
                  <a:pt x="2444436" y="434566"/>
                </a:cubicBezTo>
                <a:cubicBezTo>
                  <a:pt x="2471392" y="439059"/>
                  <a:pt x="2498757" y="440602"/>
                  <a:pt x="2525917" y="443620"/>
                </a:cubicBezTo>
                <a:cubicBezTo>
                  <a:pt x="2612053" y="486688"/>
                  <a:pt x="2554754" y="465487"/>
                  <a:pt x="2734147" y="452673"/>
                </a:cubicBezTo>
                <a:cubicBezTo>
                  <a:pt x="2761405" y="450726"/>
                  <a:pt x="2788575" y="447485"/>
                  <a:pt x="2815628" y="443620"/>
                </a:cubicBezTo>
                <a:cubicBezTo>
                  <a:pt x="2830861" y="441444"/>
                  <a:pt x="2845549" y="435703"/>
                  <a:pt x="2860895" y="434566"/>
                </a:cubicBezTo>
                <a:cubicBezTo>
                  <a:pt x="2927174" y="429656"/>
                  <a:pt x="2993680" y="428531"/>
                  <a:pt x="3060072" y="425513"/>
                </a:cubicBezTo>
                <a:cubicBezTo>
                  <a:pt x="3085313" y="422358"/>
                  <a:pt x="3168371" y="412407"/>
                  <a:pt x="3195874" y="407406"/>
                </a:cubicBezTo>
                <a:cubicBezTo>
                  <a:pt x="3208116" y="405180"/>
                  <a:pt x="3219665" y="399070"/>
                  <a:pt x="3232087" y="398353"/>
                </a:cubicBezTo>
                <a:cubicBezTo>
                  <a:pt x="3376828" y="390003"/>
                  <a:pt x="3521798" y="386282"/>
                  <a:pt x="3666654" y="380246"/>
                </a:cubicBezTo>
                <a:cubicBezTo>
                  <a:pt x="3704033" y="374906"/>
                  <a:pt x="3749935" y="372204"/>
                  <a:pt x="3784349" y="353085"/>
                </a:cubicBezTo>
                <a:cubicBezTo>
                  <a:pt x="3795541" y="346867"/>
                  <a:pt x="3799907" y="331339"/>
                  <a:pt x="3811509" y="325925"/>
                </a:cubicBezTo>
                <a:cubicBezTo>
                  <a:pt x="3873132" y="297168"/>
                  <a:pt x="3907558" y="292230"/>
                  <a:pt x="3965418" y="280658"/>
                </a:cubicBezTo>
                <a:cubicBezTo>
                  <a:pt x="4079628" y="234974"/>
                  <a:pt x="3936032" y="288672"/>
                  <a:pt x="4065006" y="253497"/>
                </a:cubicBezTo>
                <a:cubicBezTo>
                  <a:pt x="4193857" y="218355"/>
                  <a:pt x="4010453" y="249649"/>
                  <a:pt x="4173648" y="226337"/>
                </a:cubicBezTo>
                <a:cubicBezTo>
                  <a:pt x="4191755" y="220301"/>
                  <a:pt x="4209555" y="213252"/>
                  <a:pt x="4227969" y="208230"/>
                </a:cubicBezTo>
                <a:cubicBezTo>
                  <a:pt x="4242815" y="204181"/>
                  <a:pt x="4258638" y="204042"/>
                  <a:pt x="4273236" y="199176"/>
                </a:cubicBezTo>
                <a:cubicBezTo>
                  <a:pt x="4385674" y="161696"/>
                  <a:pt x="4225001" y="197958"/>
                  <a:pt x="4354717" y="172016"/>
                </a:cubicBezTo>
                <a:cubicBezTo>
                  <a:pt x="4369806" y="162963"/>
                  <a:pt x="4383741" y="151624"/>
                  <a:pt x="4399984" y="144856"/>
                </a:cubicBezTo>
                <a:cubicBezTo>
                  <a:pt x="4429068" y="132738"/>
                  <a:pt x="4461559" y="130107"/>
                  <a:pt x="4490519" y="117695"/>
                </a:cubicBezTo>
                <a:cubicBezTo>
                  <a:pt x="4502924" y="112378"/>
                  <a:pt x="4514328" y="104904"/>
                  <a:pt x="4526733" y="99588"/>
                </a:cubicBezTo>
                <a:cubicBezTo>
                  <a:pt x="4581585" y="76080"/>
                  <a:pt x="4524130" y="109944"/>
                  <a:pt x="4599161" y="72428"/>
                </a:cubicBezTo>
                <a:cubicBezTo>
                  <a:pt x="4608893" y="67562"/>
                  <a:pt x="4616133" y="58142"/>
                  <a:pt x="4626321" y="54321"/>
                </a:cubicBezTo>
                <a:cubicBezTo>
                  <a:pt x="4640729" y="48918"/>
                  <a:pt x="4656742" y="49316"/>
                  <a:pt x="4671588" y="45267"/>
                </a:cubicBezTo>
                <a:cubicBezTo>
                  <a:pt x="4703259" y="36629"/>
                  <a:pt x="4733907" y="25984"/>
                  <a:pt x="4762123" y="9054"/>
                </a:cubicBezTo>
                <a:cubicBezTo>
                  <a:pt x="4765783" y="6858"/>
                  <a:pt x="4768159" y="3018"/>
                  <a:pt x="4771177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E46D1D0B-B84E-4053-917C-BDD3CFC362F2}"/>
              </a:ext>
            </a:extLst>
          </p:cNvPr>
          <p:cNvSpPr/>
          <p:nvPr/>
        </p:nvSpPr>
        <p:spPr>
          <a:xfrm rot="19816988">
            <a:off x="7315655" y="5343125"/>
            <a:ext cx="227468" cy="6010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0642E647-D474-4DBF-97BC-EEB7671E5372}"/>
              </a:ext>
            </a:extLst>
          </p:cNvPr>
          <p:cNvSpPr/>
          <p:nvPr/>
        </p:nvSpPr>
        <p:spPr>
          <a:xfrm rot="8736477">
            <a:off x="6757761" y="4337357"/>
            <a:ext cx="227468" cy="6010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D8CFC15-A3D9-4456-B199-336174AA74B5}"/>
              </a:ext>
            </a:extLst>
          </p:cNvPr>
          <p:cNvSpPr txBox="1"/>
          <p:nvPr/>
        </p:nvSpPr>
        <p:spPr>
          <a:xfrm>
            <a:off x="7030004" y="44135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regular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5AA3BE1-DA90-45D4-8710-135330F1DF7B}"/>
              </a:ext>
            </a:extLst>
          </p:cNvPr>
          <p:cNvSpPr txBox="1"/>
          <p:nvPr/>
        </p:nvSpPr>
        <p:spPr>
          <a:xfrm>
            <a:off x="7471409" y="5308200"/>
            <a:ext cx="131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non-regular</a:t>
            </a:r>
          </a:p>
        </p:txBody>
      </p:sp>
    </p:spTree>
    <p:extLst>
      <p:ext uri="{BB962C8B-B14F-4D97-AF65-F5344CB8AC3E}">
        <p14:creationId xmlns:p14="http://schemas.microsoft.com/office/powerpoint/2010/main" val="190636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phylogenies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67480" cy="240221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leaves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objects.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labels an edge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exhibits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character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and only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 the path from the root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5</a:t>
            </a:fld>
            <a:endParaRPr 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29C8D7F4-92D1-4BF3-94EF-F3AA3ED307BA}"/>
              </a:ext>
            </a:extLst>
          </p:cNvPr>
          <p:cNvGrpSpPr/>
          <p:nvPr/>
        </p:nvGrpSpPr>
        <p:grpSpPr>
          <a:xfrm>
            <a:off x="2761250" y="4214997"/>
            <a:ext cx="3696700" cy="2277877"/>
            <a:chOff x="2610135" y="3821238"/>
            <a:chExt cx="3696700" cy="2277877"/>
          </a:xfrm>
        </p:grpSpPr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63AFA328-863B-4C1A-834E-574A7F26FB61}"/>
                </a:ext>
              </a:extLst>
            </p:cNvPr>
            <p:cNvSpPr/>
            <p:nvPr/>
          </p:nvSpPr>
          <p:spPr>
            <a:xfrm>
              <a:off x="4119121" y="38212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98BE7D7D-F1F5-4132-BD1B-425A885EBBF2}"/>
                </a:ext>
              </a:extLst>
            </p:cNvPr>
            <p:cNvSpPr/>
            <p:nvPr/>
          </p:nvSpPr>
          <p:spPr>
            <a:xfrm>
              <a:off x="5004349" y="44854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1D0A2D18-7E78-4B36-8CE3-2556D85C2C8A}"/>
                </a:ext>
              </a:extLst>
            </p:cNvPr>
            <p:cNvSpPr/>
            <p:nvPr/>
          </p:nvSpPr>
          <p:spPr>
            <a:xfrm>
              <a:off x="3291739" y="44854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BC4835-3C29-4D5E-9048-D539F14F93AD}"/>
                </a:ext>
              </a:extLst>
            </p:cNvPr>
            <p:cNvCxnSpPr>
              <a:cxnSpLocks/>
              <a:stCxn id="90" idx="4"/>
              <a:endCxn id="91" idx="1"/>
            </p:cNvCxnSpPr>
            <p:nvPr/>
          </p:nvCxnSpPr>
          <p:spPr>
            <a:xfrm>
              <a:off x="4209121" y="4001238"/>
              <a:ext cx="821588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67D2C072-DCA3-491C-BC80-93DC386381E6}"/>
                </a:ext>
              </a:extLst>
            </p:cNvPr>
            <p:cNvCxnSpPr>
              <a:cxnSpLocks/>
              <a:stCxn id="91" idx="3"/>
              <a:endCxn id="102" idx="0"/>
            </p:cNvCxnSpPr>
            <p:nvPr/>
          </p:nvCxnSpPr>
          <p:spPr>
            <a:xfrm flipH="1">
              <a:off x="4462445" y="4639090"/>
              <a:ext cx="568264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0E26365D-A20E-4CBC-BE45-440EB2E31D8B}"/>
                </a:ext>
              </a:extLst>
            </p:cNvPr>
            <p:cNvCxnSpPr>
              <a:cxnSpLocks/>
              <a:stCxn id="91" idx="4"/>
              <a:endCxn id="103" idx="0"/>
            </p:cNvCxnSpPr>
            <p:nvPr/>
          </p:nvCxnSpPr>
          <p:spPr>
            <a:xfrm>
              <a:off x="5094349" y="4665450"/>
              <a:ext cx="249857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C5FEBCB4-FC95-4F39-907E-D5B3663C2B98}"/>
                </a:ext>
              </a:extLst>
            </p:cNvPr>
            <p:cNvCxnSpPr>
              <a:cxnSpLocks/>
              <a:stCxn id="91" idx="5"/>
              <a:endCxn id="104" idx="0"/>
            </p:cNvCxnSpPr>
            <p:nvPr/>
          </p:nvCxnSpPr>
          <p:spPr>
            <a:xfrm>
              <a:off x="5157989" y="4639090"/>
              <a:ext cx="917460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FC7CFCFB-0F75-4EA2-AD59-E6C028E017AE}"/>
                </a:ext>
              </a:extLst>
            </p:cNvPr>
            <p:cNvCxnSpPr>
              <a:cxnSpLocks/>
              <a:stCxn id="90" idx="4"/>
              <a:endCxn id="92" idx="7"/>
            </p:cNvCxnSpPr>
            <p:nvPr/>
          </p:nvCxnSpPr>
          <p:spPr>
            <a:xfrm flipH="1">
              <a:off x="3445379" y="4001238"/>
              <a:ext cx="763742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5B4D40AA-E413-451C-8D78-09D86170F1F1}"/>
                </a:ext>
              </a:extLst>
            </p:cNvPr>
            <p:cNvCxnSpPr>
              <a:cxnSpLocks/>
              <a:stCxn id="92" idx="3"/>
              <a:endCxn id="101" idx="0"/>
            </p:cNvCxnSpPr>
            <p:nvPr/>
          </p:nvCxnSpPr>
          <p:spPr>
            <a:xfrm flipH="1">
              <a:off x="2834194" y="4639090"/>
              <a:ext cx="483905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C951DA5-55EF-42AF-A2EF-6D999DA2CD4E}"/>
                </a:ext>
              </a:extLst>
            </p:cNvPr>
            <p:cNvCxnSpPr>
              <a:cxnSpLocks/>
              <a:stCxn id="92" idx="5"/>
              <a:endCxn id="100" idx="0"/>
            </p:cNvCxnSpPr>
            <p:nvPr/>
          </p:nvCxnSpPr>
          <p:spPr>
            <a:xfrm>
              <a:off x="3445379" y="4639090"/>
              <a:ext cx="295936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C6055CA6-0269-4B7C-9D0A-CAD56F6F8274}"/>
                </a:ext>
              </a:extLst>
            </p:cNvPr>
            <p:cNvSpPr/>
            <p:nvPr/>
          </p:nvSpPr>
          <p:spPr>
            <a:xfrm>
              <a:off x="3651315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51D51549-ABAF-44E7-94D0-4C2D9F388FB5}"/>
                </a:ext>
              </a:extLst>
            </p:cNvPr>
            <p:cNvSpPr/>
            <p:nvPr/>
          </p:nvSpPr>
          <p:spPr>
            <a:xfrm>
              <a:off x="2744194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015340E3-B10C-4396-9498-6F7FC102AB01}"/>
                </a:ext>
              </a:extLst>
            </p:cNvPr>
            <p:cNvSpPr/>
            <p:nvPr/>
          </p:nvSpPr>
          <p:spPr>
            <a:xfrm>
              <a:off x="4372445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等腰三角形 102">
              <a:extLst>
                <a:ext uri="{FF2B5EF4-FFF2-40B4-BE49-F238E27FC236}">
                  <a16:creationId xmlns:a16="http://schemas.microsoft.com/office/drawing/2014/main" id="{7441DCD2-C756-4BC0-9994-2509EDC2596F}"/>
                </a:ext>
              </a:extLst>
            </p:cNvPr>
            <p:cNvSpPr/>
            <p:nvPr/>
          </p:nvSpPr>
          <p:spPr>
            <a:xfrm>
              <a:off x="5254206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等腰三角形 103">
              <a:extLst>
                <a:ext uri="{FF2B5EF4-FFF2-40B4-BE49-F238E27FC236}">
                  <a16:creationId xmlns:a16="http://schemas.microsoft.com/office/drawing/2014/main" id="{5C4C1EC8-1063-4D82-AEDF-B2AD101DC6FB}"/>
                </a:ext>
              </a:extLst>
            </p:cNvPr>
            <p:cNvSpPr/>
            <p:nvPr/>
          </p:nvSpPr>
          <p:spPr>
            <a:xfrm>
              <a:off x="5985449" y="5565450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2E557A9-CE08-4418-ACD1-F68C7C1DC8C7}"/>
                </a:ext>
              </a:extLst>
            </p:cNvPr>
            <p:cNvSpPr/>
            <p:nvPr/>
          </p:nvSpPr>
          <p:spPr>
            <a:xfrm>
              <a:off x="4652558" y="3837450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zh-TW" altLang="en-US" sz="2400" baseline="-25000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5DCB2A0-D29E-43EA-A8CC-86C8D0AEDD30}"/>
                </a:ext>
              </a:extLst>
            </p:cNvPr>
            <p:cNvSpPr/>
            <p:nvPr/>
          </p:nvSpPr>
          <p:spPr>
            <a:xfrm>
              <a:off x="3441625" y="3837450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CB7C911-5D93-4F04-962B-65F65AA0423D}"/>
                </a:ext>
              </a:extLst>
            </p:cNvPr>
            <p:cNvSpPr/>
            <p:nvPr/>
          </p:nvSpPr>
          <p:spPr>
            <a:xfrm>
              <a:off x="2610135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400" baseline="-250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9194798-A98A-41F3-BC55-1341478D7772}"/>
                </a:ext>
              </a:extLst>
            </p:cNvPr>
            <p:cNvSpPr/>
            <p:nvPr/>
          </p:nvSpPr>
          <p:spPr>
            <a:xfrm>
              <a:off x="4274188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400" baseline="-250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2890E5E-D286-43F7-9CB0-5099DB61E7F2}"/>
                </a:ext>
              </a:extLst>
            </p:cNvPr>
            <p:cNvSpPr/>
            <p:nvPr/>
          </p:nvSpPr>
          <p:spPr>
            <a:xfrm>
              <a:off x="4852044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400" baseline="-250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2C5C00F-3152-4DD6-B756-CB6F74B632BB}"/>
                </a:ext>
              </a:extLst>
            </p:cNvPr>
            <p:cNvSpPr/>
            <p:nvPr/>
          </p:nvSpPr>
          <p:spPr>
            <a:xfrm>
              <a:off x="5647567" y="4836609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400" baseline="-250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6E87F7B-66F6-49CC-A30B-7FE778802A2F}"/>
                </a:ext>
              </a:extLst>
            </p:cNvPr>
            <p:cNvSpPr/>
            <p:nvPr/>
          </p:nvSpPr>
          <p:spPr>
            <a:xfrm>
              <a:off x="5899351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zh-TW" altLang="en-US" sz="2400" baseline="-25000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66F4F8D-0097-41B9-8FE4-37DE94AC0843}"/>
                </a:ext>
              </a:extLst>
            </p:cNvPr>
            <p:cNvSpPr/>
            <p:nvPr/>
          </p:nvSpPr>
          <p:spPr>
            <a:xfrm>
              <a:off x="5202206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400" baseline="-250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E68729B-DAE2-49FA-85B1-6556DB18B265}"/>
                </a:ext>
              </a:extLst>
            </p:cNvPr>
            <p:cNvSpPr/>
            <p:nvPr/>
          </p:nvSpPr>
          <p:spPr>
            <a:xfrm>
              <a:off x="4294815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400" baseline="-250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DFB94D0-4705-4E23-ABA5-292B082B8F1A}"/>
                </a:ext>
              </a:extLst>
            </p:cNvPr>
            <p:cNvSpPr/>
            <p:nvPr/>
          </p:nvSpPr>
          <p:spPr>
            <a:xfrm>
              <a:off x="3586074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400" baseline="-250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CD938DF-DF15-499D-A76D-988D13524DFE}"/>
                </a:ext>
              </a:extLst>
            </p:cNvPr>
            <p:cNvSpPr/>
            <p:nvPr/>
          </p:nvSpPr>
          <p:spPr>
            <a:xfrm>
              <a:off x="2649154" y="563745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400" baseline="-25000" dirty="0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CA4F61C2-0B98-4020-9DD8-187954B5E26F}"/>
              </a:ext>
            </a:extLst>
          </p:cNvPr>
          <p:cNvGrpSpPr/>
          <p:nvPr/>
        </p:nvGrpSpPr>
        <p:grpSpPr>
          <a:xfrm>
            <a:off x="4254351" y="4381555"/>
            <a:ext cx="931607" cy="2059148"/>
            <a:chOff x="4531094" y="4751543"/>
            <a:chExt cx="931607" cy="2059148"/>
          </a:xfrm>
        </p:grpSpPr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A1D1CEB0-6589-4E4F-8DBF-38EF0BBAB206}"/>
                </a:ext>
              </a:extLst>
            </p:cNvPr>
            <p:cNvSpPr/>
            <p:nvPr/>
          </p:nvSpPr>
          <p:spPr>
            <a:xfrm>
              <a:off x="4531094" y="6201183"/>
              <a:ext cx="783873" cy="6095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C6B7D7C3-430E-4996-87FF-0F23016C4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8267" y="5408855"/>
              <a:ext cx="384434" cy="70662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8144B037-C813-4B4F-97EC-4865A7B9D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0225" y="4751543"/>
              <a:ext cx="792476" cy="50367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Recall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number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non-sibling-compatible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To derive an upper bound on </a:t>
            </a:r>
            <a:r>
              <a:rPr lang="en-US" altLang="zh-TW" i="1" dirty="0">
                <a:latin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), we focus on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special case</a:t>
            </a:r>
            <a:r>
              <a:rPr lang="en-US" altLang="zh-TW" dirty="0">
                <a:latin typeface="Times New Roman" panose="02020603050405020304" pitchFamily="18" charset="0"/>
              </a:rPr>
              <a:t> of sibling-compatible vertices, called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trivial vertices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A vertex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trivial</a:t>
            </a:r>
            <a:r>
              <a:rPr lang="en-US" altLang="zh-TW" dirty="0">
                <a:latin typeface="Times New Roman" panose="02020603050405020304" pitchFamily="18" charset="0"/>
              </a:rPr>
              <a:t> if |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| = 1.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The definition of sibling-compatible is omitted in this presentation.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BC3272C4-6C0E-411B-969A-A83BE00FE54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0591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number of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non-trivial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as follows.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 </a:t>
            </a:r>
            <a:r>
              <a:rPr lang="en-US" altLang="zh-TW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2(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 1 by proving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t'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2(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 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TW" altLang="en-US" dirty="0"/>
          </a:p>
          <a:p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C57015C0-B7BC-4C23-8B0D-5E16A7D3B665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601F35-C925-4D19-9DA2-1DCC9644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86544"/>
              </p:ext>
            </p:extLst>
          </p:nvPr>
        </p:nvGraphicFramePr>
        <p:xfrm>
          <a:off x="943548" y="4747736"/>
          <a:ext cx="7256904" cy="15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339">
                  <a:extLst>
                    <a:ext uri="{9D8B030D-6E8A-4147-A177-3AD203B41FA5}">
                      <a16:colId xmlns:a16="http://schemas.microsoft.com/office/drawing/2014/main" val="282672935"/>
                    </a:ext>
                  </a:extLst>
                </a:gridCol>
                <a:gridCol w="3401565">
                  <a:extLst>
                    <a:ext uri="{9D8B030D-6E8A-4147-A177-3AD203B41FA5}">
                      <a16:colId xmlns:a16="http://schemas.microsoft.com/office/drawing/2014/main" val="3623189647"/>
                    </a:ext>
                  </a:extLst>
                </a:gridCol>
              </a:tblGrid>
              <a:tr h="518693">
                <a:tc>
                  <a:txBody>
                    <a:bodyPr/>
                    <a:lstStyle/>
                    <a:p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94425"/>
                  </a:ext>
                </a:extLst>
              </a:tr>
              <a:tr h="518693"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non-regular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non-regular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90639"/>
                  </a:ext>
                </a:extLst>
              </a:tr>
              <a:tr h="518693"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non-sibling-compatible 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non-trivial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08572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D76A4AE-64CC-4001-A415-CDB3C6741566}"/>
              </a:ext>
            </a:extLst>
          </p:cNvPr>
          <p:cNvCxnSpPr>
            <a:cxnSpLocks/>
          </p:cNvCxnSpPr>
          <p:nvPr/>
        </p:nvCxnSpPr>
        <p:spPr>
          <a:xfrm>
            <a:off x="4764024" y="4746137"/>
            <a:ext cx="0" cy="1556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C632792-C4D2-48EB-AE85-74E43A201787}"/>
              </a:ext>
            </a:extLst>
          </p:cNvPr>
          <p:cNvSpPr/>
          <p:nvPr/>
        </p:nvSpPr>
        <p:spPr>
          <a:xfrm>
            <a:off x="934404" y="4747736"/>
            <a:ext cx="7256900" cy="155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574377-3201-4E29-96BB-512D2FCDD97E}"/>
              </a:ext>
            </a:extLst>
          </p:cNvPr>
          <p:cNvSpPr txBox="1"/>
          <p:nvPr/>
        </p:nvSpPr>
        <p:spPr>
          <a:xfrm>
            <a:off x="1446468" y="6365557"/>
            <a:ext cx="4879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136900" algn="l"/>
                <a:tab pos="3859213" algn="l"/>
                <a:tab pos="7086600" algn="l"/>
              </a:tabLst>
            </a:pP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(sibling-compatible   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    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trivial)</a:t>
            </a:r>
            <a:endParaRPr lang="zh-TW" altLang="en-US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A93653C-3D2D-4996-BDDE-3E23E3823221}"/>
              </a:ext>
            </a:extLst>
          </p:cNvPr>
          <p:cNvCxnSpPr>
            <a:cxnSpLocks/>
          </p:cNvCxnSpPr>
          <p:nvPr/>
        </p:nvCxnSpPr>
        <p:spPr>
          <a:xfrm>
            <a:off x="4192335" y="4746137"/>
            <a:ext cx="0" cy="1556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3E4B468-F3E1-4F8D-9951-271C2F79C9FF}"/>
              </a:ext>
            </a:extLst>
          </p:cNvPr>
          <p:cNvSpPr/>
          <p:nvPr/>
        </p:nvSpPr>
        <p:spPr>
          <a:xfrm>
            <a:off x="4248962" y="5765767"/>
            <a:ext cx="4219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endParaRPr lang="zh-TW" altLang="en-US" sz="2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7FBF0D-E573-49ED-9CEC-4DE17510E95D}"/>
              </a:ext>
            </a:extLst>
          </p:cNvPr>
          <p:cNvSpPr/>
          <p:nvPr/>
        </p:nvSpPr>
        <p:spPr>
          <a:xfrm>
            <a:off x="4276213" y="4744421"/>
            <a:ext cx="3674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zh-TW" alt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4DF32C-DF5A-4E8D-B9F5-F04925E2E003}"/>
              </a:ext>
            </a:extLst>
          </p:cNvPr>
          <p:cNvSpPr/>
          <p:nvPr/>
        </p:nvSpPr>
        <p:spPr>
          <a:xfrm>
            <a:off x="5528437" y="4745142"/>
            <a:ext cx="1778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2(</a:t>
            </a:r>
            <a:r>
              <a:rPr lang="en-US" altLang="zh-TW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 1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097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set of uncovered pairs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such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an example in the next page.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4CE5D27E-A75F-4F3E-96FC-F5472689F413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5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092A98BD-EAED-4E40-9DF5-DEA826887365}"/>
              </a:ext>
            </a:extLst>
          </p:cNvPr>
          <p:cNvSpPr/>
          <p:nvPr/>
        </p:nvSpPr>
        <p:spPr>
          <a:xfrm>
            <a:off x="1846384" y="1636049"/>
            <a:ext cx="2450434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D8C10D8-E794-4014-936E-E563B00DD1C7}"/>
              </a:ext>
            </a:extLst>
          </p:cNvPr>
          <p:cNvSpPr/>
          <p:nvPr/>
        </p:nvSpPr>
        <p:spPr>
          <a:xfrm>
            <a:off x="977150" y="2455903"/>
            <a:ext cx="1335645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254AA0C3-9419-4974-A638-1D6C074886F5}"/>
              </a:ext>
            </a:extLst>
          </p:cNvPr>
          <p:cNvSpPr/>
          <p:nvPr/>
        </p:nvSpPr>
        <p:spPr>
          <a:xfrm>
            <a:off x="79429" y="3155683"/>
            <a:ext cx="906253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50678F8-1FD5-4D14-99C4-1248FB2FA1CF}"/>
              </a:ext>
            </a:extLst>
          </p:cNvPr>
          <p:cNvSpPr/>
          <p:nvPr/>
        </p:nvSpPr>
        <p:spPr>
          <a:xfrm>
            <a:off x="1924870" y="4526427"/>
            <a:ext cx="95216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63AAA4B-3398-4EC2-9B97-1DAD3F19817E}"/>
              </a:ext>
            </a:extLst>
          </p:cNvPr>
          <p:cNvSpPr/>
          <p:nvPr/>
        </p:nvSpPr>
        <p:spPr>
          <a:xfrm>
            <a:off x="6581870" y="2774112"/>
            <a:ext cx="1190142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9F23D2-AD86-48F5-8319-F03B362532F8}"/>
              </a:ext>
            </a:extLst>
          </p:cNvPr>
          <p:cNvSpPr/>
          <p:nvPr/>
        </p:nvSpPr>
        <p:spPr>
          <a:xfrm>
            <a:off x="3786851" y="4686665"/>
            <a:ext cx="473928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1A53E-84F6-42A0-BEDE-B8D2598E8003}"/>
              </a:ext>
            </a:extLst>
          </p:cNvPr>
          <p:cNvSpPr txBox="1"/>
          <p:nvPr/>
        </p:nvSpPr>
        <p:spPr>
          <a:xfrm>
            <a:off x="1123367" y="305787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F775213-E502-410B-BE20-89BDA9E2D3C5}"/>
              </a:ext>
            </a:extLst>
          </p:cNvPr>
          <p:cNvSpPr txBox="1"/>
          <p:nvPr/>
        </p:nvSpPr>
        <p:spPr>
          <a:xfrm>
            <a:off x="52008" y="2769032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5C7220-ECE8-46B9-AB34-0368475741A7}"/>
              </a:ext>
            </a:extLst>
          </p:cNvPr>
          <p:cNvSpPr txBox="1"/>
          <p:nvPr/>
        </p:nvSpPr>
        <p:spPr>
          <a:xfrm>
            <a:off x="6493226" y="2447423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616F966-3F0E-437B-864B-8B303D9F492D}"/>
              </a:ext>
            </a:extLst>
          </p:cNvPr>
          <p:cNvSpPr txBox="1"/>
          <p:nvPr/>
        </p:nvSpPr>
        <p:spPr>
          <a:xfrm>
            <a:off x="4191550" y="3657109"/>
            <a:ext cx="38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1A561D-1C52-4284-8D57-FDC4416B3791}"/>
              </a:ext>
            </a:extLst>
          </p:cNvPr>
          <p:cNvSpPr txBox="1"/>
          <p:nvPr/>
        </p:nvSpPr>
        <p:spPr>
          <a:xfrm>
            <a:off x="2245307" y="3720726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7C782D8-8D5F-4FA4-BE29-E8341572ACD7}"/>
              </a:ext>
            </a:extLst>
          </p:cNvPr>
          <p:cNvSpPr txBox="1"/>
          <p:nvPr/>
        </p:nvSpPr>
        <p:spPr>
          <a:xfrm>
            <a:off x="1634104" y="4352356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7E6BFC6-DB96-422D-8FB6-6A603810A135}"/>
              </a:ext>
            </a:extLst>
          </p:cNvPr>
          <p:cNvSpPr/>
          <p:nvPr/>
        </p:nvSpPr>
        <p:spPr>
          <a:xfrm>
            <a:off x="4338065" y="408382"/>
            <a:ext cx="732791" cy="6302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42CFA12-4F4C-496C-A284-197267093D44}"/>
              </a:ext>
            </a:extLst>
          </p:cNvPr>
          <p:cNvSpPr/>
          <p:nvPr/>
        </p:nvSpPr>
        <p:spPr>
          <a:xfrm>
            <a:off x="5163651" y="1597890"/>
            <a:ext cx="2046941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D581E41-F48B-4F4F-A4EC-40AFCA498CF6}"/>
              </a:ext>
            </a:extLst>
          </p:cNvPr>
          <p:cNvSpPr/>
          <p:nvPr/>
        </p:nvSpPr>
        <p:spPr>
          <a:xfrm>
            <a:off x="1288508" y="3388709"/>
            <a:ext cx="857939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01093E5-A5A0-49D0-83E7-7AF8311F98A8}"/>
              </a:ext>
            </a:extLst>
          </p:cNvPr>
          <p:cNvSpPr/>
          <p:nvPr/>
        </p:nvSpPr>
        <p:spPr>
          <a:xfrm>
            <a:off x="2539065" y="3760296"/>
            <a:ext cx="1335645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86B9316D-CF19-4657-B144-A6C0F3989AED}"/>
              </a:ext>
            </a:extLst>
          </p:cNvPr>
          <p:cNvSpPr/>
          <p:nvPr/>
        </p:nvSpPr>
        <p:spPr>
          <a:xfrm>
            <a:off x="6232104" y="4730913"/>
            <a:ext cx="91788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775D1479-E803-4847-8221-A102DC90E814}"/>
              </a:ext>
            </a:extLst>
          </p:cNvPr>
          <p:cNvSpPr/>
          <p:nvPr/>
        </p:nvSpPr>
        <p:spPr>
          <a:xfrm>
            <a:off x="5424390" y="3503069"/>
            <a:ext cx="1335645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B472D8F-0BF8-49B7-A56D-3285EE6D612A}"/>
              </a:ext>
            </a:extLst>
          </p:cNvPr>
          <p:cNvSpPr/>
          <p:nvPr/>
        </p:nvSpPr>
        <p:spPr>
          <a:xfrm>
            <a:off x="4370560" y="3913910"/>
            <a:ext cx="81548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38BD369-955E-4580-A39D-19F7E2C306C2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532556" y="2877278"/>
            <a:ext cx="640195" cy="278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EA5A3DC-DD3D-41DF-B9A7-2A8BCBAE17CB}"/>
              </a:ext>
            </a:extLst>
          </p:cNvPr>
          <p:cNvCxnSpPr>
            <a:cxnSpLocks/>
            <a:stCxn id="61" idx="0"/>
            <a:endCxn id="12" idx="3"/>
          </p:cNvCxnSpPr>
          <p:nvPr/>
        </p:nvCxnSpPr>
        <p:spPr>
          <a:xfrm flipV="1">
            <a:off x="1644973" y="2119380"/>
            <a:ext cx="560269" cy="33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8A50288-2A4C-42D5-8A60-F85F89B793F4}"/>
              </a:ext>
            </a:extLst>
          </p:cNvPr>
          <p:cNvCxnSpPr>
            <a:cxnSpLocks/>
            <a:stCxn id="12" idx="0"/>
            <a:endCxn id="36" idx="3"/>
          </p:cNvCxnSpPr>
          <p:nvPr/>
        </p:nvCxnSpPr>
        <p:spPr>
          <a:xfrm flipV="1">
            <a:off x="3071601" y="946336"/>
            <a:ext cx="1373779" cy="68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D4C3687-05E3-4C61-963C-EF620402BBE2}"/>
              </a:ext>
            </a:extLst>
          </p:cNvPr>
          <p:cNvCxnSpPr>
            <a:cxnSpLocks/>
            <a:stCxn id="88" idx="0"/>
            <a:endCxn id="36" idx="5"/>
          </p:cNvCxnSpPr>
          <p:nvPr/>
        </p:nvCxnSpPr>
        <p:spPr>
          <a:xfrm flipH="1" flipV="1">
            <a:off x="4963541" y="946336"/>
            <a:ext cx="1223581" cy="651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3CCE1C3-FE99-40F2-B55F-294CB2BDE7E7}"/>
              </a:ext>
            </a:extLst>
          </p:cNvPr>
          <p:cNvCxnSpPr>
            <a:cxnSpLocks/>
            <a:stCxn id="89" idx="0"/>
            <a:endCxn id="61" idx="4"/>
          </p:cNvCxnSpPr>
          <p:nvPr/>
        </p:nvCxnSpPr>
        <p:spPr>
          <a:xfrm flipH="1" flipV="1">
            <a:off x="1644973" y="2949575"/>
            <a:ext cx="72505" cy="439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813C981-089F-4C20-95D5-D3BB21F7F8A7}"/>
              </a:ext>
            </a:extLst>
          </p:cNvPr>
          <p:cNvCxnSpPr>
            <a:cxnSpLocks/>
            <a:stCxn id="66" idx="0"/>
            <a:endCxn id="88" idx="5"/>
          </p:cNvCxnSpPr>
          <p:nvPr/>
        </p:nvCxnSpPr>
        <p:spPr>
          <a:xfrm flipH="1" flipV="1">
            <a:off x="6910824" y="2081221"/>
            <a:ext cx="266117" cy="69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37043D82-33AD-4018-A8ED-39F794AE0A9B}"/>
              </a:ext>
            </a:extLst>
          </p:cNvPr>
          <p:cNvCxnSpPr>
            <a:cxnSpLocks/>
            <a:stCxn id="68" idx="0"/>
            <a:endCxn id="90" idx="5"/>
          </p:cNvCxnSpPr>
          <p:nvPr/>
        </p:nvCxnSpPr>
        <p:spPr>
          <a:xfrm flipH="1" flipV="1">
            <a:off x="3679109" y="4181671"/>
            <a:ext cx="344706" cy="504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D4945139-394E-4172-B681-F6F85FFB5084}"/>
              </a:ext>
            </a:extLst>
          </p:cNvPr>
          <p:cNvSpPr txBox="1"/>
          <p:nvPr/>
        </p:nvSpPr>
        <p:spPr>
          <a:xfrm>
            <a:off x="3437865" y="451867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7C54088-DE0D-49C3-9C8F-46772E536348}"/>
              </a:ext>
            </a:extLst>
          </p:cNvPr>
          <p:cNvSpPr txBox="1"/>
          <p:nvPr/>
        </p:nvSpPr>
        <p:spPr>
          <a:xfrm>
            <a:off x="6009346" y="4504387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AB84497D-B13B-4606-A8DE-33AD848D4F2F}"/>
              </a:ext>
            </a:extLst>
          </p:cNvPr>
          <p:cNvSpPr txBox="1"/>
          <p:nvPr/>
        </p:nvSpPr>
        <p:spPr>
          <a:xfrm>
            <a:off x="5159870" y="328499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EA270A4-742A-4C9C-AC42-EE2CC7F8A162}"/>
              </a:ext>
            </a:extLst>
          </p:cNvPr>
          <p:cNvSpPr txBox="1"/>
          <p:nvPr/>
        </p:nvSpPr>
        <p:spPr>
          <a:xfrm>
            <a:off x="2038407" y="1308524"/>
            <a:ext cx="51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90FBB9E5-B500-4F1A-B801-FE83BF35E290}"/>
              </a:ext>
            </a:extLst>
          </p:cNvPr>
          <p:cNvSpPr txBox="1"/>
          <p:nvPr/>
        </p:nvSpPr>
        <p:spPr>
          <a:xfrm>
            <a:off x="4821226" y="1406749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BD9C8B8-3F51-493A-B040-80BFF3752F8A}"/>
              </a:ext>
            </a:extLst>
          </p:cNvPr>
          <p:cNvCxnSpPr>
            <a:cxnSpLocks/>
            <a:stCxn id="91" idx="0"/>
            <a:endCxn id="93" idx="4"/>
          </p:cNvCxnSpPr>
          <p:nvPr/>
        </p:nvCxnSpPr>
        <p:spPr>
          <a:xfrm flipH="1" flipV="1">
            <a:off x="6092213" y="3996741"/>
            <a:ext cx="598836" cy="734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48CC3C98-EEE4-4FFF-91E9-3DEB09236853}"/>
              </a:ext>
            </a:extLst>
          </p:cNvPr>
          <p:cNvCxnSpPr>
            <a:cxnSpLocks/>
            <a:stCxn id="94" idx="0"/>
            <a:endCxn id="12" idx="5"/>
          </p:cNvCxnSpPr>
          <p:nvPr/>
        </p:nvCxnSpPr>
        <p:spPr>
          <a:xfrm flipH="1" flipV="1">
            <a:off x="3937960" y="2119380"/>
            <a:ext cx="840340" cy="1794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E4F95C4B-91B5-4963-B7ED-2CEDF3F3D3BC}"/>
              </a:ext>
            </a:extLst>
          </p:cNvPr>
          <p:cNvCxnSpPr>
            <a:cxnSpLocks/>
            <a:stCxn id="65" idx="0"/>
            <a:endCxn id="90" idx="3"/>
          </p:cNvCxnSpPr>
          <p:nvPr/>
        </p:nvCxnSpPr>
        <p:spPr>
          <a:xfrm flipV="1">
            <a:off x="2400950" y="4181671"/>
            <a:ext cx="333716" cy="34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D41F85A1-5764-40D8-8B4D-868D7D56E1A2}"/>
              </a:ext>
            </a:extLst>
          </p:cNvPr>
          <p:cNvCxnSpPr>
            <a:cxnSpLocks/>
            <a:stCxn id="93" idx="0"/>
            <a:endCxn id="88" idx="4"/>
          </p:cNvCxnSpPr>
          <p:nvPr/>
        </p:nvCxnSpPr>
        <p:spPr>
          <a:xfrm flipV="1">
            <a:off x="6092213" y="2164147"/>
            <a:ext cx="94909" cy="133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2754FBC5-8BBC-454F-974F-5CD1C62F382C}"/>
              </a:ext>
            </a:extLst>
          </p:cNvPr>
          <p:cNvCxnSpPr>
            <a:cxnSpLocks/>
            <a:stCxn id="90" idx="0"/>
            <a:endCxn id="12" idx="4"/>
          </p:cNvCxnSpPr>
          <p:nvPr/>
        </p:nvCxnSpPr>
        <p:spPr>
          <a:xfrm flipH="1" flipV="1">
            <a:off x="3071601" y="2202306"/>
            <a:ext cx="135287" cy="1557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322B7902-950F-4A3B-9816-9E7D39FA5E8C}"/>
              </a:ext>
            </a:extLst>
          </p:cNvPr>
          <p:cNvSpPr/>
          <p:nvPr/>
        </p:nvSpPr>
        <p:spPr>
          <a:xfrm>
            <a:off x="205521" y="3251279"/>
            <a:ext cx="8732957" cy="1249378"/>
          </a:xfrm>
          <a:custGeom>
            <a:avLst/>
            <a:gdLst>
              <a:gd name="connsiteX0" fmla="*/ 0 w 11409987"/>
              <a:gd name="connsiteY0" fmla="*/ 1584356 h 1665837"/>
              <a:gd name="connsiteX1" fmla="*/ 117695 w 11409987"/>
              <a:gd name="connsiteY1" fmla="*/ 1602463 h 1665837"/>
              <a:gd name="connsiteX2" fmla="*/ 217283 w 11409987"/>
              <a:gd name="connsiteY2" fmla="*/ 1620570 h 1665837"/>
              <a:gd name="connsiteX3" fmla="*/ 289711 w 11409987"/>
              <a:gd name="connsiteY3" fmla="*/ 1647731 h 1665837"/>
              <a:gd name="connsiteX4" fmla="*/ 325925 w 11409987"/>
              <a:gd name="connsiteY4" fmla="*/ 1656784 h 1665837"/>
              <a:gd name="connsiteX5" fmla="*/ 733331 w 11409987"/>
              <a:gd name="connsiteY5" fmla="*/ 1665837 h 1665837"/>
              <a:gd name="connsiteX6" fmla="*/ 1348966 w 11409987"/>
              <a:gd name="connsiteY6" fmla="*/ 1656784 h 1665837"/>
              <a:gd name="connsiteX7" fmla="*/ 1412341 w 11409987"/>
              <a:gd name="connsiteY7" fmla="*/ 1647731 h 1665837"/>
              <a:gd name="connsiteX8" fmla="*/ 1439501 w 11409987"/>
              <a:gd name="connsiteY8" fmla="*/ 1638677 h 1665837"/>
              <a:gd name="connsiteX9" fmla="*/ 1484768 w 11409987"/>
              <a:gd name="connsiteY9" fmla="*/ 1629624 h 1665837"/>
              <a:gd name="connsiteX10" fmla="*/ 1520982 w 11409987"/>
              <a:gd name="connsiteY10" fmla="*/ 1611517 h 1665837"/>
              <a:gd name="connsiteX11" fmla="*/ 1575303 w 11409987"/>
              <a:gd name="connsiteY11" fmla="*/ 1593410 h 1665837"/>
              <a:gd name="connsiteX12" fmla="*/ 1602463 w 11409987"/>
              <a:gd name="connsiteY12" fmla="*/ 1575303 h 1665837"/>
              <a:gd name="connsiteX13" fmla="*/ 1629624 w 11409987"/>
              <a:gd name="connsiteY13" fmla="*/ 1566249 h 1665837"/>
              <a:gd name="connsiteX14" fmla="*/ 1665838 w 11409987"/>
              <a:gd name="connsiteY14" fmla="*/ 1548142 h 1665837"/>
              <a:gd name="connsiteX15" fmla="*/ 1692998 w 11409987"/>
              <a:gd name="connsiteY15" fmla="*/ 1539089 h 1665837"/>
              <a:gd name="connsiteX16" fmla="*/ 1738265 w 11409987"/>
              <a:gd name="connsiteY16" fmla="*/ 1511929 h 1665837"/>
              <a:gd name="connsiteX17" fmla="*/ 1810693 w 11409987"/>
              <a:gd name="connsiteY17" fmla="*/ 1475715 h 1665837"/>
              <a:gd name="connsiteX18" fmla="*/ 1837854 w 11409987"/>
              <a:gd name="connsiteY18" fmla="*/ 1457608 h 1665837"/>
              <a:gd name="connsiteX19" fmla="*/ 1901228 w 11409987"/>
              <a:gd name="connsiteY19" fmla="*/ 1412340 h 1665837"/>
              <a:gd name="connsiteX20" fmla="*/ 1937442 w 11409987"/>
              <a:gd name="connsiteY20" fmla="*/ 1394234 h 1665837"/>
              <a:gd name="connsiteX21" fmla="*/ 1991762 w 11409987"/>
              <a:gd name="connsiteY21" fmla="*/ 1339913 h 1665837"/>
              <a:gd name="connsiteX22" fmla="*/ 2018923 w 11409987"/>
              <a:gd name="connsiteY22" fmla="*/ 1303699 h 1665837"/>
              <a:gd name="connsiteX23" fmla="*/ 2046083 w 11409987"/>
              <a:gd name="connsiteY23" fmla="*/ 1285592 h 1665837"/>
              <a:gd name="connsiteX24" fmla="*/ 2154725 w 11409987"/>
              <a:gd name="connsiteY24" fmla="*/ 1204111 h 1665837"/>
              <a:gd name="connsiteX25" fmla="*/ 2190939 w 11409987"/>
              <a:gd name="connsiteY25" fmla="*/ 1176950 h 1665837"/>
              <a:gd name="connsiteX26" fmla="*/ 2254313 w 11409987"/>
              <a:gd name="connsiteY26" fmla="*/ 1086416 h 1665837"/>
              <a:gd name="connsiteX27" fmla="*/ 2272420 w 11409987"/>
              <a:gd name="connsiteY27" fmla="*/ 1059255 h 1665837"/>
              <a:gd name="connsiteX28" fmla="*/ 2308634 w 11409987"/>
              <a:gd name="connsiteY28" fmla="*/ 1032095 h 1665837"/>
              <a:gd name="connsiteX29" fmla="*/ 2362955 w 11409987"/>
              <a:gd name="connsiteY29" fmla="*/ 977774 h 1665837"/>
              <a:gd name="connsiteX30" fmla="*/ 2480650 w 11409987"/>
              <a:gd name="connsiteY30" fmla="*/ 932507 h 1665837"/>
              <a:gd name="connsiteX31" fmla="*/ 2571184 w 11409987"/>
              <a:gd name="connsiteY31" fmla="*/ 896293 h 1665837"/>
              <a:gd name="connsiteX32" fmla="*/ 2634558 w 11409987"/>
              <a:gd name="connsiteY32" fmla="*/ 869133 h 1665837"/>
              <a:gd name="connsiteX33" fmla="*/ 2706986 w 11409987"/>
              <a:gd name="connsiteY33" fmla="*/ 814812 h 1665837"/>
              <a:gd name="connsiteX34" fmla="*/ 2734147 w 11409987"/>
              <a:gd name="connsiteY34" fmla="*/ 796705 h 1665837"/>
              <a:gd name="connsiteX35" fmla="*/ 2761307 w 11409987"/>
              <a:gd name="connsiteY35" fmla="*/ 787651 h 1665837"/>
              <a:gd name="connsiteX36" fmla="*/ 2806574 w 11409987"/>
              <a:gd name="connsiteY36" fmla="*/ 760491 h 1665837"/>
              <a:gd name="connsiteX37" fmla="*/ 2842788 w 11409987"/>
              <a:gd name="connsiteY37" fmla="*/ 751437 h 1665837"/>
              <a:gd name="connsiteX38" fmla="*/ 2869949 w 11409987"/>
              <a:gd name="connsiteY38" fmla="*/ 742384 h 1665837"/>
              <a:gd name="connsiteX39" fmla="*/ 2933323 w 11409987"/>
              <a:gd name="connsiteY39" fmla="*/ 715224 h 1665837"/>
              <a:gd name="connsiteX40" fmla="*/ 2969537 w 11409987"/>
              <a:gd name="connsiteY40" fmla="*/ 688063 h 1665837"/>
              <a:gd name="connsiteX41" fmla="*/ 3051018 w 11409987"/>
              <a:gd name="connsiteY41" fmla="*/ 660903 h 1665837"/>
              <a:gd name="connsiteX42" fmla="*/ 3123446 w 11409987"/>
              <a:gd name="connsiteY42" fmla="*/ 642796 h 1665837"/>
              <a:gd name="connsiteX43" fmla="*/ 3204927 w 11409987"/>
              <a:gd name="connsiteY43" fmla="*/ 606582 h 1665837"/>
              <a:gd name="connsiteX44" fmla="*/ 3304515 w 11409987"/>
              <a:gd name="connsiteY44" fmla="*/ 570368 h 1665837"/>
              <a:gd name="connsiteX45" fmla="*/ 3358836 w 11409987"/>
              <a:gd name="connsiteY45" fmla="*/ 561315 h 1665837"/>
              <a:gd name="connsiteX46" fmla="*/ 3458424 w 11409987"/>
              <a:gd name="connsiteY46" fmla="*/ 525101 h 1665837"/>
              <a:gd name="connsiteX47" fmla="*/ 3558012 w 11409987"/>
              <a:gd name="connsiteY47" fmla="*/ 488887 h 1665837"/>
              <a:gd name="connsiteX48" fmla="*/ 3630440 w 11409987"/>
              <a:gd name="connsiteY48" fmla="*/ 452673 h 1665837"/>
              <a:gd name="connsiteX49" fmla="*/ 3711921 w 11409987"/>
              <a:gd name="connsiteY49" fmla="*/ 416459 h 1665837"/>
              <a:gd name="connsiteX50" fmla="*/ 3748135 w 11409987"/>
              <a:gd name="connsiteY50" fmla="*/ 407406 h 1665837"/>
              <a:gd name="connsiteX51" fmla="*/ 3802456 w 11409987"/>
              <a:gd name="connsiteY51" fmla="*/ 389299 h 1665837"/>
              <a:gd name="connsiteX52" fmla="*/ 3847723 w 11409987"/>
              <a:gd name="connsiteY52" fmla="*/ 371192 h 1665837"/>
              <a:gd name="connsiteX53" fmla="*/ 3974471 w 11409987"/>
              <a:gd name="connsiteY53" fmla="*/ 334978 h 1665837"/>
              <a:gd name="connsiteX54" fmla="*/ 4037846 w 11409987"/>
              <a:gd name="connsiteY54" fmla="*/ 316871 h 1665837"/>
              <a:gd name="connsiteX55" fmla="*/ 4092166 w 11409987"/>
              <a:gd name="connsiteY55" fmla="*/ 298764 h 1665837"/>
              <a:gd name="connsiteX56" fmla="*/ 4264182 w 11409987"/>
              <a:gd name="connsiteY56" fmla="*/ 280657 h 1665837"/>
              <a:gd name="connsiteX57" fmla="*/ 4409038 w 11409987"/>
              <a:gd name="connsiteY57" fmla="*/ 253497 h 1665837"/>
              <a:gd name="connsiteX58" fmla="*/ 4508626 w 11409987"/>
              <a:gd name="connsiteY58" fmla="*/ 235390 h 1665837"/>
              <a:gd name="connsiteX59" fmla="*/ 4617267 w 11409987"/>
              <a:gd name="connsiteY59" fmla="*/ 199176 h 1665837"/>
              <a:gd name="connsiteX60" fmla="*/ 4680642 w 11409987"/>
              <a:gd name="connsiteY60" fmla="*/ 181069 h 1665837"/>
              <a:gd name="connsiteX61" fmla="*/ 4744016 w 11409987"/>
              <a:gd name="connsiteY61" fmla="*/ 172016 h 1665837"/>
              <a:gd name="connsiteX62" fmla="*/ 4834551 w 11409987"/>
              <a:gd name="connsiteY62" fmla="*/ 144855 h 1665837"/>
              <a:gd name="connsiteX63" fmla="*/ 4888871 w 11409987"/>
              <a:gd name="connsiteY63" fmla="*/ 126748 h 1665837"/>
              <a:gd name="connsiteX64" fmla="*/ 5106155 w 11409987"/>
              <a:gd name="connsiteY64" fmla="*/ 99588 h 1665837"/>
              <a:gd name="connsiteX65" fmla="*/ 5151422 w 11409987"/>
              <a:gd name="connsiteY65" fmla="*/ 81481 h 1665837"/>
              <a:gd name="connsiteX66" fmla="*/ 5377758 w 11409987"/>
              <a:gd name="connsiteY66" fmla="*/ 63374 h 1665837"/>
              <a:gd name="connsiteX67" fmla="*/ 5848539 w 11409987"/>
              <a:gd name="connsiteY67" fmla="*/ 54321 h 1665837"/>
              <a:gd name="connsiteX68" fmla="*/ 6047715 w 11409987"/>
              <a:gd name="connsiteY68" fmla="*/ 36214 h 1665837"/>
              <a:gd name="connsiteX69" fmla="*/ 6264998 w 11409987"/>
              <a:gd name="connsiteY69" fmla="*/ 45267 h 1665837"/>
              <a:gd name="connsiteX70" fmla="*/ 6609030 w 11409987"/>
              <a:gd name="connsiteY70" fmla="*/ 54321 h 1665837"/>
              <a:gd name="connsiteX71" fmla="*/ 6654297 w 11409987"/>
              <a:gd name="connsiteY71" fmla="*/ 63374 h 1665837"/>
              <a:gd name="connsiteX72" fmla="*/ 6753885 w 11409987"/>
              <a:gd name="connsiteY72" fmla="*/ 81481 h 1665837"/>
              <a:gd name="connsiteX73" fmla="*/ 7125077 w 11409987"/>
              <a:gd name="connsiteY73" fmla="*/ 72428 h 1665837"/>
              <a:gd name="connsiteX74" fmla="*/ 7197505 w 11409987"/>
              <a:gd name="connsiteY74" fmla="*/ 54321 h 1665837"/>
              <a:gd name="connsiteX75" fmla="*/ 7260879 w 11409987"/>
              <a:gd name="connsiteY75" fmla="*/ 45267 h 1665837"/>
              <a:gd name="connsiteX76" fmla="*/ 7369521 w 11409987"/>
              <a:gd name="connsiteY76" fmla="*/ 18107 h 1665837"/>
              <a:gd name="connsiteX77" fmla="*/ 7405735 w 11409987"/>
              <a:gd name="connsiteY77" fmla="*/ 9053 h 1665837"/>
              <a:gd name="connsiteX78" fmla="*/ 7604911 w 11409987"/>
              <a:gd name="connsiteY78" fmla="*/ 0 h 1665837"/>
              <a:gd name="connsiteX79" fmla="*/ 7876515 w 11409987"/>
              <a:gd name="connsiteY79" fmla="*/ 9053 h 1665837"/>
              <a:gd name="connsiteX80" fmla="*/ 7903675 w 11409987"/>
              <a:gd name="connsiteY80" fmla="*/ 18107 h 1665837"/>
              <a:gd name="connsiteX81" fmla="*/ 7957996 w 11409987"/>
              <a:gd name="connsiteY81" fmla="*/ 27160 h 1665837"/>
              <a:gd name="connsiteX82" fmla="*/ 7994210 w 11409987"/>
              <a:gd name="connsiteY82" fmla="*/ 45267 h 1665837"/>
              <a:gd name="connsiteX83" fmla="*/ 8039477 w 11409987"/>
              <a:gd name="connsiteY83" fmla="*/ 54321 h 1665837"/>
              <a:gd name="connsiteX84" fmla="*/ 8066638 w 11409987"/>
              <a:gd name="connsiteY84" fmla="*/ 63374 h 1665837"/>
              <a:gd name="connsiteX85" fmla="*/ 8120958 w 11409987"/>
              <a:gd name="connsiteY85" fmla="*/ 99588 h 1665837"/>
              <a:gd name="connsiteX86" fmla="*/ 8184333 w 11409987"/>
              <a:gd name="connsiteY86" fmla="*/ 144855 h 1665837"/>
              <a:gd name="connsiteX87" fmla="*/ 8220547 w 11409987"/>
              <a:gd name="connsiteY87" fmla="*/ 153909 h 1665837"/>
              <a:gd name="connsiteX88" fmla="*/ 8247707 w 11409987"/>
              <a:gd name="connsiteY88" fmla="*/ 162962 h 1665837"/>
              <a:gd name="connsiteX89" fmla="*/ 8347295 w 11409987"/>
              <a:gd name="connsiteY89" fmla="*/ 226337 h 1665837"/>
              <a:gd name="connsiteX90" fmla="*/ 8392562 w 11409987"/>
              <a:gd name="connsiteY90" fmla="*/ 253497 h 1665837"/>
              <a:gd name="connsiteX91" fmla="*/ 8437830 w 11409987"/>
              <a:gd name="connsiteY91" fmla="*/ 262550 h 1665837"/>
              <a:gd name="connsiteX92" fmla="*/ 8591739 w 11409987"/>
              <a:gd name="connsiteY92" fmla="*/ 316871 h 1665837"/>
              <a:gd name="connsiteX93" fmla="*/ 8700380 w 11409987"/>
              <a:gd name="connsiteY93" fmla="*/ 334978 h 1665837"/>
              <a:gd name="connsiteX94" fmla="*/ 8836182 w 11409987"/>
              <a:gd name="connsiteY94" fmla="*/ 353085 h 1665837"/>
              <a:gd name="connsiteX95" fmla="*/ 8990091 w 11409987"/>
              <a:gd name="connsiteY95" fmla="*/ 371192 h 1665837"/>
              <a:gd name="connsiteX96" fmla="*/ 9062519 w 11409987"/>
              <a:gd name="connsiteY96" fmla="*/ 389299 h 1665837"/>
              <a:gd name="connsiteX97" fmla="*/ 9279802 w 11409987"/>
              <a:gd name="connsiteY97" fmla="*/ 452673 h 1665837"/>
              <a:gd name="connsiteX98" fmla="*/ 9370337 w 11409987"/>
              <a:gd name="connsiteY98" fmla="*/ 479834 h 1665837"/>
              <a:gd name="connsiteX99" fmla="*/ 9469925 w 11409987"/>
              <a:gd name="connsiteY99" fmla="*/ 497940 h 1665837"/>
              <a:gd name="connsiteX100" fmla="*/ 9614780 w 11409987"/>
              <a:gd name="connsiteY100" fmla="*/ 516047 h 1665837"/>
              <a:gd name="connsiteX101" fmla="*/ 9786796 w 11409987"/>
              <a:gd name="connsiteY101" fmla="*/ 543208 h 1665837"/>
              <a:gd name="connsiteX102" fmla="*/ 10185149 w 11409987"/>
              <a:gd name="connsiteY102" fmla="*/ 570368 h 1665837"/>
              <a:gd name="connsiteX103" fmla="*/ 10456753 w 11409987"/>
              <a:gd name="connsiteY103" fmla="*/ 561315 h 1665837"/>
              <a:gd name="connsiteX104" fmla="*/ 10610661 w 11409987"/>
              <a:gd name="connsiteY104" fmla="*/ 525101 h 1665837"/>
              <a:gd name="connsiteX105" fmla="*/ 10664982 w 11409987"/>
              <a:gd name="connsiteY105" fmla="*/ 516047 h 1665837"/>
              <a:gd name="connsiteX106" fmla="*/ 10710250 w 11409987"/>
              <a:gd name="connsiteY106" fmla="*/ 506994 h 1665837"/>
              <a:gd name="connsiteX107" fmla="*/ 10746463 w 11409987"/>
              <a:gd name="connsiteY107" fmla="*/ 497940 h 1665837"/>
              <a:gd name="connsiteX108" fmla="*/ 10773624 w 11409987"/>
              <a:gd name="connsiteY108" fmla="*/ 488887 h 1665837"/>
              <a:gd name="connsiteX109" fmla="*/ 10972800 w 11409987"/>
              <a:gd name="connsiteY109" fmla="*/ 479834 h 1665837"/>
              <a:gd name="connsiteX110" fmla="*/ 11343992 w 11409987"/>
              <a:gd name="connsiteY110" fmla="*/ 452673 h 1665837"/>
              <a:gd name="connsiteX111" fmla="*/ 11407366 w 11409987"/>
              <a:gd name="connsiteY111" fmla="*/ 443620 h 166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409987" h="1665837">
                <a:moveTo>
                  <a:pt x="0" y="1584356"/>
                </a:moveTo>
                <a:cubicBezTo>
                  <a:pt x="183763" y="1610610"/>
                  <a:pt x="-45606" y="1577340"/>
                  <a:pt x="117695" y="1602463"/>
                </a:cubicBezTo>
                <a:cubicBezTo>
                  <a:pt x="152693" y="1607847"/>
                  <a:pt x="184095" y="1609508"/>
                  <a:pt x="217283" y="1620570"/>
                </a:cubicBezTo>
                <a:cubicBezTo>
                  <a:pt x="274654" y="1639693"/>
                  <a:pt x="245229" y="1635022"/>
                  <a:pt x="289711" y="1647731"/>
                </a:cubicBezTo>
                <a:cubicBezTo>
                  <a:pt x="301675" y="1651149"/>
                  <a:pt x="313493" y="1656277"/>
                  <a:pt x="325925" y="1656784"/>
                </a:cubicBezTo>
                <a:cubicBezTo>
                  <a:pt x="461648" y="1662323"/>
                  <a:pt x="597529" y="1662819"/>
                  <a:pt x="733331" y="1665837"/>
                </a:cubicBezTo>
                <a:lnTo>
                  <a:pt x="1348966" y="1656784"/>
                </a:lnTo>
                <a:cubicBezTo>
                  <a:pt x="1370298" y="1656215"/>
                  <a:pt x="1391416" y="1651916"/>
                  <a:pt x="1412341" y="1647731"/>
                </a:cubicBezTo>
                <a:cubicBezTo>
                  <a:pt x="1421699" y="1645859"/>
                  <a:pt x="1430243" y="1640992"/>
                  <a:pt x="1439501" y="1638677"/>
                </a:cubicBezTo>
                <a:cubicBezTo>
                  <a:pt x="1454429" y="1634945"/>
                  <a:pt x="1469679" y="1632642"/>
                  <a:pt x="1484768" y="1629624"/>
                </a:cubicBezTo>
                <a:cubicBezTo>
                  <a:pt x="1496839" y="1623588"/>
                  <a:pt x="1508451" y="1616529"/>
                  <a:pt x="1520982" y="1611517"/>
                </a:cubicBezTo>
                <a:cubicBezTo>
                  <a:pt x="1538703" y="1604428"/>
                  <a:pt x="1557862" y="1601162"/>
                  <a:pt x="1575303" y="1593410"/>
                </a:cubicBezTo>
                <a:cubicBezTo>
                  <a:pt x="1585246" y="1588991"/>
                  <a:pt x="1592731" y="1580169"/>
                  <a:pt x="1602463" y="1575303"/>
                </a:cubicBezTo>
                <a:cubicBezTo>
                  <a:pt x="1610999" y="1571035"/>
                  <a:pt x="1620852" y="1570008"/>
                  <a:pt x="1629624" y="1566249"/>
                </a:cubicBezTo>
                <a:cubicBezTo>
                  <a:pt x="1642029" y="1560933"/>
                  <a:pt x="1653433" y="1553458"/>
                  <a:pt x="1665838" y="1548142"/>
                </a:cubicBezTo>
                <a:cubicBezTo>
                  <a:pt x="1674609" y="1544383"/>
                  <a:pt x="1684462" y="1543357"/>
                  <a:pt x="1692998" y="1539089"/>
                </a:cubicBezTo>
                <a:cubicBezTo>
                  <a:pt x="1708737" y="1531220"/>
                  <a:pt x="1722772" y="1520272"/>
                  <a:pt x="1738265" y="1511929"/>
                </a:cubicBezTo>
                <a:cubicBezTo>
                  <a:pt x="1762031" y="1499132"/>
                  <a:pt x="1788234" y="1490687"/>
                  <a:pt x="1810693" y="1475715"/>
                </a:cubicBezTo>
                <a:cubicBezTo>
                  <a:pt x="1819747" y="1469679"/>
                  <a:pt x="1829000" y="1463933"/>
                  <a:pt x="1837854" y="1457608"/>
                </a:cubicBezTo>
                <a:cubicBezTo>
                  <a:pt x="1857294" y="1443722"/>
                  <a:pt x="1879885" y="1424536"/>
                  <a:pt x="1901228" y="1412340"/>
                </a:cubicBezTo>
                <a:cubicBezTo>
                  <a:pt x="1912946" y="1405644"/>
                  <a:pt x="1925371" y="1400269"/>
                  <a:pt x="1937442" y="1394234"/>
                </a:cubicBezTo>
                <a:cubicBezTo>
                  <a:pt x="1955549" y="1376127"/>
                  <a:pt x="1976398" y="1360398"/>
                  <a:pt x="1991762" y="1339913"/>
                </a:cubicBezTo>
                <a:cubicBezTo>
                  <a:pt x="2000816" y="1327842"/>
                  <a:pt x="2008253" y="1314369"/>
                  <a:pt x="2018923" y="1303699"/>
                </a:cubicBezTo>
                <a:cubicBezTo>
                  <a:pt x="2026617" y="1296005"/>
                  <a:pt x="2037283" y="1291992"/>
                  <a:pt x="2046083" y="1285592"/>
                </a:cubicBezTo>
                <a:cubicBezTo>
                  <a:pt x="2082692" y="1258967"/>
                  <a:pt x="2118511" y="1231271"/>
                  <a:pt x="2154725" y="1204111"/>
                </a:cubicBezTo>
                <a:cubicBezTo>
                  <a:pt x="2166796" y="1195057"/>
                  <a:pt x="2181885" y="1189021"/>
                  <a:pt x="2190939" y="1176950"/>
                </a:cubicBezTo>
                <a:cubicBezTo>
                  <a:pt x="2231155" y="1123330"/>
                  <a:pt x="2209732" y="1153288"/>
                  <a:pt x="2254313" y="1086416"/>
                </a:cubicBezTo>
                <a:cubicBezTo>
                  <a:pt x="2260349" y="1077362"/>
                  <a:pt x="2263715" y="1065784"/>
                  <a:pt x="2272420" y="1059255"/>
                </a:cubicBezTo>
                <a:cubicBezTo>
                  <a:pt x="2284491" y="1050202"/>
                  <a:pt x="2297418" y="1042189"/>
                  <a:pt x="2308634" y="1032095"/>
                </a:cubicBezTo>
                <a:cubicBezTo>
                  <a:pt x="2327668" y="1014965"/>
                  <a:pt x="2340051" y="989226"/>
                  <a:pt x="2362955" y="977774"/>
                </a:cubicBezTo>
                <a:cubicBezTo>
                  <a:pt x="2454408" y="932046"/>
                  <a:pt x="2323502" y="995367"/>
                  <a:pt x="2480650" y="932507"/>
                </a:cubicBezTo>
                <a:cubicBezTo>
                  <a:pt x="2510828" y="920436"/>
                  <a:pt x="2544140" y="914322"/>
                  <a:pt x="2571184" y="896293"/>
                </a:cubicBezTo>
                <a:cubicBezTo>
                  <a:pt x="2608698" y="871284"/>
                  <a:pt x="2587789" y="880825"/>
                  <a:pt x="2634558" y="869133"/>
                </a:cubicBezTo>
                <a:cubicBezTo>
                  <a:pt x="2676890" y="826801"/>
                  <a:pt x="2646990" y="852309"/>
                  <a:pt x="2706986" y="814812"/>
                </a:cubicBezTo>
                <a:cubicBezTo>
                  <a:pt x="2716213" y="809045"/>
                  <a:pt x="2724415" y="801571"/>
                  <a:pt x="2734147" y="796705"/>
                </a:cubicBezTo>
                <a:cubicBezTo>
                  <a:pt x="2742683" y="792437"/>
                  <a:pt x="2752771" y="791919"/>
                  <a:pt x="2761307" y="787651"/>
                </a:cubicBezTo>
                <a:cubicBezTo>
                  <a:pt x="2777046" y="779781"/>
                  <a:pt x="2790494" y="767638"/>
                  <a:pt x="2806574" y="760491"/>
                </a:cubicBezTo>
                <a:cubicBezTo>
                  <a:pt x="2817944" y="755437"/>
                  <a:pt x="2830824" y="754855"/>
                  <a:pt x="2842788" y="751437"/>
                </a:cubicBezTo>
                <a:cubicBezTo>
                  <a:pt x="2851964" y="748815"/>
                  <a:pt x="2861177" y="746143"/>
                  <a:pt x="2869949" y="742384"/>
                </a:cubicBezTo>
                <a:cubicBezTo>
                  <a:pt x="2948261" y="708822"/>
                  <a:pt x="2869625" y="736455"/>
                  <a:pt x="2933323" y="715224"/>
                </a:cubicBezTo>
                <a:cubicBezTo>
                  <a:pt x="2945394" y="706170"/>
                  <a:pt x="2955837" y="694386"/>
                  <a:pt x="2969537" y="688063"/>
                </a:cubicBezTo>
                <a:cubicBezTo>
                  <a:pt x="2995531" y="676066"/>
                  <a:pt x="3023858" y="669957"/>
                  <a:pt x="3051018" y="660903"/>
                </a:cubicBezTo>
                <a:cubicBezTo>
                  <a:pt x="3092783" y="646981"/>
                  <a:pt x="3068809" y="653723"/>
                  <a:pt x="3123446" y="642796"/>
                </a:cubicBezTo>
                <a:cubicBezTo>
                  <a:pt x="3170172" y="611645"/>
                  <a:pt x="3133819" y="632440"/>
                  <a:pt x="3204927" y="606582"/>
                </a:cubicBezTo>
                <a:cubicBezTo>
                  <a:pt x="3244527" y="592182"/>
                  <a:pt x="3262245" y="580935"/>
                  <a:pt x="3304515" y="570368"/>
                </a:cubicBezTo>
                <a:cubicBezTo>
                  <a:pt x="3322324" y="565916"/>
                  <a:pt x="3340729" y="564333"/>
                  <a:pt x="3358836" y="561315"/>
                </a:cubicBezTo>
                <a:cubicBezTo>
                  <a:pt x="3517347" y="508478"/>
                  <a:pt x="3319849" y="575492"/>
                  <a:pt x="3458424" y="525101"/>
                </a:cubicBezTo>
                <a:cubicBezTo>
                  <a:pt x="3503252" y="508800"/>
                  <a:pt x="3516234" y="508169"/>
                  <a:pt x="3558012" y="488887"/>
                </a:cubicBezTo>
                <a:cubicBezTo>
                  <a:pt x="3582520" y="477576"/>
                  <a:pt x="3606297" y="464744"/>
                  <a:pt x="3630440" y="452673"/>
                </a:cubicBezTo>
                <a:cubicBezTo>
                  <a:pt x="3661988" y="436899"/>
                  <a:pt x="3677245" y="428018"/>
                  <a:pt x="3711921" y="416459"/>
                </a:cubicBezTo>
                <a:cubicBezTo>
                  <a:pt x="3723725" y="412524"/>
                  <a:pt x="3736217" y="410981"/>
                  <a:pt x="3748135" y="407406"/>
                </a:cubicBezTo>
                <a:cubicBezTo>
                  <a:pt x="3766417" y="401922"/>
                  <a:pt x="3784519" y="395822"/>
                  <a:pt x="3802456" y="389299"/>
                </a:cubicBezTo>
                <a:cubicBezTo>
                  <a:pt x="3817729" y="383745"/>
                  <a:pt x="3832226" y="376086"/>
                  <a:pt x="3847723" y="371192"/>
                </a:cubicBezTo>
                <a:cubicBezTo>
                  <a:pt x="3889623" y="357960"/>
                  <a:pt x="3932222" y="347049"/>
                  <a:pt x="3974471" y="334978"/>
                </a:cubicBezTo>
                <a:cubicBezTo>
                  <a:pt x="3995596" y="328942"/>
                  <a:pt x="4017003" y="323819"/>
                  <a:pt x="4037846" y="316871"/>
                </a:cubicBezTo>
                <a:cubicBezTo>
                  <a:pt x="4055953" y="310835"/>
                  <a:pt x="4073650" y="303393"/>
                  <a:pt x="4092166" y="298764"/>
                </a:cubicBezTo>
                <a:cubicBezTo>
                  <a:pt x="4140452" y="286693"/>
                  <a:pt x="4224315" y="283724"/>
                  <a:pt x="4264182" y="280657"/>
                </a:cubicBezTo>
                <a:cubicBezTo>
                  <a:pt x="4363359" y="255864"/>
                  <a:pt x="4207436" y="293820"/>
                  <a:pt x="4409038" y="253497"/>
                </a:cubicBezTo>
                <a:cubicBezTo>
                  <a:pt x="4472305" y="240843"/>
                  <a:pt x="4439126" y="246973"/>
                  <a:pt x="4508626" y="235390"/>
                </a:cubicBezTo>
                <a:lnTo>
                  <a:pt x="4617267" y="199176"/>
                </a:lnTo>
                <a:cubicBezTo>
                  <a:pt x="4640529" y="191422"/>
                  <a:pt x="4655644" y="185614"/>
                  <a:pt x="4680642" y="181069"/>
                </a:cubicBezTo>
                <a:cubicBezTo>
                  <a:pt x="4701637" y="177252"/>
                  <a:pt x="4722891" y="175034"/>
                  <a:pt x="4744016" y="172016"/>
                </a:cubicBezTo>
                <a:cubicBezTo>
                  <a:pt x="4813224" y="137412"/>
                  <a:pt x="4744373" y="167400"/>
                  <a:pt x="4834551" y="144855"/>
                </a:cubicBezTo>
                <a:cubicBezTo>
                  <a:pt x="4853067" y="140226"/>
                  <a:pt x="4870355" y="131377"/>
                  <a:pt x="4888871" y="126748"/>
                </a:cubicBezTo>
                <a:cubicBezTo>
                  <a:pt x="4983961" y="102975"/>
                  <a:pt x="4999604" y="107198"/>
                  <a:pt x="5106155" y="99588"/>
                </a:cubicBezTo>
                <a:cubicBezTo>
                  <a:pt x="5121244" y="93552"/>
                  <a:pt x="5135856" y="86151"/>
                  <a:pt x="5151422" y="81481"/>
                </a:cubicBezTo>
                <a:cubicBezTo>
                  <a:pt x="5213464" y="62869"/>
                  <a:pt x="5348165" y="64196"/>
                  <a:pt x="5377758" y="63374"/>
                </a:cubicBezTo>
                <a:lnTo>
                  <a:pt x="5848539" y="54321"/>
                </a:lnTo>
                <a:cubicBezTo>
                  <a:pt x="5922346" y="43776"/>
                  <a:pt x="5963923" y="36214"/>
                  <a:pt x="6047715" y="36214"/>
                </a:cubicBezTo>
                <a:cubicBezTo>
                  <a:pt x="6120206" y="36214"/>
                  <a:pt x="6192545" y="42930"/>
                  <a:pt x="6264998" y="45267"/>
                </a:cubicBezTo>
                <a:lnTo>
                  <a:pt x="6609030" y="54321"/>
                </a:lnTo>
                <a:lnTo>
                  <a:pt x="6654297" y="63374"/>
                </a:lnTo>
                <a:cubicBezTo>
                  <a:pt x="6781712" y="86540"/>
                  <a:pt x="6642069" y="59119"/>
                  <a:pt x="6753885" y="81481"/>
                </a:cubicBezTo>
                <a:cubicBezTo>
                  <a:pt x="6877616" y="78463"/>
                  <a:pt x="7001541" y="79991"/>
                  <a:pt x="7125077" y="72428"/>
                </a:cubicBezTo>
                <a:cubicBezTo>
                  <a:pt x="7149916" y="70907"/>
                  <a:pt x="7173103" y="59202"/>
                  <a:pt x="7197505" y="54321"/>
                </a:cubicBezTo>
                <a:cubicBezTo>
                  <a:pt x="7218430" y="50136"/>
                  <a:pt x="7239754" y="48285"/>
                  <a:pt x="7260879" y="45267"/>
                </a:cubicBezTo>
                <a:cubicBezTo>
                  <a:pt x="7351634" y="15015"/>
                  <a:pt x="7278081" y="36395"/>
                  <a:pt x="7369521" y="18107"/>
                </a:cubicBezTo>
                <a:cubicBezTo>
                  <a:pt x="7381722" y="15667"/>
                  <a:pt x="7393329" y="10007"/>
                  <a:pt x="7405735" y="9053"/>
                </a:cubicBezTo>
                <a:cubicBezTo>
                  <a:pt x="7472000" y="3956"/>
                  <a:pt x="7538519" y="3018"/>
                  <a:pt x="7604911" y="0"/>
                </a:cubicBezTo>
                <a:cubicBezTo>
                  <a:pt x="7695446" y="3018"/>
                  <a:pt x="7786096" y="3573"/>
                  <a:pt x="7876515" y="9053"/>
                </a:cubicBezTo>
                <a:cubicBezTo>
                  <a:pt x="7886041" y="9630"/>
                  <a:pt x="7894359" y="16037"/>
                  <a:pt x="7903675" y="18107"/>
                </a:cubicBezTo>
                <a:cubicBezTo>
                  <a:pt x="7921595" y="22089"/>
                  <a:pt x="7939889" y="24142"/>
                  <a:pt x="7957996" y="27160"/>
                </a:cubicBezTo>
                <a:cubicBezTo>
                  <a:pt x="7970067" y="33196"/>
                  <a:pt x="7981406" y="40999"/>
                  <a:pt x="7994210" y="45267"/>
                </a:cubicBezTo>
                <a:cubicBezTo>
                  <a:pt x="8008808" y="50133"/>
                  <a:pt x="8024549" y="50589"/>
                  <a:pt x="8039477" y="54321"/>
                </a:cubicBezTo>
                <a:cubicBezTo>
                  <a:pt x="8048735" y="56636"/>
                  <a:pt x="8057584" y="60356"/>
                  <a:pt x="8066638" y="63374"/>
                </a:cubicBezTo>
                <a:cubicBezTo>
                  <a:pt x="8084745" y="75445"/>
                  <a:pt x="8103549" y="86531"/>
                  <a:pt x="8120958" y="99588"/>
                </a:cubicBezTo>
                <a:cubicBezTo>
                  <a:pt x="8125081" y="102680"/>
                  <a:pt x="8174036" y="140442"/>
                  <a:pt x="8184333" y="144855"/>
                </a:cubicBezTo>
                <a:cubicBezTo>
                  <a:pt x="8195770" y="149757"/>
                  <a:pt x="8208583" y="150491"/>
                  <a:pt x="8220547" y="153909"/>
                </a:cubicBezTo>
                <a:cubicBezTo>
                  <a:pt x="8229723" y="156531"/>
                  <a:pt x="8238654" y="159944"/>
                  <a:pt x="8247707" y="162962"/>
                </a:cubicBezTo>
                <a:cubicBezTo>
                  <a:pt x="8316656" y="208928"/>
                  <a:pt x="8283378" y="187986"/>
                  <a:pt x="8347295" y="226337"/>
                </a:cubicBezTo>
                <a:cubicBezTo>
                  <a:pt x="8362384" y="235390"/>
                  <a:pt x="8375307" y="250046"/>
                  <a:pt x="8392562" y="253497"/>
                </a:cubicBezTo>
                <a:lnTo>
                  <a:pt x="8437830" y="262550"/>
                </a:lnTo>
                <a:cubicBezTo>
                  <a:pt x="8480815" y="279744"/>
                  <a:pt x="8556292" y="310963"/>
                  <a:pt x="8591739" y="316871"/>
                </a:cubicBezTo>
                <a:cubicBezTo>
                  <a:pt x="8627953" y="322907"/>
                  <a:pt x="8664036" y="329786"/>
                  <a:pt x="8700380" y="334978"/>
                </a:cubicBezTo>
                <a:cubicBezTo>
                  <a:pt x="8763907" y="344054"/>
                  <a:pt x="8769868" y="345284"/>
                  <a:pt x="8836182" y="353085"/>
                </a:cubicBezTo>
                <a:cubicBezTo>
                  <a:pt x="8851712" y="354912"/>
                  <a:pt x="8970795" y="367574"/>
                  <a:pt x="8990091" y="371192"/>
                </a:cubicBezTo>
                <a:cubicBezTo>
                  <a:pt x="9014550" y="375778"/>
                  <a:pt x="9038510" y="382751"/>
                  <a:pt x="9062519" y="389299"/>
                </a:cubicBezTo>
                <a:cubicBezTo>
                  <a:pt x="9144733" y="411721"/>
                  <a:pt x="9200836" y="428983"/>
                  <a:pt x="9279802" y="452673"/>
                </a:cubicBezTo>
                <a:cubicBezTo>
                  <a:pt x="9309980" y="461727"/>
                  <a:pt x="9339338" y="474198"/>
                  <a:pt x="9370337" y="479834"/>
                </a:cubicBezTo>
                <a:cubicBezTo>
                  <a:pt x="9403533" y="485869"/>
                  <a:pt x="9436558" y="492935"/>
                  <a:pt x="9469925" y="497940"/>
                </a:cubicBezTo>
                <a:cubicBezTo>
                  <a:pt x="9646681" y="524453"/>
                  <a:pt x="9466517" y="491337"/>
                  <a:pt x="9614780" y="516047"/>
                </a:cubicBezTo>
                <a:cubicBezTo>
                  <a:pt x="9692573" y="529013"/>
                  <a:pt x="9670675" y="535291"/>
                  <a:pt x="9786796" y="543208"/>
                </a:cubicBezTo>
                <a:lnTo>
                  <a:pt x="10185149" y="570368"/>
                </a:lnTo>
                <a:cubicBezTo>
                  <a:pt x="10275684" y="567350"/>
                  <a:pt x="10366410" y="567925"/>
                  <a:pt x="10456753" y="561315"/>
                </a:cubicBezTo>
                <a:cubicBezTo>
                  <a:pt x="10574311" y="552713"/>
                  <a:pt x="10524790" y="546569"/>
                  <a:pt x="10610661" y="525101"/>
                </a:cubicBezTo>
                <a:cubicBezTo>
                  <a:pt x="10628470" y="520649"/>
                  <a:pt x="10646921" y="519331"/>
                  <a:pt x="10664982" y="516047"/>
                </a:cubicBezTo>
                <a:cubicBezTo>
                  <a:pt x="10680122" y="513294"/>
                  <a:pt x="10695228" y="510332"/>
                  <a:pt x="10710250" y="506994"/>
                </a:cubicBezTo>
                <a:cubicBezTo>
                  <a:pt x="10722396" y="504295"/>
                  <a:pt x="10734499" y="501358"/>
                  <a:pt x="10746463" y="497940"/>
                </a:cubicBezTo>
                <a:cubicBezTo>
                  <a:pt x="10755639" y="495318"/>
                  <a:pt x="10764111" y="489648"/>
                  <a:pt x="10773624" y="488887"/>
                </a:cubicBezTo>
                <a:cubicBezTo>
                  <a:pt x="10839873" y="483587"/>
                  <a:pt x="10906408" y="482852"/>
                  <a:pt x="10972800" y="479834"/>
                </a:cubicBezTo>
                <a:cubicBezTo>
                  <a:pt x="11110812" y="433827"/>
                  <a:pt x="10967447" y="478943"/>
                  <a:pt x="11343992" y="452673"/>
                </a:cubicBezTo>
                <a:cubicBezTo>
                  <a:pt x="11490719" y="442436"/>
                  <a:pt x="11336396" y="443620"/>
                  <a:pt x="11407366" y="44362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666BC816-708B-4A6D-B0ED-905FA63ECF55}"/>
              </a:ext>
            </a:extLst>
          </p:cNvPr>
          <p:cNvGrpSpPr/>
          <p:nvPr/>
        </p:nvGrpSpPr>
        <p:grpSpPr>
          <a:xfrm>
            <a:off x="7828105" y="2818435"/>
            <a:ext cx="1148406" cy="1602918"/>
            <a:chOff x="10437470" y="2614913"/>
            <a:chExt cx="1531208" cy="2137224"/>
          </a:xfrm>
        </p:grpSpPr>
        <p:sp>
          <p:nvSpPr>
            <p:cNvPr id="142" name="箭號: 向下 141">
              <a:extLst>
                <a:ext uri="{FF2B5EF4-FFF2-40B4-BE49-F238E27FC236}">
                  <a16:creationId xmlns:a16="http://schemas.microsoft.com/office/drawing/2014/main" id="{7BD43A5D-C108-4BD0-9366-125E85619A0F}"/>
                </a:ext>
              </a:extLst>
            </p:cNvPr>
            <p:cNvSpPr/>
            <p:nvPr/>
          </p:nvSpPr>
          <p:spPr>
            <a:xfrm>
              <a:off x="10437470" y="3950760"/>
              <a:ext cx="303291" cy="8013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2" name="箭號: 向下 191">
              <a:extLst>
                <a:ext uri="{FF2B5EF4-FFF2-40B4-BE49-F238E27FC236}">
                  <a16:creationId xmlns:a16="http://schemas.microsoft.com/office/drawing/2014/main" id="{47FBE734-A888-4E1C-9662-D188542D4B9C}"/>
                </a:ext>
              </a:extLst>
            </p:cNvPr>
            <p:cNvSpPr/>
            <p:nvPr/>
          </p:nvSpPr>
          <p:spPr>
            <a:xfrm rot="10800000">
              <a:off x="10437471" y="2614913"/>
              <a:ext cx="303291" cy="8013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C2381C6-8B37-49FC-8DE4-042339335EA6}"/>
                </a:ext>
              </a:extLst>
            </p:cNvPr>
            <p:cNvSpPr txBox="1"/>
            <p:nvPr/>
          </p:nvSpPr>
          <p:spPr>
            <a:xfrm>
              <a:off x="10774185" y="2873870"/>
              <a:ext cx="11182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regular</a:t>
              </a:r>
            </a:p>
          </p:txBody>
        </p: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DF80CB0-E9DF-435D-A26C-8E80C4726D9D}"/>
                </a:ext>
              </a:extLst>
            </p:cNvPr>
            <p:cNvSpPr txBox="1"/>
            <p:nvPr/>
          </p:nvSpPr>
          <p:spPr>
            <a:xfrm>
              <a:off x="10850423" y="3856873"/>
              <a:ext cx="1118255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not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regular</a:t>
              </a:r>
            </a:p>
          </p:txBody>
        </p:sp>
      </p:grpSp>
      <p:sp>
        <p:nvSpPr>
          <p:cNvPr id="252" name="矩形 251">
            <a:extLst>
              <a:ext uri="{FF2B5EF4-FFF2-40B4-BE49-F238E27FC236}">
                <a16:creationId xmlns:a16="http://schemas.microsoft.com/office/drawing/2014/main" id="{524F4F29-A23C-48E4-8D20-DA64B69C98AB}"/>
              </a:ext>
            </a:extLst>
          </p:cNvPr>
          <p:cNvSpPr/>
          <p:nvPr/>
        </p:nvSpPr>
        <p:spPr>
          <a:xfrm>
            <a:off x="609810" y="6023130"/>
            <a:ext cx="7671139" cy="43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set of uncovered pairs (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such that 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2591C8EB-50B3-47FC-9E8D-DD074690A8E9}"/>
              </a:ext>
            </a:extLst>
          </p:cNvPr>
          <p:cNvCxnSpPr>
            <a:cxnSpLocks/>
            <a:stCxn id="65" idx="3"/>
            <a:endCxn id="85" idx="0"/>
          </p:cNvCxnSpPr>
          <p:nvPr/>
        </p:nvCxnSpPr>
        <p:spPr>
          <a:xfrm flipH="1">
            <a:off x="1668689" y="4947802"/>
            <a:ext cx="395622" cy="14536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A0247AF9-9476-4836-9189-93518F697B3D}"/>
              </a:ext>
            </a:extLst>
          </p:cNvPr>
          <p:cNvCxnSpPr>
            <a:cxnSpLocks/>
            <a:stCxn id="65" idx="4"/>
            <a:endCxn id="87" idx="0"/>
          </p:cNvCxnSpPr>
          <p:nvPr/>
        </p:nvCxnSpPr>
        <p:spPr>
          <a:xfrm>
            <a:off x="2400950" y="5020099"/>
            <a:ext cx="155498" cy="223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98736C7E-33E8-4C52-A958-048218AB46BD}"/>
              </a:ext>
            </a:extLst>
          </p:cNvPr>
          <p:cNvSpPr/>
          <p:nvPr/>
        </p:nvSpPr>
        <p:spPr>
          <a:xfrm>
            <a:off x="185013" y="170686"/>
            <a:ext cx="1961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branching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AB9ABADB-6E90-48FE-A728-F90557F308A3}"/>
              </a:ext>
            </a:extLst>
          </p:cNvPr>
          <p:cNvSpPr/>
          <p:nvPr/>
        </p:nvSpPr>
        <p:spPr>
          <a:xfrm>
            <a:off x="1472699" y="5093163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BF6A59FD-16D7-4B1C-A202-81AD3BA8D1B6}"/>
              </a:ext>
            </a:extLst>
          </p:cNvPr>
          <p:cNvSpPr/>
          <p:nvPr/>
        </p:nvSpPr>
        <p:spPr>
          <a:xfrm>
            <a:off x="2360458" y="5243918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9AAA228-F868-47DB-93F4-9033D3AB65AF}"/>
              </a:ext>
            </a:extLst>
          </p:cNvPr>
          <p:cNvSpPr txBox="1"/>
          <p:nvPr/>
        </p:nvSpPr>
        <p:spPr>
          <a:xfrm>
            <a:off x="881811" y="211091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90F0D2BD-3F2D-4B0A-AD61-893DE8E36C6C}"/>
              </a:ext>
            </a:extLst>
          </p:cNvPr>
          <p:cNvCxnSpPr>
            <a:cxnSpLocks/>
            <a:stCxn id="68" idx="4"/>
            <a:endCxn id="125" idx="0"/>
          </p:cNvCxnSpPr>
          <p:nvPr/>
        </p:nvCxnSpPr>
        <p:spPr>
          <a:xfrm>
            <a:off x="4023815" y="5180337"/>
            <a:ext cx="1047" cy="21066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等腰三角形 124">
            <a:extLst>
              <a:ext uri="{FF2B5EF4-FFF2-40B4-BE49-F238E27FC236}">
                <a16:creationId xmlns:a16="http://schemas.microsoft.com/office/drawing/2014/main" id="{66C49C96-B38B-4528-8692-F0A552BEDB20}"/>
              </a:ext>
            </a:extLst>
          </p:cNvPr>
          <p:cNvSpPr/>
          <p:nvPr/>
        </p:nvSpPr>
        <p:spPr>
          <a:xfrm>
            <a:off x="3828872" y="5390999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773FF2A3-9C44-47E9-96EB-97A2ACF77369}"/>
              </a:ext>
            </a:extLst>
          </p:cNvPr>
          <p:cNvCxnSpPr>
            <a:cxnSpLocks/>
            <a:stCxn id="94" idx="4"/>
            <a:endCxn id="131" idx="0"/>
          </p:cNvCxnSpPr>
          <p:nvPr/>
        </p:nvCxnSpPr>
        <p:spPr>
          <a:xfrm flipH="1">
            <a:off x="4578847" y="4407582"/>
            <a:ext cx="199453" cy="26791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等腰三角形 130">
            <a:extLst>
              <a:ext uri="{FF2B5EF4-FFF2-40B4-BE49-F238E27FC236}">
                <a16:creationId xmlns:a16="http://schemas.microsoft.com/office/drawing/2014/main" id="{F49A0DC2-7B5A-4952-B94D-C0933EE320FE}"/>
              </a:ext>
            </a:extLst>
          </p:cNvPr>
          <p:cNvSpPr/>
          <p:nvPr/>
        </p:nvSpPr>
        <p:spPr>
          <a:xfrm>
            <a:off x="4382857" y="4675495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DAEE5B2B-A5EA-4701-881C-F3647CBF31A7}"/>
              </a:ext>
            </a:extLst>
          </p:cNvPr>
          <p:cNvCxnSpPr>
            <a:cxnSpLocks/>
            <a:stCxn id="94" idx="5"/>
            <a:endCxn id="135" idx="0"/>
          </p:cNvCxnSpPr>
          <p:nvPr/>
        </p:nvCxnSpPr>
        <p:spPr>
          <a:xfrm>
            <a:off x="5066616" y="4335285"/>
            <a:ext cx="188907" cy="31107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EEFF08A7-75E7-44A7-AF78-7F24D3C63D0D}"/>
              </a:ext>
            </a:extLst>
          </p:cNvPr>
          <p:cNvSpPr/>
          <p:nvPr/>
        </p:nvSpPr>
        <p:spPr>
          <a:xfrm>
            <a:off x="5059533" y="4646359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990C9DB5-A624-4A80-8EB2-DBF83857ECCC}"/>
              </a:ext>
            </a:extLst>
          </p:cNvPr>
          <p:cNvCxnSpPr>
            <a:cxnSpLocks/>
            <a:stCxn id="91" idx="3"/>
            <a:endCxn id="139" idx="0"/>
          </p:cNvCxnSpPr>
          <p:nvPr/>
        </p:nvCxnSpPr>
        <p:spPr>
          <a:xfrm flipH="1">
            <a:off x="6115930" y="5152288"/>
            <a:ext cx="250596" cy="14820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2B9BE905-B56A-4385-8187-77A0A253508C}"/>
              </a:ext>
            </a:extLst>
          </p:cNvPr>
          <p:cNvSpPr/>
          <p:nvPr/>
        </p:nvSpPr>
        <p:spPr>
          <a:xfrm>
            <a:off x="5919940" y="5300497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6BF36F87-8D14-4ECA-A2C9-490C96E57D53}"/>
              </a:ext>
            </a:extLst>
          </p:cNvPr>
          <p:cNvCxnSpPr>
            <a:cxnSpLocks/>
            <a:stCxn id="93" idx="5"/>
            <a:endCxn id="143" idx="0"/>
          </p:cNvCxnSpPr>
          <p:nvPr/>
        </p:nvCxnSpPr>
        <p:spPr>
          <a:xfrm>
            <a:off x="6564434" y="3924444"/>
            <a:ext cx="647283" cy="28131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E111925B-BCA4-4F70-8E9F-D1B21DDB6C86}"/>
              </a:ext>
            </a:extLst>
          </p:cNvPr>
          <p:cNvSpPr/>
          <p:nvPr/>
        </p:nvSpPr>
        <p:spPr>
          <a:xfrm>
            <a:off x="7015727" y="4205757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B1E019D4-F768-4155-83C2-14EFA8D2789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3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outline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The upper bound is established in two steps.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 be an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optimal</a:t>
            </a:r>
            <a:r>
              <a:rPr lang="en-US" altLang="zh-TW" dirty="0">
                <a:latin typeface="Times New Roman" panose="02020603050405020304" pitchFamily="18" charset="0"/>
              </a:rPr>
              <a:t> branching.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In the first step, we show that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2ε(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That is, the number of leaves contributed by non-regular vertices is at most 2ε(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DC0DF61-FD94-4851-9163-58116B0D6FC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2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outline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In the second step, we show that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1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endParaRPr lang="en-US" altLang="zh-TW" b="1" dirty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Informally, the inequality shows that each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non-regular </a:t>
            </a:r>
            <a:r>
              <a:rPr lang="en-US" altLang="zh-TW" dirty="0">
                <a:latin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non-trivial </a:t>
            </a:r>
            <a:r>
              <a:rPr lang="en-US" altLang="zh-TW" dirty="0">
                <a:latin typeface="Times New Roman" panose="02020603050405020304" pitchFamily="18" charset="0"/>
              </a:rPr>
              <a:t>vertex corresponds to one uncovered pair.</a:t>
            </a:r>
          </a:p>
          <a:p>
            <a:pPr marL="0" indent="0">
              <a:buNone/>
              <a:tabLst>
                <a:tab pos="357188" algn="l"/>
              </a:tabLst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tabLst>
                <a:tab pos="357188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proceed to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consists of three lemmas.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DC0DF61-FD94-4851-9163-58116B0D6FC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C270D9-96D8-4245-BD22-2D4EEF76CF58}"/>
              </a:ext>
            </a:extLst>
          </p:cNvPr>
          <p:cNvSpPr/>
          <p:nvPr/>
        </p:nvSpPr>
        <p:spPr>
          <a:xfrm>
            <a:off x="3211830" y="2245045"/>
            <a:ext cx="530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 non-regular and non-trivial vertices</a:t>
            </a:r>
            <a:endParaRPr lang="zh-TW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For a branching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, let 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split set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be the set of rows such that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 2.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Each element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is split into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two or more uncovered pairs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9B8CB2E6-27E4-4DFD-A476-6DAD90C28346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27963E-772D-47EA-BA1C-590E9F4C3376}"/>
              </a:ext>
            </a:extLst>
          </p:cNvPr>
          <p:cNvSpPr/>
          <p:nvPr/>
        </p:nvSpPr>
        <p:spPr>
          <a:xfrm>
            <a:off x="3315347" y="3122007"/>
            <a:ext cx="530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uncovered pairs contributed by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5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3.1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3.1.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B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 optimal branching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2·ε(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022C832-F8C1-46DC-81DE-6DA764AE9C80}"/>
              </a:ext>
            </a:extLst>
          </p:cNvPr>
          <p:cNvSpPr/>
          <p:nvPr/>
        </p:nvSpPr>
        <p:spPr>
          <a:xfrm>
            <a:off x="1079859" y="2390115"/>
            <a:ext cx="902850" cy="289711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79A1F-8E30-4A0D-AE19-664B686CC821}"/>
              </a:ext>
            </a:extLst>
          </p:cNvPr>
          <p:cNvSpPr/>
          <p:nvPr/>
        </p:nvSpPr>
        <p:spPr>
          <a:xfrm>
            <a:off x="825246" y="3028872"/>
            <a:ext cx="5303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uncovered pairs contributed by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rows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2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36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3.1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Recall that each row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contributes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additional pairs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Thus, each row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 contributes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no </a:t>
            </a:r>
            <a:r>
              <a:rPr lang="en-US" altLang="zh-TW" dirty="0">
                <a:latin typeface="Times New Roman" panose="02020603050405020304" pitchFamily="18" charset="0"/>
              </a:rPr>
              <a:t>additional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pair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−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0054F-51F0-4B9C-AD0D-5F5F980FAE59}"/>
              </a:ext>
            </a:extLst>
          </p:cNvPr>
          <p:cNvSpPr/>
          <p:nvPr/>
        </p:nvSpPr>
        <p:spPr>
          <a:xfrm>
            <a:off x="3487984" y="3537632"/>
            <a:ext cx="3789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rows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2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15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3.1 (cont'd)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3520">
              <a:tabLst>
                <a:tab pos="586740" algn="l"/>
                <a:tab pos="1620520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value 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)|.</a:t>
            </a:r>
          </a:p>
          <a:p>
            <a:pPr marL="223520">
              <a:tabLst>
                <a:tab pos="586740" algn="l"/>
                <a:tab pos="1620520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tabLst>
                <a:tab pos="586740" algn="l"/>
                <a:tab pos="1620520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= 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−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+ 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450850" lvl="1" indent="1884363">
              <a:buNone/>
              <a:tabLst>
                <a:tab pos="586740" algn="l"/>
                <a:tab pos="1620520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)|.</a:t>
            </a:r>
          </a:p>
          <a:p>
            <a:pPr marL="223520">
              <a:tabLst>
                <a:tab pos="586740" algn="l"/>
                <a:tab pos="1620520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tabLst>
                <a:tab pos="586740" algn="l"/>
                <a:tab pos="1620520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element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contributes at least one additional pair,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23520">
              <a:tabLst>
                <a:tab pos="586740" algn="l"/>
                <a:tab pos="1620520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tabLst>
                <a:tab pos="586740" algn="l"/>
                <a:tab pos="1620520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= 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23520">
              <a:tabLst>
                <a:tab pos="586740" algn="l"/>
                <a:tab pos="1620520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lemma holds.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D0B618A7-0A1B-4472-B123-A55A6EF2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59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9106D6-B1C0-4617-90B8-761B2F5A66D5}"/>
              </a:ext>
            </a:extLst>
          </p:cNvPr>
          <p:cNvSpPr/>
          <p:nvPr/>
        </p:nvSpPr>
        <p:spPr>
          <a:xfrm>
            <a:off x="3628724" y="3862852"/>
            <a:ext cx="4674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2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6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phylogenies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08251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matrix representation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of a PP is a binary matrix </a:t>
            </a:r>
            <a:r>
              <a:rPr lang="en-US" altLang="zh-TW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such that: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is associated with an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is associated with a character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row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column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if and only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6</a:t>
            </a:fld>
            <a:endParaRPr 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F3AE7D2-A90B-4DF1-836C-F8EC9FAE83C6}"/>
              </a:ext>
            </a:extLst>
          </p:cNvPr>
          <p:cNvSpPr/>
          <p:nvPr/>
        </p:nvSpPr>
        <p:spPr>
          <a:xfrm>
            <a:off x="2461771" y="4411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74FC5E5-FE05-45CE-B049-33ED24FAC127}"/>
              </a:ext>
            </a:extLst>
          </p:cNvPr>
          <p:cNvSpPr/>
          <p:nvPr/>
        </p:nvSpPr>
        <p:spPr>
          <a:xfrm>
            <a:off x="3346999" y="507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B2DB53B-410F-4903-ADCB-B0A282B81032}"/>
              </a:ext>
            </a:extLst>
          </p:cNvPr>
          <p:cNvSpPr/>
          <p:nvPr/>
        </p:nvSpPr>
        <p:spPr>
          <a:xfrm>
            <a:off x="1634389" y="507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033D47D-1D32-42B3-878F-26FB6767365B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2551771" y="4591788"/>
            <a:ext cx="821588" cy="5105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7C750A10-ABA4-4107-9AA9-A26D0EF6413E}"/>
              </a:ext>
            </a:extLst>
          </p:cNvPr>
          <p:cNvCxnSpPr>
            <a:cxnSpLocks/>
            <a:stCxn id="6" idx="3"/>
            <a:endCxn id="108" idx="0"/>
          </p:cNvCxnSpPr>
          <p:nvPr/>
        </p:nvCxnSpPr>
        <p:spPr>
          <a:xfrm flipH="1">
            <a:off x="2805095" y="5229640"/>
            <a:ext cx="568264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29946C7-1349-4355-B894-F6FFC236FB0F}"/>
              </a:ext>
            </a:extLst>
          </p:cNvPr>
          <p:cNvCxnSpPr>
            <a:cxnSpLocks/>
            <a:stCxn id="6" idx="4"/>
            <a:endCxn id="109" idx="0"/>
          </p:cNvCxnSpPr>
          <p:nvPr/>
        </p:nvCxnSpPr>
        <p:spPr>
          <a:xfrm>
            <a:off x="3436999" y="5256000"/>
            <a:ext cx="249857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7501D71-98D0-468C-8234-A2A2811D910D}"/>
              </a:ext>
            </a:extLst>
          </p:cNvPr>
          <p:cNvCxnSpPr>
            <a:cxnSpLocks/>
            <a:stCxn id="6" idx="5"/>
            <a:endCxn id="110" idx="0"/>
          </p:cNvCxnSpPr>
          <p:nvPr/>
        </p:nvCxnSpPr>
        <p:spPr>
          <a:xfrm>
            <a:off x="3500639" y="5229640"/>
            <a:ext cx="917460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B892EC2-675B-4F7E-9B0B-F555CF892FFA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1788029" y="4591788"/>
            <a:ext cx="763742" cy="5105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23DCC09C-ECC6-4B5F-8394-4946ACA7FDF1}"/>
              </a:ext>
            </a:extLst>
          </p:cNvPr>
          <p:cNvCxnSpPr>
            <a:cxnSpLocks/>
            <a:stCxn id="7" idx="3"/>
            <a:endCxn id="107" idx="0"/>
          </p:cNvCxnSpPr>
          <p:nvPr/>
        </p:nvCxnSpPr>
        <p:spPr>
          <a:xfrm flipH="1">
            <a:off x="1176844" y="5229640"/>
            <a:ext cx="483905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FED9A617-3DD5-4EDE-AB46-DF94FB13D0B9}"/>
              </a:ext>
            </a:extLst>
          </p:cNvPr>
          <p:cNvCxnSpPr>
            <a:cxnSpLocks/>
            <a:stCxn id="7" idx="5"/>
            <a:endCxn id="105" idx="0"/>
          </p:cNvCxnSpPr>
          <p:nvPr/>
        </p:nvCxnSpPr>
        <p:spPr>
          <a:xfrm>
            <a:off x="1788029" y="5229640"/>
            <a:ext cx="295936" cy="926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38B5E064-7BB3-4D7C-8197-4DA80FA426D9}"/>
              </a:ext>
            </a:extLst>
          </p:cNvPr>
          <p:cNvSpPr/>
          <p:nvPr/>
        </p:nvSpPr>
        <p:spPr>
          <a:xfrm>
            <a:off x="1993965" y="6156000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6D01C9E4-4F3E-42EA-8E32-F92E03F503FE}"/>
              </a:ext>
            </a:extLst>
          </p:cNvPr>
          <p:cNvSpPr/>
          <p:nvPr/>
        </p:nvSpPr>
        <p:spPr>
          <a:xfrm>
            <a:off x="1086844" y="6156000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0BA5A44E-774C-4AA7-B7B0-0A502E6B36C1}"/>
              </a:ext>
            </a:extLst>
          </p:cNvPr>
          <p:cNvSpPr/>
          <p:nvPr/>
        </p:nvSpPr>
        <p:spPr>
          <a:xfrm>
            <a:off x="2715095" y="6156000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F42A26CE-1D5F-4D72-B9AF-CA621EBCF3D9}"/>
              </a:ext>
            </a:extLst>
          </p:cNvPr>
          <p:cNvSpPr/>
          <p:nvPr/>
        </p:nvSpPr>
        <p:spPr>
          <a:xfrm>
            <a:off x="3596856" y="6156000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CC1B63B5-2366-4EC5-A658-DFD3C4AB266A}"/>
              </a:ext>
            </a:extLst>
          </p:cNvPr>
          <p:cNvSpPr/>
          <p:nvPr/>
        </p:nvSpPr>
        <p:spPr>
          <a:xfrm>
            <a:off x="4328099" y="6156000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A9896AE-F6E1-49D7-9415-9F0665B9F352}"/>
              </a:ext>
            </a:extLst>
          </p:cNvPr>
          <p:cNvSpPr/>
          <p:nvPr/>
        </p:nvSpPr>
        <p:spPr>
          <a:xfrm>
            <a:off x="2995208" y="4428000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sz="2400" baseline="-250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DA998DA-2DD1-440F-8378-1C70F968A43F}"/>
              </a:ext>
            </a:extLst>
          </p:cNvPr>
          <p:cNvSpPr/>
          <p:nvPr/>
        </p:nvSpPr>
        <p:spPr>
          <a:xfrm>
            <a:off x="1784275" y="442800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endParaRPr lang="zh-TW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9D29503-3A18-4B26-8F91-95FB34DCF0AF}"/>
              </a:ext>
            </a:extLst>
          </p:cNvPr>
          <p:cNvSpPr/>
          <p:nvPr/>
        </p:nvSpPr>
        <p:spPr>
          <a:xfrm>
            <a:off x="952785" y="5427159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sz="2400" baseline="-25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7BD92E-DEF4-4F49-B63D-F2510133FAEE}"/>
              </a:ext>
            </a:extLst>
          </p:cNvPr>
          <p:cNvSpPr/>
          <p:nvPr/>
        </p:nvSpPr>
        <p:spPr>
          <a:xfrm>
            <a:off x="2616838" y="5427159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sz="2400" baseline="-25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D0AB8B-C93B-4295-B0A9-68E8B1A84D54}"/>
              </a:ext>
            </a:extLst>
          </p:cNvPr>
          <p:cNvSpPr/>
          <p:nvPr/>
        </p:nvSpPr>
        <p:spPr>
          <a:xfrm>
            <a:off x="3194694" y="5427159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sz="2400" baseline="-25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EB4D94-F3D0-416F-AD48-94095ED07489}"/>
              </a:ext>
            </a:extLst>
          </p:cNvPr>
          <p:cNvSpPr/>
          <p:nvPr/>
        </p:nvSpPr>
        <p:spPr>
          <a:xfrm>
            <a:off x="3990217" y="5427159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400" baseline="-250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27359152-4D80-4814-A8FE-8FED089E6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78854"/>
              </p:ext>
            </p:extLst>
          </p:nvPr>
        </p:nvGraphicFramePr>
        <p:xfrm>
          <a:off x="5274360" y="4106838"/>
          <a:ext cx="30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2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2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2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TW" sz="2200" i="0" baseline="-25000" dirty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2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61076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264FD07F-1B0B-4DDD-86B5-72BBC08B4CD6}"/>
              </a:ext>
            </a:extLst>
          </p:cNvPr>
          <p:cNvSpPr/>
          <p:nvPr/>
        </p:nvSpPr>
        <p:spPr>
          <a:xfrm>
            <a:off x="4242001" y="622800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TW" altLang="en-US" sz="2400" baseline="-25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2A956F-E397-4275-8504-1950EB92A943}"/>
              </a:ext>
            </a:extLst>
          </p:cNvPr>
          <p:cNvSpPr/>
          <p:nvPr/>
        </p:nvSpPr>
        <p:spPr>
          <a:xfrm>
            <a:off x="3544856" y="622800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sz="2400" baseline="-25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E376CFE-DC5B-4F16-A235-2CBFC926582B}"/>
              </a:ext>
            </a:extLst>
          </p:cNvPr>
          <p:cNvSpPr/>
          <p:nvPr/>
        </p:nvSpPr>
        <p:spPr>
          <a:xfrm>
            <a:off x="2637465" y="622800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400" baseline="-25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1DBA71-CF80-48D8-8FD1-55E92E5A2DBB}"/>
              </a:ext>
            </a:extLst>
          </p:cNvPr>
          <p:cNvSpPr/>
          <p:nvPr/>
        </p:nvSpPr>
        <p:spPr>
          <a:xfrm>
            <a:off x="1928724" y="622800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sz="2400" baseline="-25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DD8D55-E88A-4E1B-9CBC-E18CE2CFB1E7}"/>
              </a:ext>
            </a:extLst>
          </p:cNvPr>
          <p:cNvSpPr/>
          <p:nvPr/>
        </p:nvSpPr>
        <p:spPr>
          <a:xfrm>
            <a:off x="991804" y="622800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4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sz="2400" baseline="-25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0C4D758-8A59-47D4-86BD-F2680F4C47E2}"/>
              </a:ext>
            </a:extLst>
          </p:cNvPr>
          <p:cNvSpPr/>
          <p:nvPr/>
        </p:nvSpPr>
        <p:spPr>
          <a:xfrm>
            <a:off x="5133315" y="5319640"/>
            <a:ext cx="3268301" cy="542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BCB9AB1-5FDC-4767-9AB4-3C0381A932E1}"/>
              </a:ext>
            </a:extLst>
          </p:cNvPr>
          <p:cNvGrpSpPr/>
          <p:nvPr/>
        </p:nvGrpSpPr>
        <p:grpSpPr>
          <a:xfrm>
            <a:off x="2416453" y="4591788"/>
            <a:ext cx="931607" cy="2059148"/>
            <a:chOff x="4531094" y="4751543"/>
            <a:chExt cx="931607" cy="2059148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02F63438-9610-46C2-9AFB-38192A82E0C9}"/>
                </a:ext>
              </a:extLst>
            </p:cNvPr>
            <p:cNvSpPr/>
            <p:nvPr/>
          </p:nvSpPr>
          <p:spPr>
            <a:xfrm>
              <a:off x="4531094" y="6201183"/>
              <a:ext cx="783873" cy="6095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8E5722AC-E795-40C0-8B30-6FBB98390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8267" y="5408855"/>
              <a:ext cx="384434" cy="70662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3EC55CA-A63B-448A-ADFC-A20EFE6467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0225" y="4751543"/>
              <a:ext cx="792476" cy="50367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532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 be the union of non-regular vertices.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example,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9B8CB2E6-27E4-4DFD-A476-6DAD90C28346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4E1C14E-6554-4BA7-9FE4-CF1A34AA6985}"/>
              </a:ext>
            </a:extLst>
          </p:cNvPr>
          <p:cNvGrpSpPr/>
          <p:nvPr/>
        </p:nvGrpSpPr>
        <p:grpSpPr>
          <a:xfrm>
            <a:off x="1627236" y="3554950"/>
            <a:ext cx="5889527" cy="2983963"/>
            <a:chOff x="1707189" y="3674503"/>
            <a:chExt cx="5889527" cy="2983963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48B5710-3026-4645-8CA1-010B3E8C7B07}"/>
                </a:ext>
              </a:extLst>
            </p:cNvPr>
            <p:cNvSpPr/>
            <p:nvPr/>
          </p:nvSpPr>
          <p:spPr>
            <a:xfrm>
              <a:off x="4320000" y="3968628"/>
              <a:ext cx="808567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all</a:t>
              </a: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D38FA0D-A82E-455F-963C-4420F3633B80}"/>
                </a:ext>
              </a:extLst>
            </p:cNvPr>
            <p:cNvSpPr/>
            <p:nvPr/>
          </p:nvSpPr>
          <p:spPr>
            <a:xfrm>
              <a:off x="2663788" y="4742628"/>
              <a:ext cx="1381505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 err="1">
                  <a:solidFill>
                    <a:srgbClr val="FFFFFF"/>
                  </a:solidFill>
                  <a:latin typeface="Times New Roman" panose="02020603050405020304" pitchFamily="18" charset="0"/>
                </a:rPr>
                <a:t>ab</a:t>
              </a:r>
              <a:r>
                <a:rPr lang="en-US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sz="2600" b="1" i="1" dirty="0" err="1">
                  <a:solidFill>
                    <a:srgbClr val="FFFFFF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141DA10-7DC2-4AA3-816B-8EB630C6FD1A}"/>
                </a:ext>
              </a:extLst>
            </p:cNvPr>
            <p:cNvSpPr/>
            <p:nvPr/>
          </p:nvSpPr>
          <p:spPr>
            <a:xfrm>
              <a:off x="1909889" y="5876628"/>
              <a:ext cx="808567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E462F27A-F7AB-436F-ABEF-5C1818515F4F}"/>
                </a:ext>
              </a:extLst>
            </p:cNvPr>
            <p:cNvSpPr/>
            <p:nvPr/>
          </p:nvSpPr>
          <p:spPr>
            <a:xfrm>
              <a:off x="5400000" y="4742628"/>
              <a:ext cx="1381505" cy="78183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600" b="1" i="1" dirty="0" err="1">
                  <a:solidFill>
                    <a:srgbClr val="FFFFFF"/>
                  </a:solidFill>
                  <a:latin typeface="Times New Roman" panose="02020603050405020304" pitchFamily="18" charset="0"/>
                </a:rPr>
                <a:t>abc</a:t>
              </a:r>
              <a:r>
                <a:rPr lang="en-US" altLang="zh-TW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ef</a:t>
              </a:r>
              <a:endParaRPr lang="en-US" altLang="zh-TW" sz="2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4DE501E-8F5A-49B4-B235-48BBBD00B01E}"/>
                </a:ext>
              </a:extLst>
            </p:cNvPr>
            <p:cNvSpPr/>
            <p:nvPr/>
          </p:nvSpPr>
          <p:spPr>
            <a:xfrm>
              <a:off x="4673560" y="5876628"/>
              <a:ext cx="808567" cy="7818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bc</a:t>
              </a:r>
              <a:endPara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DDAEEC0-C724-4C16-8D5C-5D8F29A008B7}"/>
                </a:ext>
              </a:extLst>
            </p:cNvPr>
            <p:cNvCxnSpPr>
              <a:cxnSpLocks/>
              <a:stCxn id="34" idx="0"/>
              <a:endCxn id="33" idx="3"/>
            </p:cNvCxnSpPr>
            <p:nvPr/>
          </p:nvCxnSpPr>
          <p:spPr>
            <a:xfrm flipV="1">
              <a:off x="5077844" y="5409968"/>
              <a:ext cx="524473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2837683-B7BF-4B78-8A30-E8B690BCD51A}"/>
                </a:ext>
              </a:extLst>
            </p:cNvPr>
            <p:cNvSpPr/>
            <p:nvPr/>
          </p:nvSpPr>
          <p:spPr>
            <a:xfrm>
              <a:off x="3699731" y="5876628"/>
              <a:ext cx="808567" cy="7818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19AC514-FBFC-44EB-9BA5-C7112EAECBDD}"/>
                </a:ext>
              </a:extLst>
            </p:cNvPr>
            <p:cNvCxnSpPr>
              <a:cxnSpLocks/>
              <a:stCxn id="36" idx="0"/>
              <a:endCxn id="31" idx="5"/>
            </p:cNvCxnSpPr>
            <p:nvPr/>
          </p:nvCxnSpPr>
          <p:spPr>
            <a:xfrm flipH="1" flipV="1">
              <a:off x="3842976" y="5409968"/>
              <a:ext cx="261039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99D681B2-B18C-4506-B19A-723E2E22DDCF}"/>
                </a:ext>
              </a:extLst>
            </p:cNvPr>
            <p:cNvSpPr/>
            <p:nvPr/>
          </p:nvSpPr>
          <p:spPr>
            <a:xfrm>
              <a:off x="6678083" y="5876628"/>
              <a:ext cx="808567" cy="7818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33BED8E5-40D4-4B9A-83ED-34500E97D25F}"/>
                </a:ext>
              </a:extLst>
            </p:cNvPr>
            <p:cNvCxnSpPr>
              <a:cxnSpLocks/>
              <a:stCxn id="38" idx="0"/>
              <a:endCxn id="33" idx="5"/>
            </p:cNvCxnSpPr>
            <p:nvPr/>
          </p:nvCxnSpPr>
          <p:spPr>
            <a:xfrm flipH="1" flipV="1">
              <a:off x="6579188" y="5409968"/>
              <a:ext cx="503179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BF4400A8-D603-4DB9-B8A5-D898DB71D638}"/>
                </a:ext>
              </a:extLst>
            </p:cNvPr>
            <p:cNvCxnSpPr>
              <a:cxnSpLocks/>
              <a:stCxn id="32" idx="0"/>
              <a:endCxn id="31" idx="3"/>
            </p:cNvCxnSpPr>
            <p:nvPr/>
          </p:nvCxnSpPr>
          <p:spPr>
            <a:xfrm flipV="1">
              <a:off x="2314173" y="5409968"/>
              <a:ext cx="551932" cy="466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9086E7C-D7D6-4974-A2CF-6A9F89F111B1}"/>
                </a:ext>
              </a:extLst>
            </p:cNvPr>
            <p:cNvCxnSpPr>
              <a:cxnSpLocks/>
              <a:stCxn id="31" idx="7"/>
              <a:endCxn id="30" idx="3"/>
            </p:cNvCxnSpPr>
            <p:nvPr/>
          </p:nvCxnSpPr>
          <p:spPr>
            <a:xfrm flipV="1">
              <a:off x="3842976" y="4635968"/>
              <a:ext cx="595436" cy="2211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6E9684D-4C40-4A53-9F84-8753E1FFAB4D}"/>
                </a:ext>
              </a:extLst>
            </p:cNvPr>
            <p:cNvCxnSpPr>
              <a:cxnSpLocks/>
              <a:stCxn id="33" idx="1"/>
              <a:endCxn id="30" idx="5"/>
            </p:cNvCxnSpPr>
            <p:nvPr/>
          </p:nvCxnSpPr>
          <p:spPr>
            <a:xfrm flipH="1" flipV="1">
              <a:off x="5010155" y="4635968"/>
              <a:ext cx="592162" cy="2211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8180BFE-A1D0-49C5-A9D5-4B2E00AA08B6}"/>
                </a:ext>
              </a:extLst>
            </p:cNvPr>
            <p:cNvSpPr/>
            <p:nvPr/>
          </p:nvSpPr>
          <p:spPr>
            <a:xfrm>
              <a:off x="1707189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2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243F86-6E68-4936-8594-25607F683C7A}"/>
                </a:ext>
              </a:extLst>
            </p:cNvPr>
            <p:cNvSpPr/>
            <p:nvPr/>
          </p:nvSpPr>
          <p:spPr>
            <a:xfrm>
              <a:off x="4173494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2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4B4F58C-F7A4-434D-9C34-6604DE6E2A16}"/>
                </a:ext>
              </a:extLst>
            </p:cNvPr>
            <p:cNvSpPr/>
            <p:nvPr/>
          </p:nvSpPr>
          <p:spPr>
            <a:xfrm>
              <a:off x="5248103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2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1AD803C-9C60-4194-B34B-55EE041132D0}"/>
                </a:ext>
              </a:extLst>
            </p:cNvPr>
            <p:cNvSpPr/>
            <p:nvPr/>
          </p:nvSpPr>
          <p:spPr>
            <a:xfrm>
              <a:off x="7194963" y="5588628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2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8178E75-6348-4966-8CEB-5B2CCC2C56EB}"/>
                </a:ext>
              </a:extLst>
            </p:cNvPr>
            <p:cNvSpPr/>
            <p:nvPr/>
          </p:nvSpPr>
          <p:spPr>
            <a:xfrm>
              <a:off x="2537224" y="4453027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zh-TW" altLang="en-US" sz="22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A83D8BE-80E3-4464-98F8-57E645982BC5}"/>
                </a:ext>
              </a:extLst>
            </p:cNvPr>
            <p:cNvSpPr/>
            <p:nvPr/>
          </p:nvSpPr>
          <p:spPr>
            <a:xfrm>
              <a:off x="6497747" y="4453027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zh-TW" altLang="en-US" sz="22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7FCBCF5-6075-411C-BA2C-E370044D83EA}"/>
                </a:ext>
              </a:extLst>
            </p:cNvPr>
            <p:cNvSpPr/>
            <p:nvPr/>
          </p:nvSpPr>
          <p:spPr>
            <a:xfrm>
              <a:off x="4133863" y="3674503"/>
              <a:ext cx="4017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endParaRPr lang="zh-TW" altLang="en-US" sz="2200" dirty="0"/>
            </a:p>
          </p:txBody>
        </p:sp>
      </p:grp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0AF8D20C-82E4-4B0D-85CB-99EB227FEC11}"/>
              </a:ext>
            </a:extLst>
          </p:cNvPr>
          <p:cNvSpPr/>
          <p:nvPr/>
        </p:nvSpPr>
        <p:spPr>
          <a:xfrm>
            <a:off x="2912716" y="5092544"/>
            <a:ext cx="4771177" cy="1539089"/>
          </a:xfrm>
          <a:custGeom>
            <a:avLst/>
            <a:gdLst>
              <a:gd name="connsiteX0" fmla="*/ 0 w 4771177"/>
              <a:gd name="connsiteY0" fmla="*/ 1539089 h 1539089"/>
              <a:gd name="connsiteX1" fmla="*/ 27161 w 4771177"/>
              <a:gd name="connsiteY1" fmla="*/ 1430448 h 1539089"/>
              <a:gd name="connsiteX2" fmla="*/ 63375 w 4771177"/>
              <a:gd name="connsiteY2" fmla="*/ 1367073 h 1539089"/>
              <a:gd name="connsiteX3" fmla="*/ 72428 w 4771177"/>
              <a:gd name="connsiteY3" fmla="*/ 1339913 h 1539089"/>
              <a:gd name="connsiteX4" fmla="*/ 117695 w 4771177"/>
              <a:gd name="connsiteY4" fmla="*/ 1276539 h 1539089"/>
              <a:gd name="connsiteX5" fmla="*/ 135802 w 4771177"/>
              <a:gd name="connsiteY5" fmla="*/ 1213164 h 1539089"/>
              <a:gd name="connsiteX6" fmla="*/ 162963 w 4771177"/>
              <a:gd name="connsiteY6" fmla="*/ 1186004 h 1539089"/>
              <a:gd name="connsiteX7" fmla="*/ 181070 w 4771177"/>
              <a:gd name="connsiteY7" fmla="*/ 1158844 h 1539089"/>
              <a:gd name="connsiteX8" fmla="*/ 190123 w 4771177"/>
              <a:gd name="connsiteY8" fmla="*/ 1122630 h 1539089"/>
              <a:gd name="connsiteX9" fmla="*/ 199177 w 4771177"/>
              <a:gd name="connsiteY9" fmla="*/ 1077363 h 1539089"/>
              <a:gd name="connsiteX10" fmla="*/ 235390 w 4771177"/>
              <a:gd name="connsiteY10" fmla="*/ 1023042 h 1539089"/>
              <a:gd name="connsiteX11" fmla="*/ 262551 w 4771177"/>
              <a:gd name="connsiteY11" fmla="*/ 950614 h 1539089"/>
              <a:gd name="connsiteX12" fmla="*/ 280658 w 4771177"/>
              <a:gd name="connsiteY12" fmla="*/ 914400 h 1539089"/>
              <a:gd name="connsiteX13" fmla="*/ 307818 w 4771177"/>
              <a:gd name="connsiteY13" fmla="*/ 887240 h 1539089"/>
              <a:gd name="connsiteX14" fmla="*/ 334979 w 4771177"/>
              <a:gd name="connsiteY14" fmla="*/ 832919 h 1539089"/>
              <a:gd name="connsiteX15" fmla="*/ 389299 w 4771177"/>
              <a:gd name="connsiteY15" fmla="*/ 751438 h 1539089"/>
              <a:gd name="connsiteX16" fmla="*/ 434567 w 4771177"/>
              <a:gd name="connsiteY16" fmla="*/ 651850 h 1539089"/>
              <a:gd name="connsiteX17" fmla="*/ 452674 w 4771177"/>
              <a:gd name="connsiteY17" fmla="*/ 624689 h 1539089"/>
              <a:gd name="connsiteX18" fmla="*/ 479834 w 4771177"/>
              <a:gd name="connsiteY18" fmla="*/ 597529 h 1539089"/>
              <a:gd name="connsiteX19" fmla="*/ 497941 w 4771177"/>
              <a:gd name="connsiteY19" fmla="*/ 570368 h 1539089"/>
              <a:gd name="connsiteX20" fmla="*/ 525101 w 4771177"/>
              <a:gd name="connsiteY20" fmla="*/ 552262 h 1539089"/>
              <a:gd name="connsiteX21" fmla="*/ 561315 w 4771177"/>
              <a:gd name="connsiteY21" fmla="*/ 525101 h 1539089"/>
              <a:gd name="connsiteX22" fmla="*/ 579422 w 4771177"/>
              <a:gd name="connsiteY22" fmla="*/ 497941 h 1539089"/>
              <a:gd name="connsiteX23" fmla="*/ 697117 w 4771177"/>
              <a:gd name="connsiteY23" fmla="*/ 461727 h 1539089"/>
              <a:gd name="connsiteX24" fmla="*/ 724278 w 4771177"/>
              <a:gd name="connsiteY24" fmla="*/ 452673 h 1539089"/>
              <a:gd name="connsiteX25" fmla="*/ 751438 w 4771177"/>
              <a:gd name="connsiteY25" fmla="*/ 434566 h 1539089"/>
              <a:gd name="connsiteX26" fmla="*/ 796705 w 4771177"/>
              <a:gd name="connsiteY26" fmla="*/ 425513 h 1539089"/>
              <a:gd name="connsiteX27" fmla="*/ 851026 w 4771177"/>
              <a:gd name="connsiteY27" fmla="*/ 416460 h 1539089"/>
              <a:gd name="connsiteX28" fmla="*/ 914400 w 4771177"/>
              <a:gd name="connsiteY28" fmla="*/ 407406 h 1539089"/>
              <a:gd name="connsiteX29" fmla="*/ 986828 w 4771177"/>
              <a:gd name="connsiteY29" fmla="*/ 389299 h 1539089"/>
              <a:gd name="connsiteX30" fmla="*/ 1032095 w 4771177"/>
              <a:gd name="connsiteY30" fmla="*/ 380246 h 1539089"/>
              <a:gd name="connsiteX31" fmla="*/ 1104523 w 4771177"/>
              <a:gd name="connsiteY31" fmla="*/ 353085 h 1539089"/>
              <a:gd name="connsiteX32" fmla="*/ 1158844 w 4771177"/>
              <a:gd name="connsiteY32" fmla="*/ 334978 h 1539089"/>
              <a:gd name="connsiteX33" fmla="*/ 1339913 w 4771177"/>
              <a:gd name="connsiteY33" fmla="*/ 325925 h 1539089"/>
              <a:gd name="connsiteX34" fmla="*/ 1511929 w 4771177"/>
              <a:gd name="connsiteY34" fmla="*/ 307818 h 1539089"/>
              <a:gd name="connsiteX35" fmla="*/ 1557196 w 4771177"/>
              <a:gd name="connsiteY35" fmla="*/ 298764 h 1539089"/>
              <a:gd name="connsiteX36" fmla="*/ 1647731 w 4771177"/>
              <a:gd name="connsiteY36" fmla="*/ 289711 h 1539089"/>
              <a:gd name="connsiteX37" fmla="*/ 1674891 w 4771177"/>
              <a:gd name="connsiteY37" fmla="*/ 280658 h 1539089"/>
              <a:gd name="connsiteX38" fmla="*/ 1946495 w 4771177"/>
              <a:gd name="connsiteY38" fmla="*/ 280658 h 1539089"/>
              <a:gd name="connsiteX39" fmla="*/ 1973656 w 4771177"/>
              <a:gd name="connsiteY39" fmla="*/ 289711 h 1539089"/>
              <a:gd name="connsiteX40" fmla="*/ 2009870 w 4771177"/>
              <a:gd name="connsiteY40" fmla="*/ 307818 h 1539089"/>
              <a:gd name="connsiteX41" fmla="*/ 2055137 w 4771177"/>
              <a:gd name="connsiteY41" fmla="*/ 316871 h 1539089"/>
              <a:gd name="connsiteX42" fmla="*/ 2082297 w 4771177"/>
              <a:gd name="connsiteY42" fmla="*/ 325925 h 1539089"/>
              <a:gd name="connsiteX43" fmla="*/ 2154725 w 4771177"/>
              <a:gd name="connsiteY43" fmla="*/ 344032 h 1539089"/>
              <a:gd name="connsiteX44" fmla="*/ 2190939 w 4771177"/>
              <a:gd name="connsiteY44" fmla="*/ 353085 h 1539089"/>
              <a:gd name="connsiteX45" fmla="*/ 2245260 w 4771177"/>
              <a:gd name="connsiteY45" fmla="*/ 371192 h 1539089"/>
              <a:gd name="connsiteX46" fmla="*/ 2335794 w 4771177"/>
              <a:gd name="connsiteY46" fmla="*/ 389299 h 1539089"/>
              <a:gd name="connsiteX47" fmla="*/ 2362955 w 4771177"/>
              <a:gd name="connsiteY47" fmla="*/ 416460 h 1539089"/>
              <a:gd name="connsiteX48" fmla="*/ 2417276 w 4771177"/>
              <a:gd name="connsiteY48" fmla="*/ 425513 h 1539089"/>
              <a:gd name="connsiteX49" fmla="*/ 2444436 w 4771177"/>
              <a:gd name="connsiteY49" fmla="*/ 434566 h 1539089"/>
              <a:gd name="connsiteX50" fmla="*/ 2525917 w 4771177"/>
              <a:gd name="connsiteY50" fmla="*/ 443620 h 1539089"/>
              <a:gd name="connsiteX51" fmla="*/ 2734147 w 4771177"/>
              <a:gd name="connsiteY51" fmla="*/ 452673 h 1539089"/>
              <a:gd name="connsiteX52" fmla="*/ 2815628 w 4771177"/>
              <a:gd name="connsiteY52" fmla="*/ 443620 h 1539089"/>
              <a:gd name="connsiteX53" fmla="*/ 2860895 w 4771177"/>
              <a:gd name="connsiteY53" fmla="*/ 434566 h 1539089"/>
              <a:gd name="connsiteX54" fmla="*/ 3060072 w 4771177"/>
              <a:gd name="connsiteY54" fmla="*/ 425513 h 1539089"/>
              <a:gd name="connsiteX55" fmla="*/ 3195874 w 4771177"/>
              <a:gd name="connsiteY55" fmla="*/ 407406 h 1539089"/>
              <a:gd name="connsiteX56" fmla="*/ 3232087 w 4771177"/>
              <a:gd name="connsiteY56" fmla="*/ 398353 h 1539089"/>
              <a:gd name="connsiteX57" fmla="*/ 3666654 w 4771177"/>
              <a:gd name="connsiteY57" fmla="*/ 380246 h 1539089"/>
              <a:gd name="connsiteX58" fmla="*/ 3784349 w 4771177"/>
              <a:gd name="connsiteY58" fmla="*/ 353085 h 1539089"/>
              <a:gd name="connsiteX59" fmla="*/ 3811509 w 4771177"/>
              <a:gd name="connsiteY59" fmla="*/ 325925 h 1539089"/>
              <a:gd name="connsiteX60" fmla="*/ 3965418 w 4771177"/>
              <a:gd name="connsiteY60" fmla="*/ 280658 h 1539089"/>
              <a:gd name="connsiteX61" fmla="*/ 4065006 w 4771177"/>
              <a:gd name="connsiteY61" fmla="*/ 253497 h 1539089"/>
              <a:gd name="connsiteX62" fmla="*/ 4173648 w 4771177"/>
              <a:gd name="connsiteY62" fmla="*/ 226337 h 1539089"/>
              <a:gd name="connsiteX63" fmla="*/ 4227969 w 4771177"/>
              <a:gd name="connsiteY63" fmla="*/ 208230 h 1539089"/>
              <a:gd name="connsiteX64" fmla="*/ 4273236 w 4771177"/>
              <a:gd name="connsiteY64" fmla="*/ 199176 h 1539089"/>
              <a:gd name="connsiteX65" fmla="*/ 4354717 w 4771177"/>
              <a:gd name="connsiteY65" fmla="*/ 172016 h 1539089"/>
              <a:gd name="connsiteX66" fmla="*/ 4399984 w 4771177"/>
              <a:gd name="connsiteY66" fmla="*/ 144856 h 1539089"/>
              <a:gd name="connsiteX67" fmla="*/ 4490519 w 4771177"/>
              <a:gd name="connsiteY67" fmla="*/ 117695 h 1539089"/>
              <a:gd name="connsiteX68" fmla="*/ 4526733 w 4771177"/>
              <a:gd name="connsiteY68" fmla="*/ 99588 h 1539089"/>
              <a:gd name="connsiteX69" fmla="*/ 4599161 w 4771177"/>
              <a:gd name="connsiteY69" fmla="*/ 72428 h 1539089"/>
              <a:gd name="connsiteX70" fmla="*/ 4626321 w 4771177"/>
              <a:gd name="connsiteY70" fmla="*/ 54321 h 1539089"/>
              <a:gd name="connsiteX71" fmla="*/ 4671588 w 4771177"/>
              <a:gd name="connsiteY71" fmla="*/ 45267 h 1539089"/>
              <a:gd name="connsiteX72" fmla="*/ 4762123 w 4771177"/>
              <a:gd name="connsiteY72" fmla="*/ 9054 h 1539089"/>
              <a:gd name="connsiteX73" fmla="*/ 4771177 w 4771177"/>
              <a:gd name="connsiteY73" fmla="*/ 0 h 153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771177" h="1539089">
                <a:moveTo>
                  <a:pt x="0" y="1539089"/>
                </a:moveTo>
                <a:cubicBezTo>
                  <a:pt x="4526" y="1511937"/>
                  <a:pt x="11220" y="1454360"/>
                  <a:pt x="27161" y="1430448"/>
                </a:cubicBezTo>
                <a:cubicBezTo>
                  <a:pt x="45345" y="1403172"/>
                  <a:pt x="49592" y="1399234"/>
                  <a:pt x="63375" y="1367073"/>
                </a:cubicBezTo>
                <a:cubicBezTo>
                  <a:pt x="67134" y="1358302"/>
                  <a:pt x="68160" y="1348449"/>
                  <a:pt x="72428" y="1339913"/>
                </a:cubicBezTo>
                <a:cubicBezTo>
                  <a:pt x="79045" y="1326678"/>
                  <a:pt x="111547" y="1284736"/>
                  <a:pt x="117695" y="1276539"/>
                </a:cubicBezTo>
                <a:cubicBezTo>
                  <a:pt x="118901" y="1271714"/>
                  <a:pt x="130609" y="1220954"/>
                  <a:pt x="135802" y="1213164"/>
                </a:cubicBezTo>
                <a:cubicBezTo>
                  <a:pt x="142904" y="1202511"/>
                  <a:pt x="154766" y="1195840"/>
                  <a:pt x="162963" y="1186004"/>
                </a:cubicBezTo>
                <a:cubicBezTo>
                  <a:pt x="169929" y="1177645"/>
                  <a:pt x="175034" y="1167897"/>
                  <a:pt x="181070" y="1158844"/>
                </a:cubicBezTo>
                <a:cubicBezTo>
                  <a:pt x="184088" y="1146773"/>
                  <a:pt x="187424" y="1134777"/>
                  <a:pt x="190123" y="1122630"/>
                </a:cubicBezTo>
                <a:cubicBezTo>
                  <a:pt x="193461" y="1107609"/>
                  <a:pt x="192809" y="1091372"/>
                  <a:pt x="199177" y="1077363"/>
                </a:cubicBezTo>
                <a:cubicBezTo>
                  <a:pt x="208182" y="1057552"/>
                  <a:pt x="228508" y="1043687"/>
                  <a:pt x="235390" y="1023042"/>
                </a:cubicBezTo>
                <a:cubicBezTo>
                  <a:pt x="245345" y="993179"/>
                  <a:pt x="248117" y="983090"/>
                  <a:pt x="262551" y="950614"/>
                </a:cubicBezTo>
                <a:cubicBezTo>
                  <a:pt x="268032" y="938281"/>
                  <a:pt x="272814" y="925382"/>
                  <a:pt x="280658" y="914400"/>
                </a:cubicBezTo>
                <a:cubicBezTo>
                  <a:pt x="288100" y="903981"/>
                  <a:pt x="298765" y="896293"/>
                  <a:pt x="307818" y="887240"/>
                </a:cubicBezTo>
                <a:cubicBezTo>
                  <a:pt x="321779" y="845357"/>
                  <a:pt x="309906" y="873035"/>
                  <a:pt x="334979" y="832919"/>
                </a:cubicBezTo>
                <a:cubicBezTo>
                  <a:pt x="378636" y="763068"/>
                  <a:pt x="344092" y="811715"/>
                  <a:pt x="389299" y="751438"/>
                </a:cubicBezTo>
                <a:cubicBezTo>
                  <a:pt x="402118" y="712982"/>
                  <a:pt x="407579" y="692333"/>
                  <a:pt x="434567" y="651850"/>
                </a:cubicBezTo>
                <a:cubicBezTo>
                  <a:pt x="440603" y="642796"/>
                  <a:pt x="445708" y="633048"/>
                  <a:pt x="452674" y="624689"/>
                </a:cubicBezTo>
                <a:cubicBezTo>
                  <a:pt x="460870" y="614853"/>
                  <a:pt x="471638" y="607365"/>
                  <a:pt x="479834" y="597529"/>
                </a:cubicBezTo>
                <a:cubicBezTo>
                  <a:pt x="486800" y="589170"/>
                  <a:pt x="490247" y="578062"/>
                  <a:pt x="497941" y="570368"/>
                </a:cubicBezTo>
                <a:cubicBezTo>
                  <a:pt x="505635" y="562674"/>
                  <a:pt x="516247" y="558586"/>
                  <a:pt x="525101" y="552262"/>
                </a:cubicBezTo>
                <a:cubicBezTo>
                  <a:pt x="537380" y="543492"/>
                  <a:pt x="550645" y="535771"/>
                  <a:pt x="561315" y="525101"/>
                </a:cubicBezTo>
                <a:cubicBezTo>
                  <a:pt x="569009" y="517407"/>
                  <a:pt x="570568" y="504265"/>
                  <a:pt x="579422" y="497941"/>
                </a:cubicBezTo>
                <a:cubicBezTo>
                  <a:pt x="603987" y="480394"/>
                  <a:pt x="676005" y="468765"/>
                  <a:pt x="697117" y="461727"/>
                </a:cubicBezTo>
                <a:cubicBezTo>
                  <a:pt x="706171" y="458709"/>
                  <a:pt x="715742" y="456941"/>
                  <a:pt x="724278" y="452673"/>
                </a:cubicBezTo>
                <a:cubicBezTo>
                  <a:pt x="734010" y="447807"/>
                  <a:pt x="741250" y="438386"/>
                  <a:pt x="751438" y="434566"/>
                </a:cubicBezTo>
                <a:cubicBezTo>
                  <a:pt x="765846" y="429163"/>
                  <a:pt x="781565" y="428266"/>
                  <a:pt x="796705" y="425513"/>
                </a:cubicBezTo>
                <a:cubicBezTo>
                  <a:pt x="814766" y="422229"/>
                  <a:pt x="832883" y="419251"/>
                  <a:pt x="851026" y="416460"/>
                </a:cubicBezTo>
                <a:cubicBezTo>
                  <a:pt x="872117" y="413215"/>
                  <a:pt x="893475" y="411591"/>
                  <a:pt x="914400" y="407406"/>
                </a:cubicBezTo>
                <a:cubicBezTo>
                  <a:pt x="938802" y="402525"/>
                  <a:pt x="962426" y="394179"/>
                  <a:pt x="986828" y="389299"/>
                </a:cubicBezTo>
                <a:lnTo>
                  <a:pt x="1032095" y="380246"/>
                </a:lnTo>
                <a:cubicBezTo>
                  <a:pt x="1092807" y="349890"/>
                  <a:pt x="1042891" y="371575"/>
                  <a:pt x="1104523" y="353085"/>
                </a:cubicBezTo>
                <a:cubicBezTo>
                  <a:pt x="1122804" y="347600"/>
                  <a:pt x="1139781" y="335931"/>
                  <a:pt x="1158844" y="334978"/>
                </a:cubicBezTo>
                <a:lnTo>
                  <a:pt x="1339913" y="325925"/>
                </a:lnTo>
                <a:cubicBezTo>
                  <a:pt x="1429174" y="303609"/>
                  <a:pt x="1330773" y="325934"/>
                  <a:pt x="1511929" y="307818"/>
                </a:cubicBezTo>
                <a:cubicBezTo>
                  <a:pt x="1527240" y="306287"/>
                  <a:pt x="1541943" y="300798"/>
                  <a:pt x="1557196" y="298764"/>
                </a:cubicBezTo>
                <a:cubicBezTo>
                  <a:pt x="1587259" y="294756"/>
                  <a:pt x="1617553" y="292729"/>
                  <a:pt x="1647731" y="289711"/>
                </a:cubicBezTo>
                <a:cubicBezTo>
                  <a:pt x="1656784" y="286693"/>
                  <a:pt x="1665533" y="282530"/>
                  <a:pt x="1674891" y="280658"/>
                </a:cubicBezTo>
                <a:cubicBezTo>
                  <a:pt x="1776032" y="260430"/>
                  <a:pt x="1817910" y="275067"/>
                  <a:pt x="1946495" y="280658"/>
                </a:cubicBezTo>
                <a:cubicBezTo>
                  <a:pt x="1955549" y="283676"/>
                  <a:pt x="1964884" y="285952"/>
                  <a:pt x="1973656" y="289711"/>
                </a:cubicBezTo>
                <a:cubicBezTo>
                  <a:pt x="1986061" y="295027"/>
                  <a:pt x="1997066" y="303550"/>
                  <a:pt x="2009870" y="307818"/>
                </a:cubicBezTo>
                <a:cubicBezTo>
                  <a:pt x="2024468" y="312684"/>
                  <a:pt x="2040209" y="313139"/>
                  <a:pt x="2055137" y="316871"/>
                </a:cubicBezTo>
                <a:cubicBezTo>
                  <a:pt x="2064395" y="319186"/>
                  <a:pt x="2073090" y="323414"/>
                  <a:pt x="2082297" y="325925"/>
                </a:cubicBezTo>
                <a:cubicBezTo>
                  <a:pt x="2106306" y="332473"/>
                  <a:pt x="2130582" y="337996"/>
                  <a:pt x="2154725" y="344032"/>
                </a:cubicBezTo>
                <a:cubicBezTo>
                  <a:pt x="2166796" y="347050"/>
                  <a:pt x="2179135" y="349150"/>
                  <a:pt x="2190939" y="353085"/>
                </a:cubicBezTo>
                <a:cubicBezTo>
                  <a:pt x="2209046" y="359121"/>
                  <a:pt x="2226433" y="368054"/>
                  <a:pt x="2245260" y="371192"/>
                </a:cubicBezTo>
                <a:cubicBezTo>
                  <a:pt x="2311853" y="382292"/>
                  <a:pt x="2281772" y="375794"/>
                  <a:pt x="2335794" y="389299"/>
                </a:cubicBezTo>
                <a:cubicBezTo>
                  <a:pt x="2344848" y="398353"/>
                  <a:pt x="2351255" y="411260"/>
                  <a:pt x="2362955" y="416460"/>
                </a:cubicBezTo>
                <a:cubicBezTo>
                  <a:pt x="2379730" y="423915"/>
                  <a:pt x="2399356" y="421531"/>
                  <a:pt x="2417276" y="425513"/>
                </a:cubicBezTo>
                <a:cubicBezTo>
                  <a:pt x="2426592" y="427583"/>
                  <a:pt x="2435023" y="432997"/>
                  <a:pt x="2444436" y="434566"/>
                </a:cubicBezTo>
                <a:cubicBezTo>
                  <a:pt x="2471392" y="439059"/>
                  <a:pt x="2498757" y="440602"/>
                  <a:pt x="2525917" y="443620"/>
                </a:cubicBezTo>
                <a:cubicBezTo>
                  <a:pt x="2612053" y="486688"/>
                  <a:pt x="2554754" y="465487"/>
                  <a:pt x="2734147" y="452673"/>
                </a:cubicBezTo>
                <a:cubicBezTo>
                  <a:pt x="2761405" y="450726"/>
                  <a:pt x="2788575" y="447485"/>
                  <a:pt x="2815628" y="443620"/>
                </a:cubicBezTo>
                <a:cubicBezTo>
                  <a:pt x="2830861" y="441444"/>
                  <a:pt x="2845549" y="435703"/>
                  <a:pt x="2860895" y="434566"/>
                </a:cubicBezTo>
                <a:cubicBezTo>
                  <a:pt x="2927174" y="429656"/>
                  <a:pt x="2993680" y="428531"/>
                  <a:pt x="3060072" y="425513"/>
                </a:cubicBezTo>
                <a:cubicBezTo>
                  <a:pt x="3085313" y="422358"/>
                  <a:pt x="3168371" y="412407"/>
                  <a:pt x="3195874" y="407406"/>
                </a:cubicBezTo>
                <a:cubicBezTo>
                  <a:pt x="3208116" y="405180"/>
                  <a:pt x="3219665" y="399070"/>
                  <a:pt x="3232087" y="398353"/>
                </a:cubicBezTo>
                <a:cubicBezTo>
                  <a:pt x="3376828" y="390003"/>
                  <a:pt x="3521798" y="386282"/>
                  <a:pt x="3666654" y="380246"/>
                </a:cubicBezTo>
                <a:cubicBezTo>
                  <a:pt x="3704033" y="374906"/>
                  <a:pt x="3749935" y="372204"/>
                  <a:pt x="3784349" y="353085"/>
                </a:cubicBezTo>
                <a:cubicBezTo>
                  <a:pt x="3795541" y="346867"/>
                  <a:pt x="3799907" y="331339"/>
                  <a:pt x="3811509" y="325925"/>
                </a:cubicBezTo>
                <a:cubicBezTo>
                  <a:pt x="3873132" y="297168"/>
                  <a:pt x="3907558" y="292230"/>
                  <a:pt x="3965418" y="280658"/>
                </a:cubicBezTo>
                <a:cubicBezTo>
                  <a:pt x="4079628" y="234974"/>
                  <a:pt x="3936032" y="288672"/>
                  <a:pt x="4065006" y="253497"/>
                </a:cubicBezTo>
                <a:cubicBezTo>
                  <a:pt x="4193857" y="218355"/>
                  <a:pt x="4010453" y="249649"/>
                  <a:pt x="4173648" y="226337"/>
                </a:cubicBezTo>
                <a:cubicBezTo>
                  <a:pt x="4191755" y="220301"/>
                  <a:pt x="4209555" y="213252"/>
                  <a:pt x="4227969" y="208230"/>
                </a:cubicBezTo>
                <a:cubicBezTo>
                  <a:pt x="4242815" y="204181"/>
                  <a:pt x="4258638" y="204042"/>
                  <a:pt x="4273236" y="199176"/>
                </a:cubicBezTo>
                <a:cubicBezTo>
                  <a:pt x="4385674" y="161696"/>
                  <a:pt x="4225001" y="197958"/>
                  <a:pt x="4354717" y="172016"/>
                </a:cubicBezTo>
                <a:cubicBezTo>
                  <a:pt x="4369806" y="162963"/>
                  <a:pt x="4383741" y="151624"/>
                  <a:pt x="4399984" y="144856"/>
                </a:cubicBezTo>
                <a:cubicBezTo>
                  <a:pt x="4429068" y="132738"/>
                  <a:pt x="4461559" y="130107"/>
                  <a:pt x="4490519" y="117695"/>
                </a:cubicBezTo>
                <a:cubicBezTo>
                  <a:pt x="4502924" y="112378"/>
                  <a:pt x="4514328" y="104904"/>
                  <a:pt x="4526733" y="99588"/>
                </a:cubicBezTo>
                <a:cubicBezTo>
                  <a:pt x="4581585" y="76080"/>
                  <a:pt x="4524130" y="109944"/>
                  <a:pt x="4599161" y="72428"/>
                </a:cubicBezTo>
                <a:cubicBezTo>
                  <a:pt x="4608893" y="67562"/>
                  <a:pt x="4616133" y="58142"/>
                  <a:pt x="4626321" y="54321"/>
                </a:cubicBezTo>
                <a:cubicBezTo>
                  <a:pt x="4640729" y="48918"/>
                  <a:pt x="4656742" y="49316"/>
                  <a:pt x="4671588" y="45267"/>
                </a:cubicBezTo>
                <a:cubicBezTo>
                  <a:pt x="4703259" y="36629"/>
                  <a:pt x="4733907" y="25984"/>
                  <a:pt x="4762123" y="9054"/>
                </a:cubicBezTo>
                <a:cubicBezTo>
                  <a:pt x="4765783" y="6858"/>
                  <a:pt x="4768159" y="3018"/>
                  <a:pt x="4771177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5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3.2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3.2.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Let B be a branching. For all rows 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we have</a:t>
            </a:r>
            <a:r>
              <a:rPr lang="en-US" altLang="zh-TW" dirty="0"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>
                <a:latin typeface="Times New Roman" panose="02020603050405020304" pitchFamily="18" charset="0"/>
              </a:rPr>
              <a:t> 2.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each element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split.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3FE05D-E8FD-45B6-AD28-E99D9C563570}"/>
              </a:ext>
            </a:extLst>
          </p:cNvPr>
          <p:cNvSpPr/>
          <p:nvPr/>
        </p:nvSpPr>
        <p:spPr>
          <a:xfrm>
            <a:off x="3998214" y="2665669"/>
            <a:ext cx="530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uncovered pairs contributed by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68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3.2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be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non-regular </a:t>
            </a:r>
            <a:r>
              <a:rPr lang="en-US" altLang="zh-TW" dirty="0">
                <a:latin typeface="Times New Roman" panose="02020603050405020304" pitchFamily="18" charset="0"/>
              </a:rPr>
              <a:t>vertex containing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non-regular,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is contained in a pair of vertices 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w</a:t>
            </a:r>
            <a:r>
              <a:rPr lang="en-US" altLang="zh-TW" dirty="0">
                <a:latin typeface="Times New Roman" panose="02020603050405020304" pitchFamily="18" charset="0"/>
              </a:rPr>
              <a:t> with no containment relation in between.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5A86AE4-6D3C-45C4-BFF0-51336C18B486}"/>
              </a:ext>
            </a:extLst>
          </p:cNvPr>
          <p:cNvSpPr/>
          <p:nvPr/>
        </p:nvSpPr>
        <p:spPr>
          <a:xfrm>
            <a:off x="2572010" y="4886091"/>
            <a:ext cx="1381505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 </a:t>
            </a:r>
            <a:r>
              <a:rPr lang="en-US" sz="26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38291EC-E7FD-4C01-97A1-795F0FF2FF52}"/>
              </a:ext>
            </a:extLst>
          </p:cNvPr>
          <p:cNvSpPr/>
          <p:nvPr/>
        </p:nvSpPr>
        <p:spPr>
          <a:xfrm>
            <a:off x="5308222" y="4886091"/>
            <a:ext cx="1381505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TW" sz="26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 c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BD167E4-4070-4E3E-8E9F-D929B402430A}"/>
              </a:ext>
            </a:extLst>
          </p:cNvPr>
          <p:cNvSpPr/>
          <p:nvPr/>
        </p:nvSpPr>
        <p:spPr>
          <a:xfrm>
            <a:off x="4274456" y="6076162"/>
            <a:ext cx="808567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 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B51691E-B437-454A-B127-AEBFF0E109C2}"/>
              </a:ext>
            </a:extLst>
          </p:cNvPr>
          <p:cNvCxnSpPr>
            <a:cxnSpLocks/>
            <a:stCxn id="14" idx="1"/>
            <a:endCxn id="9" idx="5"/>
          </p:cNvCxnSpPr>
          <p:nvPr/>
        </p:nvCxnSpPr>
        <p:spPr>
          <a:xfrm flipH="1" flipV="1">
            <a:off x="3751198" y="5553431"/>
            <a:ext cx="641670" cy="6372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CF7726B-4402-4A04-A242-E0073D06BA7B}"/>
              </a:ext>
            </a:extLst>
          </p:cNvPr>
          <p:cNvCxnSpPr>
            <a:cxnSpLocks/>
            <a:stCxn id="14" idx="7"/>
            <a:endCxn id="11" idx="3"/>
          </p:cNvCxnSpPr>
          <p:nvPr/>
        </p:nvCxnSpPr>
        <p:spPr>
          <a:xfrm flipV="1">
            <a:off x="4964611" y="5553431"/>
            <a:ext cx="545928" cy="6372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D0AB16B-6AB5-4A52-9591-0D9EF84B5751}"/>
              </a:ext>
            </a:extLst>
          </p:cNvPr>
          <p:cNvSpPr/>
          <p:nvPr/>
        </p:nvSpPr>
        <p:spPr>
          <a:xfrm>
            <a:off x="2445446" y="4596490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u</a:t>
            </a:r>
            <a:endParaRPr lang="zh-TW" altLang="en-US" sz="2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36BBD2-7C98-44E1-AF0C-4B0866574DEC}"/>
              </a:ext>
            </a:extLst>
          </p:cNvPr>
          <p:cNvSpPr/>
          <p:nvPr/>
        </p:nvSpPr>
        <p:spPr>
          <a:xfrm>
            <a:off x="6405969" y="4596490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w</a:t>
            </a:r>
            <a:endParaRPr lang="zh-TW" altLang="en-US" sz="2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CB19A62-0680-4B12-8615-B65E7BDDED12}"/>
              </a:ext>
            </a:extLst>
          </p:cNvPr>
          <p:cNvSpPr/>
          <p:nvPr/>
        </p:nvSpPr>
        <p:spPr>
          <a:xfrm>
            <a:off x="3872703" y="6221360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v</a:t>
            </a:r>
            <a:endParaRPr lang="zh-TW" altLang="en-US" sz="2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256F9A3-BE91-48A5-9CD3-72D75788094F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3953515" y="5277010"/>
            <a:ext cx="1354707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63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3.2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0175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Consider the branching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subtrees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disjoint.</a:t>
            </a:r>
          </a:p>
          <a:p>
            <a:pPr marL="223520"/>
            <a:r>
              <a:rPr lang="en-US" altLang="zh-TW" dirty="0">
                <a:latin typeface="Times New Roman" panose="02020603050405020304" pitchFamily="18" charset="0"/>
              </a:rPr>
              <a:t>Each of their subtrees contain an uncovered pair (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TW" dirty="0">
                <a:latin typeface="Times New Roman" panose="02020603050405020304" pitchFamily="18" charset="0"/>
              </a:rPr>
              <a:t>).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</a:t>
            </a:r>
            <a:r>
              <a:rPr lang="en-US" altLang="zh-TW" dirty="0">
                <a:latin typeface="Times New Roman" panose="02020603050405020304" pitchFamily="18" charset="0"/>
              </a:rPr>
              <a:t> 2 and the lemma holds.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5A86AE4-6D3C-45C4-BFF0-51336C18B486}"/>
              </a:ext>
            </a:extLst>
          </p:cNvPr>
          <p:cNvSpPr/>
          <p:nvPr/>
        </p:nvSpPr>
        <p:spPr>
          <a:xfrm>
            <a:off x="2543492" y="4236866"/>
            <a:ext cx="1381505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sz="26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 a b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38291EC-E7FD-4C01-97A1-795F0FF2FF52}"/>
              </a:ext>
            </a:extLst>
          </p:cNvPr>
          <p:cNvSpPr/>
          <p:nvPr/>
        </p:nvSpPr>
        <p:spPr>
          <a:xfrm>
            <a:off x="5279704" y="4236866"/>
            <a:ext cx="1381505" cy="781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6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 a c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683D718-A569-42C4-98A5-068E35A01C52}"/>
              </a:ext>
            </a:extLst>
          </p:cNvPr>
          <p:cNvSpPr/>
          <p:nvPr/>
        </p:nvSpPr>
        <p:spPr>
          <a:xfrm>
            <a:off x="4877604" y="4944409"/>
            <a:ext cx="2128099" cy="1264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0AB16B-6AB5-4A52-9591-0D9EF84B5751}"/>
              </a:ext>
            </a:extLst>
          </p:cNvPr>
          <p:cNvSpPr/>
          <p:nvPr/>
        </p:nvSpPr>
        <p:spPr>
          <a:xfrm>
            <a:off x="2416928" y="3947265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u</a:t>
            </a:r>
            <a:endParaRPr lang="zh-TW" altLang="en-US" sz="2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36BBD2-7C98-44E1-AF0C-4B0866574DEC}"/>
              </a:ext>
            </a:extLst>
          </p:cNvPr>
          <p:cNvSpPr/>
          <p:nvPr/>
        </p:nvSpPr>
        <p:spPr>
          <a:xfrm>
            <a:off x="6377451" y="3947265"/>
            <a:ext cx="4017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latin typeface="Times New Roman" panose="02020603050405020304" pitchFamily="18" charset="0"/>
              </a:rPr>
              <a:t>w</a:t>
            </a:r>
            <a:endParaRPr lang="zh-TW" altLang="en-US" sz="2200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33B3C78-A334-469F-AAD1-866A21065A7C}"/>
              </a:ext>
            </a:extLst>
          </p:cNvPr>
          <p:cNvSpPr/>
          <p:nvPr/>
        </p:nvSpPr>
        <p:spPr>
          <a:xfrm>
            <a:off x="2083839" y="4944409"/>
            <a:ext cx="2128099" cy="1264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69FC349-41D5-4F4A-B669-8B1DBDD80A04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3924997" y="4627785"/>
            <a:ext cx="1354707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A37E59E-5EA1-48AF-AAA0-2DBBC4DEC7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750799" y="6017265"/>
            <a:ext cx="241775" cy="1380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67AC281E-7099-400C-97AD-DDC63747FA8A}"/>
              </a:ext>
            </a:extLst>
          </p:cNvPr>
          <p:cNvSpPr/>
          <p:nvPr/>
        </p:nvSpPr>
        <p:spPr>
          <a:xfrm>
            <a:off x="2554809" y="6155287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80BF2F-A935-4572-A9E5-EA0EFA1DCE13}"/>
              </a:ext>
            </a:extLst>
          </p:cNvPr>
          <p:cNvSpPr/>
          <p:nvPr/>
        </p:nvSpPr>
        <p:spPr>
          <a:xfrm>
            <a:off x="2358051" y="6427113"/>
            <a:ext cx="6944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F3EBCF1-BEBC-4F82-A308-878D68DBD1C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944161" y="6020351"/>
            <a:ext cx="227664" cy="1079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C6350C4-0EAA-4850-B851-87F2945A00B8}"/>
              </a:ext>
            </a:extLst>
          </p:cNvPr>
          <p:cNvSpPr/>
          <p:nvPr/>
        </p:nvSpPr>
        <p:spPr>
          <a:xfrm>
            <a:off x="5975835" y="6128322"/>
            <a:ext cx="391979" cy="31614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2C9375-B9D5-40C2-8234-2EC30842D989}"/>
              </a:ext>
            </a:extLst>
          </p:cNvPr>
          <p:cNvSpPr/>
          <p:nvPr/>
        </p:nvSpPr>
        <p:spPr>
          <a:xfrm>
            <a:off x="5779077" y="6400148"/>
            <a:ext cx="6944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4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Lemma 3.2 implies that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for any branching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6" name="投影片編號版面配置區 3">
            <a:extLst>
              <a:ext uri="{FF2B5EF4-FFF2-40B4-BE49-F238E27FC236}">
                <a16:creationId xmlns:a16="http://schemas.microsoft.com/office/drawing/2014/main" id="{9B8CB2E6-27E4-4DFD-A476-6DAD90C28346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1C1728-A5E0-421B-B203-9CCB968A467E}"/>
              </a:ext>
            </a:extLst>
          </p:cNvPr>
          <p:cNvSpPr/>
          <p:nvPr/>
        </p:nvSpPr>
        <p:spPr>
          <a:xfrm>
            <a:off x="3523433" y="2998113"/>
            <a:ext cx="52307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 3.2.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ach r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NR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has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4C6A0AA-4086-4384-AA09-1A1FCE90EBA7}"/>
              </a:ext>
            </a:extLst>
          </p:cNvPr>
          <p:cNvSpPr/>
          <p:nvPr/>
        </p:nvSpPr>
        <p:spPr>
          <a:xfrm>
            <a:off x="3523432" y="2567226"/>
            <a:ext cx="52307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rows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with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2814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3.3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6999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3.3.</a:t>
            </a:r>
            <a:r>
              <a:rPr lang="en-US" altLang="zh-TW" i="1" dirty="0">
                <a:latin typeface="Times New Roman" panose="02020603050405020304" pitchFamily="18" charset="0"/>
              </a:rPr>
              <a:t> For any optimal branching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we have</a:t>
            </a:r>
            <a:r>
              <a:rPr lang="en-US" altLang="zh-TW" dirty="0"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</a:rPr>
              <a:t> 2·ε(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3F663A-7457-42F7-960E-39298C34977B}"/>
              </a:ext>
            </a:extLst>
          </p:cNvPr>
          <p:cNvSpPr/>
          <p:nvPr/>
        </p:nvSpPr>
        <p:spPr>
          <a:xfrm>
            <a:off x="1694632" y="2905554"/>
            <a:ext cx="65898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tabLst>
                <a:tab pos="1252538" algn="l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ε(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minimum number of additional rows (pairs)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223520">
              <a:spcAft>
                <a:spcPts val="0"/>
              </a:spcAft>
              <a:tabLst>
                <a:tab pos="1252538" algn="l"/>
              </a:tabLst>
            </a:pP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uncovered pairs 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where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non-regular</a:t>
            </a:r>
          </a:p>
        </p:txBody>
      </p:sp>
    </p:spTree>
    <p:extLst>
      <p:ext uri="{BB962C8B-B14F-4D97-AF65-F5344CB8AC3E}">
        <p14:creationId xmlns:p14="http://schemas.microsoft.com/office/powerpoint/2010/main" val="9892202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3.3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70496" cy="4351338"/>
          </a:xfrm>
        </p:spPr>
        <p:txBody>
          <a:bodyPr>
            <a:norm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</a:rPr>
              <a:t>Consider a (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) in 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). Since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is non-regular, we have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U'</a:t>
            </a:r>
            <a:r>
              <a:rPr lang="en-US" altLang="zh-TW" dirty="0">
                <a:latin typeface="Times New Roman" panose="02020603050405020304" pitchFamily="18" charset="0"/>
              </a:rPr>
              <a:t> be the set of uncovered pairs (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) such that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Then 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U'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U''</a:t>
            </a:r>
            <a:r>
              <a:rPr lang="en-US" altLang="zh-TW" dirty="0">
                <a:latin typeface="Times New Roman" panose="02020603050405020304" pitchFamily="18" charset="0"/>
              </a:rPr>
              <a:t> be the uncovered pairs (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) such that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By Lemma 3.2,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 and thus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U'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TW" i="1" dirty="0">
                <a:latin typeface="Times New Roman" panose="02020603050405020304" pitchFamily="18" charset="0"/>
              </a:rPr>
              <a:t> U''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0BB730-5049-46FD-A8E1-212E42FB8CEF}"/>
              </a:ext>
            </a:extLst>
          </p:cNvPr>
          <p:cNvSpPr/>
          <p:nvPr/>
        </p:nvSpPr>
        <p:spPr>
          <a:xfrm>
            <a:off x="4664997" y="2759500"/>
            <a:ext cx="40218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union of non-regular vertices</a:t>
            </a:r>
            <a:endParaRPr lang="zh-TW" altLang="en-US" sz="2200" dirty="0">
              <a:solidFill>
                <a:srgbClr val="0000FF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3CA931-1FC7-4C2B-8E0A-E633A55E7945}"/>
              </a:ext>
            </a:extLst>
          </p:cNvPr>
          <p:cNvSpPr/>
          <p:nvPr/>
        </p:nvSpPr>
        <p:spPr>
          <a:xfrm>
            <a:off x="4373824" y="6025053"/>
            <a:ext cx="52307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rows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with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167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3.3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5"/>
            <a:ext cx="8180373" cy="4351338"/>
          </a:xfrm>
        </p:spPr>
        <p:txBody>
          <a:bodyPr>
            <a:normAutofit/>
          </a:bodyPr>
          <a:lstStyle/>
          <a:p>
            <a:pPr marL="223520"/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Since 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U'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U''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271463">
              <a:buNone/>
              <a:tabLst>
                <a:tab pos="1168400" algn="l"/>
              </a:tabLst>
            </a:pPr>
            <a:r>
              <a:rPr lang="en-US" altLang="zh-TW" dirty="0">
                <a:latin typeface="Times New Roman" panose="02020603050405020304" pitchFamily="18" charset="0"/>
              </a:rPr>
              <a:t>	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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U''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 </a:t>
            </a:r>
            <a:r>
              <a:rPr lang="en-US" altLang="zh-TW" dirty="0">
                <a:latin typeface="Times New Roman" panose="02020603050405020304" pitchFamily="18" charset="0"/>
              </a:rPr>
              <a:t>2·ε(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(By Lemma 3.1)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Thus, the lemma holds.</a:t>
            </a: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B1AADC-97FF-43C0-A467-6507BF059511}"/>
              </a:ext>
            </a:extLst>
          </p:cNvPr>
          <p:cNvSpPr/>
          <p:nvPr/>
        </p:nvSpPr>
        <p:spPr>
          <a:xfrm>
            <a:off x="2718761" y="4186833"/>
            <a:ext cx="5796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 3.1.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TW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2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B*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2·ε(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24FE9D-B312-493A-BE0C-7E560982D5FA}"/>
              </a:ext>
            </a:extLst>
          </p:cNvPr>
          <p:cNvSpPr/>
          <p:nvPr/>
        </p:nvSpPr>
        <p:spPr>
          <a:xfrm>
            <a:off x="2718761" y="2790786"/>
            <a:ext cx="59531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U''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uncovered pairs contributed by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200" baseline="30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54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outline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The two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 2·ε(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) (done)	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latin typeface="Times New Roman" panose="02020603050405020304" pitchFamily="18" charset="0"/>
              </a:rPr>
              <a:t> 1.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proceed to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step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consists of four lemmas.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DC0DF61-FD94-4851-9163-58116B0D6FC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1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Consider the rooted forest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of a branching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can partition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non-regular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vertices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into four subsets.</a:t>
            </a:r>
          </a:p>
          <a:p>
            <a:pPr marL="223520"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23520"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use an example to show this partition.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in cancer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289014" cy="2306543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 progression is assumed to admit a perfect phylogeny [17], where:</a:t>
            </a:r>
          </a:p>
          <a:p>
            <a:pPr lvl="1"/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 is a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 subclone</a:t>
            </a:r>
          </a:p>
          <a:p>
            <a:pPr lvl="1"/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is a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somatic mutation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phylogenetic tree can offer a more comprehensive knowledge of tumor progression [4, 26].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C6CA0E-4190-4C15-9B9C-3745267AAE77}"/>
              </a:ext>
            </a:extLst>
          </p:cNvPr>
          <p:cNvGrpSpPr/>
          <p:nvPr/>
        </p:nvGrpSpPr>
        <p:grpSpPr>
          <a:xfrm>
            <a:off x="1293891" y="4784710"/>
            <a:ext cx="2053403" cy="1337132"/>
            <a:chOff x="1293891" y="4784710"/>
            <a:chExt cx="2053403" cy="1337132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49A9F9D-76DD-43EB-BE41-A6D665C93948}"/>
                </a:ext>
              </a:extLst>
            </p:cNvPr>
            <p:cNvSpPr/>
            <p:nvPr/>
          </p:nvSpPr>
          <p:spPr>
            <a:xfrm>
              <a:off x="2487215" y="4784710"/>
              <a:ext cx="860079" cy="869132"/>
            </a:xfrm>
            <a:prstGeom prst="ellipse">
              <a:avLst/>
            </a:prstGeom>
            <a:solidFill>
              <a:srgbClr val="BF49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16EF8C0B-B2C8-4459-A488-7A0E579D3966}"/>
                </a:ext>
              </a:extLst>
            </p:cNvPr>
            <p:cNvSpPr/>
            <p:nvPr/>
          </p:nvSpPr>
          <p:spPr>
            <a:xfrm>
              <a:off x="1881612" y="4784710"/>
              <a:ext cx="860079" cy="869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492EE1A4-327C-4349-8CE4-5FEC69D49399}"/>
                </a:ext>
              </a:extLst>
            </p:cNvPr>
            <p:cNvSpPr/>
            <p:nvPr/>
          </p:nvSpPr>
          <p:spPr>
            <a:xfrm>
              <a:off x="2342730" y="5252710"/>
              <a:ext cx="860079" cy="869132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C741F0A-73D7-460D-8A0E-9759D51AF865}"/>
                </a:ext>
              </a:extLst>
            </p:cNvPr>
            <p:cNvSpPr/>
            <p:nvPr/>
          </p:nvSpPr>
          <p:spPr>
            <a:xfrm>
              <a:off x="1293891" y="4784710"/>
              <a:ext cx="860079" cy="8691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1BE8706E-2783-4DFE-8D9E-C4633A9863C8}"/>
                </a:ext>
              </a:extLst>
            </p:cNvPr>
            <p:cNvSpPr/>
            <p:nvPr/>
          </p:nvSpPr>
          <p:spPr>
            <a:xfrm>
              <a:off x="1783089" y="5252710"/>
              <a:ext cx="860079" cy="8691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E80505-F7B9-41D1-B14E-7FE3872C798B}"/>
                </a:ext>
              </a:extLst>
            </p:cNvPr>
            <p:cNvSpPr/>
            <p:nvPr/>
          </p:nvSpPr>
          <p:spPr>
            <a:xfrm>
              <a:off x="1560886" y="4856710"/>
              <a:ext cx="3882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6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</a:t>
              </a:r>
              <a:endParaRPr lang="zh-TW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F98CFC9-2681-46D9-B4BB-6CA9EF653A56}"/>
                </a:ext>
              </a:extLst>
            </p:cNvPr>
            <p:cNvSpPr/>
            <p:nvPr/>
          </p:nvSpPr>
          <p:spPr>
            <a:xfrm>
              <a:off x="2185049" y="4856710"/>
              <a:ext cx="3882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6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</a:t>
              </a:r>
              <a:endParaRPr lang="zh-TW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B113CD-79AB-4D65-80D2-46B04BA1F0A6}"/>
                </a:ext>
              </a:extLst>
            </p:cNvPr>
            <p:cNvSpPr/>
            <p:nvPr/>
          </p:nvSpPr>
          <p:spPr>
            <a:xfrm>
              <a:off x="2741691" y="4856710"/>
              <a:ext cx="40748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6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endParaRPr lang="zh-TW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442FA69-AC83-4539-A212-CF7A13F82668}"/>
                </a:ext>
              </a:extLst>
            </p:cNvPr>
            <p:cNvSpPr/>
            <p:nvPr/>
          </p:nvSpPr>
          <p:spPr>
            <a:xfrm>
              <a:off x="2016663" y="5323862"/>
              <a:ext cx="42511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6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D</a:t>
              </a:r>
              <a:endParaRPr lang="zh-TW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F8CF2AC-BE9E-4BCA-988F-7C7874435C03}"/>
                </a:ext>
              </a:extLst>
            </p:cNvPr>
            <p:cNvSpPr/>
            <p:nvPr/>
          </p:nvSpPr>
          <p:spPr>
            <a:xfrm>
              <a:off x="2671247" y="5323862"/>
              <a:ext cx="3882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6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E</a:t>
              </a:r>
              <a:endParaRPr lang="zh-TW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459E9634-D8C1-4B41-BADD-09AC950CA7F5}"/>
              </a:ext>
            </a:extLst>
          </p:cNvPr>
          <p:cNvSpPr/>
          <p:nvPr/>
        </p:nvSpPr>
        <p:spPr>
          <a:xfrm>
            <a:off x="1293891" y="6192994"/>
            <a:ext cx="228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Tumor subclones</a:t>
            </a:r>
            <a:endParaRPr lang="zh-TW" altLang="en-US" sz="2400" baseline="-250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ADF004B-6F6A-42C6-813B-D6042E7868AD}"/>
              </a:ext>
            </a:extLst>
          </p:cNvPr>
          <p:cNvGrpSpPr/>
          <p:nvPr/>
        </p:nvGrpSpPr>
        <p:grpSpPr>
          <a:xfrm>
            <a:off x="4162044" y="4512870"/>
            <a:ext cx="3661434" cy="2355002"/>
            <a:chOff x="4162044" y="4512870"/>
            <a:chExt cx="3661434" cy="2355002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BB75E40A-EF13-40ED-8B0C-47E6F28980A0}"/>
                </a:ext>
              </a:extLst>
            </p:cNvPr>
            <p:cNvSpPr/>
            <p:nvPr/>
          </p:nvSpPr>
          <p:spPr>
            <a:xfrm>
              <a:off x="5671030" y="451287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9EFEE88E-A443-4541-9EF3-E24D4F62FA1E}"/>
                </a:ext>
              </a:extLst>
            </p:cNvPr>
            <p:cNvSpPr/>
            <p:nvPr/>
          </p:nvSpPr>
          <p:spPr>
            <a:xfrm>
              <a:off x="6556258" y="517708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E5703FC5-D066-4CBB-9A07-AF4135D90F1D}"/>
                </a:ext>
              </a:extLst>
            </p:cNvPr>
            <p:cNvSpPr/>
            <p:nvPr/>
          </p:nvSpPr>
          <p:spPr>
            <a:xfrm>
              <a:off x="4843648" y="517708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728C6C7B-539B-4D58-A34D-B739DA3BB422}"/>
                </a:ext>
              </a:extLst>
            </p:cNvPr>
            <p:cNvCxnSpPr>
              <a:cxnSpLocks/>
              <a:stCxn id="43" idx="4"/>
              <a:endCxn id="44" idx="1"/>
            </p:cNvCxnSpPr>
            <p:nvPr/>
          </p:nvCxnSpPr>
          <p:spPr>
            <a:xfrm>
              <a:off x="5761030" y="4692870"/>
              <a:ext cx="821588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08C1BE0E-8F0E-4255-8C9B-2E25F0E287F4}"/>
                </a:ext>
              </a:extLst>
            </p:cNvPr>
            <p:cNvCxnSpPr>
              <a:cxnSpLocks/>
              <a:stCxn id="44" idx="3"/>
              <a:endCxn id="55" idx="0"/>
            </p:cNvCxnSpPr>
            <p:nvPr/>
          </p:nvCxnSpPr>
          <p:spPr>
            <a:xfrm flipH="1">
              <a:off x="6014354" y="5330722"/>
              <a:ext cx="568264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91ECCC0-5B80-41D7-83D1-935E6AC4412C}"/>
                </a:ext>
              </a:extLst>
            </p:cNvPr>
            <p:cNvCxnSpPr>
              <a:cxnSpLocks/>
              <a:stCxn id="44" idx="4"/>
              <a:endCxn id="56" idx="0"/>
            </p:cNvCxnSpPr>
            <p:nvPr/>
          </p:nvCxnSpPr>
          <p:spPr>
            <a:xfrm>
              <a:off x="6646258" y="5357082"/>
              <a:ext cx="249857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8F01EB6A-32AB-4EAA-802D-2C18256E5E82}"/>
                </a:ext>
              </a:extLst>
            </p:cNvPr>
            <p:cNvCxnSpPr>
              <a:cxnSpLocks/>
              <a:stCxn id="44" idx="5"/>
              <a:endCxn id="58" idx="0"/>
            </p:cNvCxnSpPr>
            <p:nvPr/>
          </p:nvCxnSpPr>
          <p:spPr>
            <a:xfrm>
              <a:off x="6709898" y="5330722"/>
              <a:ext cx="917460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D3A5060-03BB-47FC-BA33-F56DA16D4B74}"/>
                </a:ext>
              </a:extLst>
            </p:cNvPr>
            <p:cNvCxnSpPr>
              <a:cxnSpLocks/>
              <a:stCxn id="43" idx="4"/>
              <a:endCxn id="45" idx="7"/>
            </p:cNvCxnSpPr>
            <p:nvPr/>
          </p:nvCxnSpPr>
          <p:spPr>
            <a:xfrm flipH="1">
              <a:off x="4997288" y="4692870"/>
              <a:ext cx="763742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9139B46-FAF7-49DC-AE00-321ADB33C833}"/>
                </a:ext>
              </a:extLst>
            </p:cNvPr>
            <p:cNvCxnSpPr>
              <a:cxnSpLocks/>
              <a:stCxn id="45" idx="3"/>
              <a:endCxn id="54" idx="0"/>
            </p:cNvCxnSpPr>
            <p:nvPr/>
          </p:nvCxnSpPr>
          <p:spPr>
            <a:xfrm flipH="1">
              <a:off x="4386103" y="5330722"/>
              <a:ext cx="483905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00A129E-522A-4BAE-97C2-8E5228F9572B}"/>
                </a:ext>
              </a:extLst>
            </p:cNvPr>
            <p:cNvCxnSpPr>
              <a:cxnSpLocks/>
              <a:stCxn id="45" idx="5"/>
              <a:endCxn id="53" idx="0"/>
            </p:cNvCxnSpPr>
            <p:nvPr/>
          </p:nvCxnSpPr>
          <p:spPr>
            <a:xfrm>
              <a:off x="4997288" y="5330722"/>
              <a:ext cx="295936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2E831448-9500-47EA-A387-26C9B4CE36A6}"/>
                </a:ext>
              </a:extLst>
            </p:cNvPr>
            <p:cNvSpPr/>
            <p:nvPr/>
          </p:nvSpPr>
          <p:spPr>
            <a:xfrm>
              <a:off x="5203224" y="625708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579ADCD9-DA1E-4262-A358-EA470F142227}"/>
                </a:ext>
              </a:extLst>
            </p:cNvPr>
            <p:cNvSpPr/>
            <p:nvPr/>
          </p:nvSpPr>
          <p:spPr>
            <a:xfrm>
              <a:off x="4296103" y="625708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2901AEDD-226B-4164-8B13-B409F375EE13}"/>
                </a:ext>
              </a:extLst>
            </p:cNvPr>
            <p:cNvSpPr/>
            <p:nvPr/>
          </p:nvSpPr>
          <p:spPr>
            <a:xfrm>
              <a:off x="5924354" y="625708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8924CF74-1F2D-4CD8-91DF-3DD2EDEA8C5D}"/>
                </a:ext>
              </a:extLst>
            </p:cNvPr>
            <p:cNvSpPr/>
            <p:nvPr/>
          </p:nvSpPr>
          <p:spPr>
            <a:xfrm>
              <a:off x="6806115" y="625708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AC98D43E-2926-4FCE-8B12-2CA119D6A928}"/>
                </a:ext>
              </a:extLst>
            </p:cNvPr>
            <p:cNvSpPr/>
            <p:nvPr/>
          </p:nvSpPr>
          <p:spPr>
            <a:xfrm>
              <a:off x="7537358" y="6257082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E38A9BC-B478-49BA-9AD6-118F48B1A72E}"/>
                </a:ext>
              </a:extLst>
            </p:cNvPr>
            <p:cNvSpPr/>
            <p:nvPr/>
          </p:nvSpPr>
          <p:spPr>
            <a:xfrm>
              <a:off x="6204467" y="4529082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zh-TW" altLang="en-US" sz="2400" baseline="-250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973832-07E2-42B5-BCCB-E52FA45759D1}"/>
                </a:ext>
              </a:extLst>
            </p:cNvPr>
            <p:cNvSpPr/>
            <p:nvPr/>
          </p:nvSpPr>
          <p:spPr>
            <a:xfrm>
              <a:off x="4993534" y="4529082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F42C7A6-8CC4-48C8-90D3-4700F52633B1}"/>
                </a:ext>
              </a:extLst>
            </p:cNvPr>
            <p:cNvSpPr/>
            <p:nvPr/>
          </p:nvSpPr>
          <p:spPr>
            <a:xfrm>
              <a:off x="4162044" y="552824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400" baseline="-250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4F2CEC2-5DE2-4589-83D8-532F8218AFE4}"/>
                </a:ext>
              </a:extLst>
            </p:cNvPr>
            <p:cNvSpPr/>
            <p:nvPr/>
          </p:nvSpPr>
          <p:spPr>
            <a:xfrm>
              <a:off x="5826097" y="552824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400" baseline="-250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DA958B8-5689-41DE-B859-D339D9576DB2}"/>
                </a:ext>
              </a:extLst>
            </p:cNvPr>
            <p:cNvSpPr/>
            <p:nvPr/>
          </p:nvSpPr>
          <p:spPr>
            <a:xfrm>
              <a:off x="6403953" y="552824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TW" altLang="en-US" sz="2400" baseline="-250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DEEC437-61FE-48D2-9F6D-1AC43D30DCD8}"/>
                </a:ext>
              </a:extLst>
            </p:cNvPr>
            <p:cNvSpPr/>
            <p:nvPr/>
          </p:nvSpPr>
          <p:spPr>
            <a:xfrm>
              <a:off x="7199476" y="5528241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TW" altLang="en-US" sz="2400" baseline="-250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30F3189-9924-490F-9785-F9B484FD09B3}"/>
                </a:ext>
              </a:extLst>
            </p:cNvPr>
            <p:cNvSpPr/>
            <p:nvPr/>
          </p:nvSpPr>
          <p:spPr>
            <a:xfrm>
              <a:off x="7451260" y="6406207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zh-TW" altLang="en-US" sz="2400" baseline="-250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E8460F7-74D0-42B7-9A68-A5390FE30F76}"/>
                </a:ext>
              </a:extLst>
            </p:cNvPr>
            <p:cNvSpPr/>
            <p:nvPr/>
          </p:nvSpPr>
          <p:spPr>
            <a:xfrm>
              <a:off x="6754115" y="6406207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zh-TW" altLang="en-US" sz="2400" baseline="-250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5A9C6F3-8097-49B8-80BC-8E3ECF61D591}"/>
                </a:ext>
              </a:extLst>
            </p:cNvPr>
            <p:cNvSpPr/>
            <p:nvPr/>
          </p:nvSpPr>
          <p:spPr>
            <a:xfrm>
              <a:off x="5846724" y="6406207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zh-TW" altLang="en-US" sz="2400" baseline="-250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24A7A75-AE0C-41D7-887B-7B9917F2168B}"/>
                </a:ext>
              </a:extLst>
            </p:cNvPr>
            <p:cNvSpPr/>
            <p:nvPr/>
          </p:nvSpPr>
          <p:spPr>
            <a:xfrm>
              <a:off x="5137983" y="6406207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zh-TW" altLang="en-US" sz="2400" baseline="-250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1F513ED-DEEB-4015-B090-84BFA4C9C025}"/>
                </a:ext>
              </a:extLst>
            </p:cNvPr>
            <p:cNvSpPr/>
            <p:nvPr/>
          </p:nvSpPr>
          <p:spPr>
            <a:xfrm>
              <a:off x="4201063" y="6406207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zh-TW" alt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2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092A98BD-EAED-4E40-9DF5-DEA826887365}"/>
              </a:ext>
            </a:extLst>
          </p:cNvPr>
          <p:cNvSpPr/>
          <p:nvPr/>
        </p:nvSpPr>
        <p:spPr>
          <a:xfrm>
            <a:off x="1846384" y="1636049"/>
            <a:ext cx="2450434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D8C10D8-E794-4014-936E-E563B00DD1C7}"/>
              </a:ext>
            </a:extLst>
          </p:cNvPr>
          <p:cNvSpPr/>
          <p:nvPr/>
        </p:nvSpPr>
        <p:spPr>
          <a:xfrm>
            <a:off x="977150" y="2455903"/>
            <a:ext cx="1335645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254AA0C3-9419-4974-A638-1D6C074886F5}"/>
              </a:ext>
            </a:extLst>
          </p:cNvPr>
          <p:cNvSpPr/>
          <p:nvPr/>
        </p:nvSpPr>
        <p:spPr>
          <a:xfrm>
            <a:off x="79429" y="3155683"/>
            <a:ext cx="906253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50678F8-1FD5-4D14-99C4-1248FB2FA1CF}"/>
              </a:ext>
            </a:extLst>
          </p:cNvPr>
          <p:cNvSpPr/>
          <p:nvPr/>
        </p:nvSpPr>
        <p:spPr>
          <a:xfrm>
            <a:off x="1924870" y="4526427"/>
            <a:ext cx="95216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63AAA4B-3398-4EC2-9B97-1DAD3F19817E}"/>
              </a:ext>
            </a:extLst>
          </p:cNvPr>
          <p:cNvSpPr/>
          <p:nvPr/>
        </p:nvSpPr>
        <p:spPr>
          <a:xfrm>
            <a:off x="6581870" y="2774112"/>
            <a:ext cx="1190142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9F23D2-AD86-48F5-8319-F03B362532F8}"/>
              </a:ext>
            </a:extLst>
          </p:cNvPr>
          <p:cNvSpPr/>
          <p:nvPr/>
        </p:nvSpPr>
        <p:spPr>
          <a:xfrm>
            <a:off x="3786851" y="4686665"/>
            <a:ext cx="473928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1A53E-84F6-42A0-BEDE-B8D2598E8003}"/>
              </a:ext>
            </a:extLst>
          </p:cNvPr>
          <p:cNvSpPr txBox="1"/>
          <p:nvPr/>
        </p:nvSpPr>
        <p:spPr>
          <a:xfrm>
            <a:off x="1123367" y="305787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F775213-E502-410B-BE20-89BDA9E2D3C5}"/>
              </a:ext>
            </a:extLst>
          </p:cNvPr>
          <p:cNvSpPr txBox="1"/>
          <p:nvPr/>
        </p:nvSpPr>
        <p:spPr>
          <a:xfrm>
            <a:off x="52008" y="2769032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5C7220-ECE8-46B9-AB34-0368475741A7}"/>
              </a:ext>
            </a:extLst>
          </p:cNvPr>
          <p:cNvSpPr txBox="1"/>
          <p:nvPr/>
        </p:nvSpPr>
        <p:spPr>
          <a:xfrm>
            <a:off x="6493226" y="2447423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616F966-3F0E-437B-864B-8B303D9F492D}"/>
              </a:ext>
            </a:extLst>
          </p:cNvPr>
          <p:cNvSpPr txBox="1"/>
          <p:nvPr/>
        </p:nvSpPr>
        <p:spPr>
          <a:xfrm>
            <a:off x="4191550" y="3657109"/>
            <a:ext cx="38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1A561D-1C52-4284-8D57-FDC4416B3791}"/>
              </a:ext>
            </a:extLst>
          </p:cNvPr>
          <p:cNvSpPr txBox="1"/>
          <p:nvPr/>
        </p:nvSpPr>
        <p:spPr>
          <a:xfrm>
            <a:off x="2245307" y="3720726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7C782D8-8D5F-4FA4-BE29-E8341572ACD7}"/>
              </a:ext>
            </a:extLst>
          </p:cNvPr>
          <p:cNvSpPr txBox="1"/>
          <p:nvPr/>
        </p:nvSpPr>
        <p:spPr>
          <a:xfrm>
            <a:off x="1634104" y="4352356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7E6BFC6-DB96-422D-8FB6-6A603810A135}"/>
              </a:ext>
            </a:extLst>
          </p:cNvPr>
          <p:cNvSpPr/>
          <p:nvPr/>
        </p:nvSpPr>
        <p:spPr>
          <a:xfrm>
            <a:off x="4338065" y="408382"/>
            <a:ext cx="732791" cy="6302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42CFA12-4F4C-496C-A284-197267093D44}"/>
              </a:ext>
            </a:extLst>
          </p:cNvPr>
          <p:cNvSpPr/>
          <p:nvPr/>
        </p:nvSpPr>
        <p:spPr>
          <a:xfrm>
            <a:off x="5163651" y="1597890"/>
            <a:ext cx="2046941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D581E41-F48B-4F4F-A4EC-40AFCA498CF6}"/>
              </a:ext>
            </a:extLst>
          </p:cNvPr>
          <p:cNvSpPr/>
          <p:nvPr/>
        </p:nvSpPr>
        <p:spPr>
          <a:xfrm>
            <a:off x="1288508" y="3388709"/>
            <a:ext cx="857939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01093E5-A5A0-49D0-83E7-7AF8311F98A8}"/>
              </a:ext>
            </a:extLst>
          </p:cNvPr>
          <p:cNvSpPr/>
          <p:nvPr/>
        </p:nvSpPr>
        <p:spPr>
          <a:xfrm>
            <a:off x="2539065" y="3760296"/>
            <a:ext cx="1335645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86B9316D-CF19-4657-B144-A6C0F3989AED}"/>
              </a:ext>
            </a:extLst>
          </p:cNvPr>
          <p:cNvSpPr/>
          <p:nvPr/>
        </p:nvSpPr>
        <p:spPr>
          <a:xfrm>
            <a:off x="6232104" y="4730913"/>
            <a:ext cx="91788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775D1479-E803-4847-8221-A102DC90E814}"/>
              </a:ext>
            </a:extLst>
          </p:cNvPr>
          <p:cNvSpPr/>
          <p:nvPr/>
        </p:nvSpPr>
        <p:spPr>
          <a:xfrm>
            <a:off x="5424390" y="3503069"/>
            <a:ext cx="1335645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B472D8F-0BF8-49B7-A56D-3285EE6D612A}"/>
              </a:ext>
            </a:extLst>
          </p:cNvPr>
          <p:cNvSpPr/>
          <p:nvPr/>
        </p:nvSpPr>
        <p:spPr>
          <a:xfrm>
            <a:off x="4370560" y="3913910"/>
            <a:ext cx="81548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38BD369-955E-4580-A39D-19F7E2C306C2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532556" y="2877278"/>
            <a:ext cx="640195" cy="278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EA5A3DC-DD3D-41DF-B9A7-2A8BCBAE17CB}"/>
              </a:ext>
            </a:extLst>
          </p:cNvPr>
          <p:cNvCxnSpPr>
            <a:cxnSpLocks/>
            <a:stCxn id="61" idx="0"/>
            <a:endCxn id="12" idx="3"/>
          </p:cNvCxnSpPr>
          <p:nvPr/>
        </p:nvCxnSpPr>
        <p:spPr>
          <a:xfrm flipV="1">
            <a:off x="1644973" y="2119380"/>
            <a:ext cx="560269" cy="33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8A50288-2A4C-42D5-8A60-F85F89B793F4}"/>
              </a:ext>
            </a:extLst>
          </p:cNvPr>
          <p:cNvCxnSpPr>
            <a:cxnSpLocks/>
            <a:stCxn id="12" idx="0"/>
            <a:endCxn id="36" idx="3"/>
          </p:cNvCxnSpPr>
          <p:nvPr/>
        </p:nvCxnSpPr>
        <p:spPr>
          <a:xfrm flipV="1">
            <a:off x="3071601" y="946336"/>
            <a:ext cx="1373779" cy="68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D4C3687-05E3-4C61-963C-EF620402BBE2}"/>
              </a:ext>
            </a:extLst>
          </p:cNvPr>
          <p:cNvCxnSpPr>
            <a:cxnSpLocks/>
            <a:stCxn id="88" idx="0"/>
            <a:endCxn id="36" idx="5"/>
          </p:cNvCxnSpPr>
          <p:nvPr/>
        </p:nvCxnSpPr>
        <p:spPr>
          <a:xfrm flipH="1" flipV="1">
            <a:off x="4963541" y="946336"/>
            <a:ext cx="1223581" cy="651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3CCE1C3-FE99-40F2-B55F-294CB2BDE7E7}"/>
              </a:ext>
            </a:extLst>
          </p:cNvPr>
          <p:cNvCxnSpPr>
            <a:cxnSpLocks/>
            <a:stCxn id="89" idx="0"/>
            <a:endCxn id="61" idx="4"/>
          </p:cNvCxnSpPr>
          <p:nvPr/>
        </p:nvCxnSpPr>
        <p:spPr>
          <a:xfrm flipH="1" flipV="1">
            <a:off x="1644973" y="2949575"/>
            <a:ext cx="72505" cy="439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813C981-089F-4C20-95D5-D3BB21F7F8A7}"/>
              </a:ext>
            </a:extLst>
          </p:cNvPr>
          <p:cNvCxnSpPr>
            <a:cxnSpLocks/>
            <a:stCxn id="66" idx="0"/>
            <a:endCxn id="88" idx="5"/>
          </p:cNvCxnSpPr>
          <p:nvPr/>
        </p:nvCxnSpPr>
        <p:spPr>
          <a:xfrm flipH="1" flipV="1">
            <a:off x="6910824" y="2081221"/>
            <a:ext cx="266117" cy="69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37043D82-33AD-4018-A8ED-39F794AE0A9B}"/>
              </a:ext>
            </a:extLst>
          </p:cNvPr>
          <p:cNvCxnSpPr>
            <a:cxnSpLocks/>
            <a:stCxn id="68" idx="0"/>
            <a:endCxn id="90" idx="5"/>
          </p:cNvCxnSpPr>
          <p:nvPr/>
        </p:nvCxnSpPr>
        <p:spPr>
          <a:xfrm flipH="1" flipV="1">
            <a:off x="3679109" y="4181671"/>
            <a:ext cx="344706" cy="504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D4945139-394E-4172-B681-F6F85FFB5084}"/>
              </a:ext>
            </a:extLst>
          </p:cNvPr>
          <p:cNvSpPr txBox="1"/>
          <p:nvPr/>
        </p:nvSpPr>
        <p:spPr>
          <a:xfrm>
            <a:off x="3437865" y="451867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7C54088-DE0D-49C3-9C8F-46772E536348}"/>
              </a:ext>
            </a:extLst>
          </p:cNvPr>
          <p:cNvSpPr txBox="1"/>
          <p:nvPr/>
        </p:nvSpPr>
        <p:spPr>
          <a:xfrm>
            <a:off x="6009346" y="4504387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AB84497D-B13B-4606-A8DE-33AD848D4F2F}"/>
              </a:ext>
            </a:extLst>
          </p:cNvPr>
          <p:cNvSpPr txBox="1"/>
          <p:nvPr/>
        </p:nvSpPr>
        <p:spPr>
          <a:xfrm>
            <a:off x="5159870" y="328499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EA270A4-742A-4C9C-AC42-EE2CC7F8A162}"/>
              </a:ext>
            </a:extLst>
          </p:cNvPr>
          <p:cNvSpPr txBox="1"/>
          <p:nvPr/>
        </p:nvSpPr>
        <p:spPr>
          <a:xfrm>
            <a:off x="2038407" y="1308524"/>
            <a:ext cx="51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90FBB9E5-B500-4F1A-B801-FE83BF35E290}"/>
              </a:ext>
            </a:extLst>
          </p:cNvPr>
          <p:cNvSpPr txBox="1"/>
          <p:nvPr/>
        </p:nvSpPr>
        <p:spPr>
          <a:xfrm>
            <a:off x="4821226" y="1406749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BD9C8B8-3F51-493A-B040-80BFF3752F8A}"/>
              </a:ext>
            </a:extLst>
          </p:cNvPr>
          <p:cNvCxnSpPr>
            <a:cxnSpLocks/>
            <a:stCxn id="91" idx="0"/>
            <a:endCxn id="93" idx="4"/>
          </p:cNvCxnSpPr>
          <p:nvPr/>
        </p:nvCxnSpPr>
        <p:spPr>
          <a:xfrm flipH="1" flipV="1">
            <a:off x="6092213" y="3996741"/>
            <a:ext cx="598836" cy="734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48CC3C98-EEE4-4FFF-91E9-3DEB09236853}"/>
              </a:ext>
            </a:extLst>
          </p:cNvPr>
          <p:cNvCxnSpPr>
            <a:cxnSpLocks/>
            <a:stCxn id="94" idx="0"/>
            <a:endCxn id="12" idx="5"/>
          </p:cNvCxnSpPr>
          <p:nvPr/>
        </p:nvCxnSpPr>
        <p:spPr>
          <a:xfrm flipH="1" flipV="1">
            <a:off x="3937960" y="2119380"/>
            <a:ext cx="840340" cy="1794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E4F95C4B-91B5-4963-B7ED-2CEDF3F3D3BC}"/>
              </a:ext>
            </a:extLst>
          </p:cNvPr>
          <p:cNvCxnSpPr>
            <a:cxnSpLocks/>
            <a:stCxn id="65" idx="0"/>
            <a:endCxn id="90" idx="3"/>
          </p:cNvCxnSpPr>
          <p:nvPr/>
        </p:nvCxnSpPr>
        <p:spPr>
          <a:xfrm flipV="1">
            <a:off x="2400950" y="4181671"/>
            <a:ext cx="333716" cy="34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D41F85A1-5764-40D8-8B4D-868D7D56E1A2}"/>
              </a:ext>
            </a:extLst>
          </p:cNvPr>
          <p:cNvCxnSpPr>
            <a:cxnSpLocks/>
            <a:stCxn id="93" idx="0"/>
            <a:endCxn id="88" idx="4"/>
          </p:cNvCxnSpPr>
          <p:nvPr/>
        </p:nvCxnSpPr>
        <p:spPr>
          <a:xfrm flipV="1">
            <a:off x="6092213" y="2164147"/>
            <a:ext cx="94909" cy="133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2754FBC5-8BBC-454F-974F-5CD1C62F382C}"/>
              </a:ext>
            </a:extLst>
          </p:cNvPr>
          <p:cNvCxnSpPr>
            <a:cxnSpLocks/>
            <a:stCxn id="90" idx="0"/>
            <a:endCxn id="12" idx="4"/>
          </p:cNvCxnSpPr>
          <p:nvPr/>
        </p:nvCxnSpPr>
        <p:spPr>
          <a:xfrm flipH="1" flipV="1">
            <a:off x="3071601" y="2202306"/>
            <a:ext cx="135287" cy="1557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322B7902-950F-4A3B-9816-9E7D39FA5E8C}"/>
              </a:ext>
            </a:extLst>
          </p:cNvPr>
          <p:cNvSpPr/>
          <p:nvPr/>
        </p:nvSpPr>
        <p:spPr>
          <a:xfrm>
            <a:off x="205521" y="3251279"/>
            <a:ext cx="8732957" cy="1249378"/>
          </a:xfrm>
          <a:custGeom>
            <a:avLst/>
            <a:gdLst>
              <a:gd name="connsiteX0" fmla="*/ 0 w 11409987"/>
              <a:gd name="connsiteY0" fmla="*/ 1584356 h 1665837"/>
              <a:gd name="connsiteX1" fmla="*/ 117695 w 11409987"/>
              <a:gd name="connsiteY1" fmla="*/ 1602463 h 1665837"/>
              <a:gd name="connsiteX2" fmla="*/ 217283 w 11409987"/>
              <a:gd name="connsiteY2" fmla="*/ 1620570 h 1665837"/>
              <a:gd name="connsiteX3" fmla="*/ 289711 w 11409987"/>
              <a:gd name="connsiteY3" fmla="*/ 1647731 h 1665837"/>
              <a:gd name="connsiteX4" fmla="*/ 325925 w 11409987"/>
              <a:gd name="connsiteY4" fmla="*/ 1656784 h 1665837"/>
              <a:gd name="connsiteX5" fmla="*/ 733331 w 11409987"/>
              <a:gd name="connsiteY5" fmla="*/ 1665837 h 1665837"/>
              <a:gd name="connsiteX6" fmla="*/ 1348966 w 11409987"/>
              <a:gd name="connsiteY6" fmla="*/ 1656784 h 1665837"/>
              <a:gd name="connsiteX7" fmla="*/ 1412341 w 11409987"/>
              <a:gd name="connsiteY7" fmla="*/ 1647731 h 1665837"/>
              <a:gd name="connsiteX8" fmla="*/ 1439501 w 11409987"/>
              <a:gd name="connsiteY8" fmla="*/ 1638677 h 1665837"/>
              <a:gd name="connsiteX9" fmla="*/ 1484768 w 11409987"/>
              <a:gd name="connsiteY9" fmla="*/ 1629624 h 1665837"/>
              <a:gd name="connsiteX10" fmla="*/ 1520982 w 11409987"/>
              <a:gd name="connsiteY10" fmla="*/ 1611517 h 1665837"/>
              <a:gd name="connsiteX11" fmla="*/ 1575303 w 11409987"/>
              <a:gd name="connsiteY11" fmla="*/ 1593410 h 1665837"/>
              <a:gd name="connsiteX12" fmla="*/ 1602463 w 11409987"/>
              <a:gd name="connsiteY12" fmla="*/ 1575303 h 1665837"/>
              <a:gd name="connsiteX13" fmla="*/ 1629624 w 11409987"/>
              <a:gd name="connsiteY13" fmla="*/ 1566249 h 1665837"/>
              <a:gd name="connsiteX14" fmla="*/ 1665838 w 11409987"/>
              <a:gd name="connsiteY14" fmla="*/ 1548142 h 1665837"/>
              <a:gd name="connsiteX15" fmla="*/ 1692998 w 11409987"/>
              <a:gd name="connsiteY15" fmla="*/ 1539089 h 1665837"/>
              <a:gd name="connsiteX16" fmla="*/ 1738265 w 11409987"/>
              <a:gd name="connsiteY16" fmla="*/ 1511929 h 1665837"/>
              <a:gd name="connsiteX17" fmla="*/ 1810693 w 11409987"/>
              <a:gd name="connsiteY17" fmla="*/ 1475715 h 1665837"/>
              <a:gd name="connsiteX18" fmla="*/ 1837854 w 11409987"/>
              <a:gd name="connsiteY18" fmla="*/ 1457608 h 1665837"/>
              <a:gd name="connsiteX19" fmla="*/ 1901228 w 11409987"/>
              <a:gd name="connsiteY19" fmla="*/ 1412340 h 1665837"/>
              <a:gd name="connsiteX20" fmla="*/ 1937442 w 11409987"/>
              <a:gd name="connsiteY20" fmla="*/ 1394234 h 1665837"/>
              <a:gd name="connsiteX21" fmla="*/ 1991762 w 11409987"/>
              <a:gd name="connsiteY21" fmla="*/ 1339913 h 1665837"/>
              <a:gd name="connsiteX22" fmla="*/ 2018923 w 11409987"/>
              <a:gd name="connsiteY22" fmla="*/ 1303699 h 1665837"/>
              <a:gd name="connsiteX23" fmla="*/ 2046083 w 11409987"/>
              <a:gd name="connsiteY23" fmla="*/ 1285592 h 1665837"/>
              <a:gd name="connsiteX24" fmla="*/ 2154725 w 11409987"/>
              <a:gd name="connsiteY24" fmla="*/ 1204111 h 1665837"/>
              <a:gd name="connsiteX25" fmla="*/ 2190939 w 11409987"/>
              <a:gd name="connsiteY25" fmla="*/ 1176950 h 1665837"/>
              <a:gd name="connsiteX26" fmla="*/ 2254313 w 11409987"/>
              <a:gd name="connsiteY26" fmla="*/ 1086416 h 1665837"/>
              <a:gd name="connsiteX27" fmla="*/ 2272420 w 11409987"/>
              <a:gd name="connsiteY27" fmla="*/ 1059255 h 1665837"/>
              <a:gd name="connsiteX28" fmla="*/ 2308634 w 11409987"/>
              <a:gd name="connsiteY28" fmla="*/ 1032095 h 1665837"/>
              <a:gd name="connsiteX29" fmla="*/ 2362955 w 11409987"/>
              <a:gd name="connsiteY29" fmla="*/ 977774 h 1665837"/>
              <a:gd name="connsiteX30" fmla="*/ 2480650 w 11409987"/>
              <a:gd name="connsiteY30" fmla="*/ 932507 h 1665837"/>
              <a:gd name="connsiteX31" fmla="*/ 2571184 w 11409987"/>
              <a:gd name="connsiteY31" fmla="*/ 896293 h 1665837"/>
              <a:gd name="connsiteX32" fmla="*/ 2634558 w 11409987"/>
              <a:gd name="connsiteY32" fmla="*/ 869133 h 1665837"/>
              <a:gd name="connsiteX33" fmla="*/ 2706986 w 11409987"/>
              <a:gd name="connsiteY33" fmla="*/ 814812 h 1665837"/>
              <a:gd name="connsiteX34" fmla="*/ 2734147 w 11409987"/>
              <a:gd name="connsiteY34" fmla="*/ 796705 h 1665837"/>
              <a:gd name="connsiteX35" fmla="*/ 2761307 w 11409987"/>
              <a:gd name="connsiteY35" fmla="*/ 787651 h 1665837"/>
              <a:gd name="connsiteX36" fmla="*/ 2806574 w 11409987"/>
              <a:gd name="connsiteY36" fmla="*/ 760491 h 1665837"/>
              <a:gd name="connsiteX37" fmla="*/ 2842788 w 11409987"/>
              <a:gd name="connsiteY37" fmla="*/ 751437 h 1665837"/>
              <a:gd name="connsiteX38" fmla="*/ 2869949 w 11409987"/>
              <a:gd name="connsiteY38" fmla="*/ 742384 h 1665837"/>
              <a:gd name="connsiteX39" fmla="*/ 2933323 w 11409987"/>
              <a:gd name="connsiteY39" fmla="*/ 715224 h 1665837"/>
              <a:gd name="connsiteX40" fmla="*/ 2969537 w 11409987"/>
              <a:gd name="connsiteY40" fmla="*/ 688063 h 1665837"/>
              <a:gd name="connsiteX41" fmla="*/ 3051018 w 11409987"/>
              <a:gd name="connsiteY41" fmla="*/ 660903 h 1665837"/>
              <a:gd name="connsiteX42" fmla="*/ 3123446 w 11409987"/>
              <a:gd name="connsiteY42" fmla="*/ 642796 h 1665837"/>
              <a:gd name="connsiteX43" fmla="*/ 3204927 w 11409987"/>
              <a:gd name="connsiteY43" fmla="*/ 606582 h 1665837"/>
              <a:gd name="connsiteX44" fmla="*/ 3304515 w 11409987"/>
              <a:gd name="connsiteY44" fmla="*/ 570368 h 1665837"/>
              <a:gd name="connsiteX45" fmla="*/ 3358836 w 11409987"/>
              <a:gd name="connsiteY45" fmla="*/ 561315 h 1665837"/>
              <a:gd name="connsiteX46" fmla="*/ 3458424 w 11409987"/>
              <a:gd name="connsiteY46" fmla="*/ 525101 h 1665837"/>
              <a:gd name="connsiteX47" fmla="*/ 3558012 w 11409987"/>
              <a:gd name="connsiteY47" fmla="*/ 488887 h 1665837"/>
              <a:gd name="connsiteX48" fmla="*/ 3630440 w 11409987"/>
              <a:gd name="connsiteY48" fmla="*/ 452673 h 1665837"/>
              <a:gd name="connsiteX49" fmla="*/ 3711921 w 11409987"/>
              <a:gd name="connsiteY49" fmla="*/ 416459 h 1665837"/>
              <a:gd name="connsiteX50" fmla="*/ 3748135 w 11409987"/>
              <a:gd name="connsiteY50" fmla="*/ 407406 h 1665837"/>
              <a:gd name="connsiteX51" fmla="*/ 3802456 w 11409987"/>
              <a:gd name="connsiteY51" fmla="*/ 389299 h 1665837"/>
              <a:gd name="connsiteX52" fmla="*/ 3847723 w 11409987"/>
              <a:gd name="connsiteY52" fmla="*/ 371192 h 1665837"/>
              <a:gd name="connsiteX53" fmla="*/ 3974471 w 11409987"/>
              <a:gd name="connsiteY53" fmla="*/ 334978 h 1665837"/>
              <a:gd name="connsiteX54" fmla="*/ 4037846 w 11409987"/>
              <a:gd name="connsiteY54" fmla="*/ 316871 h 1665837"/>
              <a:gd name="connsiteX55" fmla="*/ 4092166 w 11409987"/>
              <a:gd name="connsiteY55" fmla="*/ 298764 h 1665837"/>
              <a:gd name="connsiteX56" fmla="*/ 4264182 w 11409987"/>
              <a:gd name="connsiteY56" fmla="*/ 280657 h 1665837"/>
              <a:gd name="connsiteX57" fmla="*/ 4409038 w 11409987"/>
              <a:gd name="connsiteY57" fmla="*/ 253497 h 1665837"/>
              <a:gd name="connsiteX58" fmla="*/ 4508626 w 11409987"/>
              <a:gd name="connsiteY58" fmla="*/ 235390 h 1665837"/>
              <a:gd name="connsiteX59" fmla="*/ 4617267 w 11409987"/>
              <a:gd name="connsiteY59" fmla="*/ 199176 h 1665837"/>
              <a:gd name="connsiteX60" fmla="*/ 4680642 w 11409987"/>
              <a:gd name="connsiteY60" fmla="*/ 181069 h 1665837"/>
              <a:gd name="connsiteX61" fmla="*/ 4744016 w 11409987"/>
              <a:gd name="connsiteY61" fmla="*/ 172016 h 1665837"/>
              <a:gd name="connsiteX62" fmla="*/ 4834551 w 11409987"/>
              <a:gd name="connsiteY62" fmla="*/ 144855 h 1665837"/>
              <a:gd name="connsiteX63" fmla="*/ 4888871 w 11409987"/>
              <a:gd name="connsiteY63" fmla="*/ 126748 h 1665837"/>
              <a:gd name="connsiteX64" fmla="*/ 5106155 w 11409987"/>
              <a:gd name="connsiteY64" fmla="*/ 99588 h 1665837"/>
              <a:gd name="connsiteX65" fmla="*/ 5151422 w 11409987"/>
              <a:gd name="connsiteY65" fmla="*/ 81481 h 1665837"/>
              <a:gd name="connsiteX66" fmla="*/ 5377758 w 11409987"/>
              <a:gd name="connsiteY66" fmla="*/ 63374 h 1665837"/>
              <a:gd name="connsiteX67" fmla="*/ 5848539 w 11409987"/>
              <a:gd name="connsiteY67" fmla="*/ 54321 h 1665837"/>
              <a:gd name="connsiteX68" fmla="*/ 6047715 w 11409987"/>
              <a:gd name="connsiteY68" fmla="*/ 36214 h 1665837"/>
              <a:gd name="connsiteX69" fmla="*/ 6264998 w 11409987"/>
              <a:gd name="connsiteY69" fmla="*/ 45267 h 1665837"/>
              <a:gd name="connsiteX70" fmla="*/ 6609030 w 11409987"/>
              <a:gd name="connsiteY70" fmla="*/ 54321 h 1665837"/>
              <a:gd name="connsiteX71" fmla="*/ 6654297 w 11409987"/>
              <a:gd name="connsiteY71" fmla="*/ 63374 h 1665837"/>
              <a:gd name="connsiteX72" fmla="*/ 6753885 w 11409987"/>
              <a:gd name="connsiteY72" fmla="*/ 81481 h 1665837"/>
              <a:gd name="connsiteX73" fmla="*/ 7125077 w 11409987"/>
              <a:gd name="connsiteY73" fmla="*/ 72428 h 1665837"/>
              <a:gd name="connsiteX74" fmla="*/ 7197505 w 11409987"/>
              <a:gd name="connsiteY74" fmla="*/ 54321 h 1665837"/>
              <a:gd name="connsiteX75" fmla="*/ 7260879 w 11409987"/>
              <a:gd name="connsiteY75" fmla="*/ 45267 h 1665837"/>
              <a:gd name="connsiteX76" fmla="*/ 7369521 w 11409987"/>
              <a:gd name="connsiteY76" fmla="*/ 18107 h 1665837"/>
              <a:gd name="connsiteX77" fmla="*/ 7405735 w 11409987"/>
              <a:gd name="connsiteY77" fmla="*/ 9053 h 1665837"/>
              <a:gd name="connsiteX78" fmla="*/ 7604911 w 11409987"/>
              <a:gd name="connsiteY78" fmla="*/ 0 h 1665837"/>
              <a:gd name="connsiteX79" fmla="*/ 7876515 w 11409987"/>
              <a:gd name="connsiteY79" fmla="*/ 9053 h 1665837"/>
              <a:gd name="connsiteX80" fmla="*/ 7903675 w 11409987"/>
              <a:gd name="connsiteY80" fmla="*/ 18107 h 1665837"/>
              <a:gd name="connsiteX81" fmla="*/ 7957996 w 11409987"/>
              <a:gd name="connsiteY81" fmla="*/ 27160 h 1665837"/>
              <a:gd name="connsiteX82" fmla="*/ 7994210 w 11409987"/>
              <a:gd name="connsiteY82" fmla="*/ 45267 h 1665837"/>
              <a:gd name="connsiteX83" fmla="*/ 8039477 w 11409987"/>
              <a:gd name="connsiteY83" fmla="*/ 54321 h 1665837"/>
              <a:gd name="connsiteX84" fmla="*/ 8066638 w 11409987"/>
              <a:gd name="connsiteY84" fmla="*/ 63374 h 1665837"/>
              <a:gd name="connsiteX85" fmla="*/ 8120958 w 11409987"/>
              <a:gd name="connsiteY85" fmla="*/ 99588 h 1665837"/>
              <a:gd name="connsiteX86" fmla="*/ 8184333 w 11409987"/>
              <a:gd name="connsiteY86" fmla="*/ 144855 h 1665837"/>
              <a:gd name="connsiteX87" fmla="*/ 8220547 w 11409987"/>
              <a:gd name="connsiteY87" fmla="*/ 153909 h 1665837"/>
              <a:gd name="connsiteX88" fmla="*/ 8247707 w 11409987"/>
              <a:gd name="connsiteY88" fmla="*/ 162962 h 1665837"/>
              <a:gd name="connsiteX89" fmla="*/ 8347295 w 11409987"/>
              <a:gd name="connsiteY89" fmla="*/ 226337 h 1665837"/>
              <a:gd name="connsiteX90" fmla="*/ 8392562 w 11409987"/>
              <a:gd name="connsiteY90" fmla="*/ 253497 h 1665837"/>
              <a:gd name="connsiteX91" fmla="*/ 8437830 w 11409987"/>
              <a:gd name="connsiteY91" fmla="*/ 262550 h 1665837"/>
              <a:gd name="connsiteX92" fmla="*/ 8591739 w 11409987"/>
              <a:gd name="connsiteY92" fmla="*/ 316871 h 1665837"/>
              <a:gd name="connsiteX93" fmla="*/ 8700380 w 11409987"/>
              <a:gd name="connsiteY93" fmla="*/ 334978 h 1665837"/>
              <a:gd name="connsiteX94" fmla="*/ 8836182 w 11409987"/>
              <a:gd name="connsiteY94" fmla="*/ 353085 h 1665837"/>
              <a:gd name="connsiteX95" fmla="*/ 8990091 w 11409987"/>
              <a:gd name="connsiteY95" fmla="*/ 371192 h 1665837"/>
              <a:gd name="connsiteX96" fmla="*/ 9062519 w 11409987"/>
              <a:gd name="connsiteY96" fmla="*/ 389299 h 1665837"/>
              <a:gd name="connsiteX97" fmla="*/ 9279802 w 11409987"/>
              <a:gd name="connsiteY97" fmla="*/ 452673 h 1665837"/>
              <a:gd name="connsiteX98" fmla="*/ 9370337 w 11409987"/>
              <a:gd name="connsiteY98" fmla="*/ 479834 h 1665837"/>
              <a:gd name="connsiteX99" fmla="*/ 9469925 w 11409987"/>
              <a:gd name="connsiteY99" fmla="*/ 497940 h 1665837"/>
              <a:gd name="connsiteX100" fmla="*/ 9614780 w 11409987"/>
              <a:gd name="connsiteY100" fmla="*/ 516047 h 1665837"/>
              <a:gd name="connsiteX101" fmla="*/ 9786796 w 11409987"/>
              <a:gd name="connsiteY101" fmla="*/ 543208 h 1665837"/>
              <a:gd name="connsiteX102" fmla="*/ 10185149 w 11409987"/>
              <a:gd name="connsiteY102" fmla="*/ 570368 h 1665837"/>
              <a:gd name="connsiteX103" fmla="*/ 10456753 w 11409987"/>
              <a:gd name="connsiteY103" fmla="*/ 561315 h 1665837"/>
              <a:gd name="connsiteX104" fmla="*/ 10610661 w 11409987"/>
              <a:gd name="connsiteY104" fmla="*/ 525101 h 1665837"/>
              <a:gd name="connsiteX105" fmla="*/ 10664982 w 11409987"/>
              <a:gd name="connsiteY105" fmla="*/ 516047 h 1665837"/>
              <a:gd name="connsiteX106" fmla="*/ 10710250 w 11409987"/>
              <a:gd name="connsiteY106" fmla="*/ 506994 h 1665837"/>
              <a:gd name="connsiteX107" fmla="*/ 10746463 w 11409987"/>
              <a:gd name="connsiteY107" fmla="*/ 497940 h 1665837"/>
              <a:gd name="connsiteX108" fmla="*/ 10773624 w 11409987"/>
              <a:gd name="connsiteY108" fmla="*/ 488887 h 1665837"/>
              <a:gd name="connsiteX109" fmla="*/ 10972800 w 11409987"/>
              <a:gd name="connsiteY109" fmla="*/ 479834 h 1665837"/>
              <a:gd name="connsiteX110" fmla="*/ 11343992 w 11409987"/>
              <a:gd name="connsiteY110" fmla="*/ 452673 h 1665837"/>
              <a:gd name="connsiteX111" fmla="*/ 11407366 w 11409987"/>
              <a:gd name="connsiteY111" fmla="*/ 443620 h 166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409987" h="1665837">
                <a:moveTo>
                  <a:pt x="0" y="1584356"/>
                </a:moveTo>
                <a:cubicBezTo>
                  <a:pt x="183763" y="1610610"/>
                  <a:pt x="-45606" y="1577340"/>
                  <a:pt x="117695" y="1602463"/>
                </a:cubicBezTo>
                <a:cubicBezTo>
                  <a:pt x="152693" y="1607847"/>
                  <a:pt x="184095" y="1609508"/>
                  <a:pt x="217283" y="1620570"/>
                </a:cubicBezTo>
                <a:cubicBezTo>
                  <a:pt x="274654" y="1639693"/>
                  <a:pt x="245229" y="1635022"/>
                  <a:pt x="289711" y="1647731"/>
                </a:cubicBezTo>
                <a:cubicBezTo>
                  <a:pt x="301675" y="1651149"/>
                  <a:pt x="313493" y="1656277"/>
                  <a:pt x="325925" y="1656784"/>
                </a:cubicBezTo>
                <a:cubicBezTo>
                  <a:pt x="461648" y="1662323"/>
                  <a:pt x="597529" y="1662819"/>
                  <a:pt x="733331" y="1665837"/>
                </a:cubicBezTo>
                <a:lnTo>
                  <a:pt x="1348966" y="1656784"/>
                </a:lnTo>
                <a:cubicBezTo>
                  <a:pt x="1370298" y="1656215"/>
                  <a:pt x="1391416" y="1651916"/>
                  <a:pt x="1412341" y="1647731"/>
                </a:cubicBezTo>
                <a:cubicBezTo>
                  <a:pt x="1421699" y="1645859"/>
                  <a:pt x="1430243" y="1640992"/>
                  <a:pt x="1439501" y="1638677"/>
                </a:cubicBezTo>
                <a:cubicBezTo>
                  <a:pt x="1454429" y="1634945"/>
                  <a:pt x="1469679" y="1632642"/>
                  <a:pt x="1484768" y="1629624"/>
                </a:cubicBezTo>
                <a:cubicBezTo>
                  <a:pt x="1496839" y="1623588"/>
                  <a:pt x="1508451" y="1616529"/>
                  <a:pt x="1520982" y="1611517"/>
                </a:cubicBezTo>
                <a:cubicBezTo>
                  <a:pt x="1538703" y="1604428"/>
                  <a:pt x="1557862" y="1601162"/>
                  <a:pt x="1575303" y="1593410"/>
                </a:cubicBezTo>
                <a:cubicBezTo>
                  <a:pt x="1585246" y="1588991"/>
                  <a:pt x="1592731" y="1580169"/>
                  <a:pt x="1602463" y="1575303"/>
                </a:cubicBezTo>
                <a:cubicBezTo>
                  <a:pt x="1610999" y="1571035"/>
                  <a:pt x="1620852" y="1570008"/>
                  <a:pt x="1629624" y="1566249"/>
                </a:cubicBezTo>
                <a:cubicBezTo>
                  <a:pt x="1642029" y="1560933"/>
                  <a:pt x="1653433" y="1553458"/>
                  <a:pt x="1665838" y="1548142"/>
                </a:cubicBezTo>
                <a:cubicBezTo>
                  <a:pt x="1674609" y="1544383"/>
                  <a:pt x="1684462" y="1543357"/>
                  <a:pt x="1692998" y="1539089"/>
                </a:cubicBezTo>
                <a:cubicBezTo>
                  <a:pt x="1708737" y="1531220"/>
                  <a:pt x="1722772" y="1520272"/>
                  <a:pt x="1738265" y="1511929"/>
                </a:cubicBezTo>
                <a:cubicBezTo>
                  <a:pt x="1762031" y="1499132"/>
                  <a:pt x="1788234" y="1490687"/>
                  <a:pt x="1810693" y="1475715"/>
                </a:cubicBezTo>
                <a:cubicBezTo>
                  <a:pt x="1819747" y="1469679"/>
                  <a:pt x="1829000" y="1463933"/>
                  <a:pt x="1837854" y="1457608"/>
                </a:cubicBezTo>
                <a:cubicBezTo>
                  <a:pt x="1857294" y="1443722"/>
                  <a:pt x="1879885" y="1424536"/>
                  <a:pt x="1901228" y="1412340"/>
                </a:cubicBezTo>
                <a:cubicBezTo>
                  <a:pt x="1912946" y="1405644"/>
                  <a:pt x="1925371" y="1400269"/>
                  <a:pt x="1937442" y="1394234"/>
                </a:cubicBezTo>
                <a:cubicBezTo>
                  <a:pt x="1955549" y="1376127"/>
                  <a:pt x="1976398" y="1360398"/>
                  <a:pt x="1991762" y="1339913"/>
                </a:cubicBezTo>
                <a:cubicBezTo>
                  <a:pt x="2000816" y="1327842"/>
                  <a:pt x="2008253" y="1314369"/>
                  <a:pt x="2018923" y="1303699"/>
                </a:cubicBezTo>
                <a:cubicBezTo>
                  <a:pt x="2026617" y="1296005"/>
                  <a:pt x="2037283" y="1291992"/>
                  <a:pt x="2046083" y="1285592"/>
                </a:cubicBezTo>
                <a:cubicBezTo>
                  <a:pt x="2082692" y="1258967"/>
                  <a:pt x="2118511" y="1231271"/>
                  <a:pt x="2154725" y="1204111"/>
                </a:cubicBezTo>
                <a:cubicBezTo>
                  <a:pt x="2166796" y="1195057"/>
                  <a:pt x="2181885" y="1189021"/>
                  <a:pt x="2190939" y="1176950"/>
                </a:cubicBezTo>
                <a:cubicBezTo>
                  <a:pt x="2231155" y="1123330"/>
                  <a:pt x="2209732" y="1153288"/>
                  <a:pt x="2254313" y="1086416"/>
                </a:cubicBezTo>
                <a:cubicBezTo>
                  <a:pt x="2260349" y="1077362"/>
                  <a:pt x="2263715" y="1065784"/>
                  <a:pt x="2272420" y="1059255"/>
                </a:cubicBezTo>
                <a:cubicBezTo>
                  <a:pt x="2284491" y="1050202"/>
                  <a:pt x="2297418" y="1042189"/>
                  <a:pt x="2308634" y="1032095"/>
                </a:cubicBezTo>
                <a:cubicBezTo>
                  <a:pt x="2327668" y="1014965"/>
                  <a:pt x="2340051" y="989226"/>
                  <a:pt x="2362955" y="977774"/>
                </a:cubicBezTo>
                <a:cubicBezTo>
                  <a:pt x="2454408" y="932046"/>
                  <a:pt x="2323502" y="995367"/>
                  <a:pt x="2480650" y="932507"/>
                </a:cubicBezTo>
                <a:cubicBezTo>
                  <a:pt x="2510828" y="920436"/>
                  <a:pt x="2544140" y="914322"/>
                  <a:pt x="2571184" y="896293"/>
                </a:cubicBezTo>
                <a:cubicBezTo>
                  <a:pt x="2608698" y="871284"/>
                  <a:pt x="2587789" y="880825"/>
                  <a:pt x="2634558" y="869133"/>
                </a:cubicBezTo>
                <a:cubicBezTo>
                  <a:pt x="2676890" y="826801"/>
                  <a:pt x="2646990" y="852309"/>
                  <a:pt x="2706986" y="814812"/>
                </a:cubicBezTo>
                <a:cubicBezTo>
                  <a:pt x="2716213" y="809045"/>
                  <a:pt x="2724415" y="801571"/>
                  <a:pt x="2734147" y="796705"/>
                </a:cubicBezTo>
                <a:cubicBezTo>
                  <a:pt x="2742683" y="792437"/>
                  <a:pt x="2752771" y="791919"/>
                  <a:pt x="2761307" y="787651"/>
                </a:cubicBezTo>
                <a:cubicBezTo>
                  <a:pt x="2777046" y="779781"/>
                  <a:pt x="2790494" y="767638"/>
                  <a:pt x="2806574" y="760491"/>
                </a:cubicBezTo>
                <a:cubicBezTo>
                  <a:pt x="2817944" y="755437"/>
                  <a:pt x="2830824" y="754855"/>
                  <a:pt x="2842788" y="751437"/>
                </a:cubicBezTo>
                <a:cubicBezTo>
                  <a:pt x="2851964" y="748815"/>
                  <a:pt x="2861177" y="746143"/>
                  <a:pt x="2869949" y="742384"/>
                </a:cubicBezTo>
                <a:cubicBezTo>
                  <a:pt x="2948261" y="708822"/>
                  <a:pt x="2869625" y="736455"/>
                  <a:pt x="2933323" y="715224"/>
                </a:cubicBezTo>
                <a:cubicBezTo>
                  <a:pt x="2945394" y="706170"/>
                  <a:pt x="2955837" y="694386"/>
                  <a:pt x="2969537" y="688063"/>
                </a:cubicBezTo>
                <a:cubicBezTo>
                  <a:pt x="2995531" y="676066"/>
                  <a:pt x="3023858" y="669957"/>
                  <a:pt x="3051018" y="660903"/>
                </a:cubicBezTo>
                <a:cubicBezTo>
                  <a:pt x="3092783" y="646981"/>
                  <a:pt x="3068809" y="653723"/>
                  <a:pt x="3123446" y="642796"/>
                </a:cubicBezTo>
                <a:cubicBezTo>
                  <a:pt x="3170172" y="611645"/>
                  <a:pt x="3133819" y="632440"/>
                  <a:pt x="3204927" y="606582"/>
                </a:cubicBezTo>
                <a:cubicBezTo>
                  <a:pt x="3244527" y="592182"/>
                  <a:pt x="3262245" y="580935"/>
                  <a:pt x="3304515" y="570368"/>
                </a:cubicBezTo>
                <a:cubicBezTo>
                  <a:pt x="3322324" y="565916"/>
                  <a:pt x="3340729" y="564333"/>
                  <a:pt x="3358836" y="561315"/>
                </a:cubicBezTo>
                <a:cubicBezTo>
                  <a:pt x="3517347" y="508478"/>
                  <a:pt x="3319849" y="575492"/>
                  <a:pt x="3458424" y="525101"/>
                </a:cubicBezTo>
                <a:cubicBezTo>
                  <a:pt x="3503252" y="508800"/>
                  <a:pt x="3516234" y="508169"/>
                  <a:pt x="3558012" y="488887"/>
                </a:cubicBezTo>
                <a:cubicBezTo>
                  <a:pt x="3582520" y="477576"/>
                  <a:pt x="3606297" y="464744"/>
                  <a:pt x="3630440" y="452673"/>
                </a:cubicBezTo>
                <a:cubicBezTo>
                  <a:pt x="3661988" y="436899"/>
                  <a:pt x="3677245" y="428018"/>
                  <a:pt x="3711921" y="416459"/>
                </a:cubicBezTo>
                <a:cubicBezTo>
                  <a:pt x="3723725" y="412524"/>
                  <a:pt x="3736217" y="410981"/>
                  <a:pt x="3748135" y="407406"/>
                </a:cubicBezTo>
                <a:cubicBezTo>
                  <a:pt x="3766417" y="401922"/>
                  <a:pt x="3784519" y="395822"/>
                  <a:pt x="3802456" y="389299"/>
                </a:cubicBezTo>
                <a:cubicBezTo>
                  <a:pt x="3817729" y="383745"/>
                  <a:pt x="3832226" y="376086"/>
                  <a:pt x="3847723" y="371192"/>
                </a:cubicBezTo>
                <a:cubicBezTo>
                  <a:pt x="3889623" y="357960"/>
                  <a:pt x="3932222" y="347049"/>
                  <a:pt x="3974471" y="334978"/>
                </a:cubicBezTo>
                <a:cubicBezTo>
                  <a:pt x="3995596" y="328942"/>
                  <a:pt x="4017003" y="323819"/>
                  <a:pt x="4037846" y="316871"/>
                </a:cubicBezTo>
                <a:cubicBezTo>
                  <a:pt x="4055953" y="310835"/>
                  <a:pt x="4073650" y="303393"/>
                  <a:pt x="4092166" y="298764"/>
                </a:cubicBezTo>
                <a:cubicBezTo>
                  <a:pt x="4140452" y="286693"/>
                  <a:pt x="4224315" y="283724"/>
                  <a:pt x="4264182" y="280657"/>
                </a:cubicBezTo>
                <a:cubicBezTo>
                  <a:pt x="4363359" y="255864"/>
                  <a:pt x="4207436" y="293820"/>
                  <a:pt x="4409038" y="253497"/>
                </a:cubicBezTo>
                <a:cubicBezTo>
                  <a:pt x="4472305" y="240843"/>
                  <a:pt x="4439126" y="246973"/>
                  <a:pt x="4508626" y="235390"/>
                </a:cubicBezTo>
                <a:lnTo>
                  <a:pt x="4617267" y="199176"/>
                </a:lnTo>
                <a:cubicBezTo>
                  <a:pt x="4640529" y="191422"/>
                  <a:pt x="4655644" y="185614"/>
                  <a:pt x="4680642" y="181069"/>
                </a:cubicBezTo>
                <a:cubicBezTo>
                  <a:pt x="4701637" y="177252"/>
                  <a:pt x="4722891" y="175034"/>
                  <a:pt x="4744016" y="172016"/>
                </a:cubicBezTo>
                <a:cubicBezTo>
                  <a:pt x="4813224" y="137412"/>
                  <a:pt x="4744373" y="167400"/>
                  <a:pt x="4834551" y="144855"/>
                </a:cubicBezTo>
                <a:cubicBezTo>
                  <a:pt x="4853067" y="140226"/>
                  <a:pt x="4870355" y="131377"/>
                  <a:pt x="4888871" y="126748"/>
                </a:cubicBezTo>
                <a:cubicBezTo>
                  <a:pt x="4983961" y="102975"/>
                  <a:pt x="4999604" y="107198"/>
                  <a:pt x="5106155" y="99588"/>
                </a:cubicBezTo>
                <a:cubicBezTo>
                  <a:pt x="5121244" y="93552"/>
                  <a:pt x="5135856" y="86151"/>
                  <a:pt x="5151422" y="81481"/>
                </a:cubicBezTo>
                <a:cubicBezTo>
                  <a:pt x="5213464" y="62869"/>
                  <a:pt x="5348165" y="64196"/>
                  <a:pt x="5377758" y="63374"/>
                </a:cubicBezTo>
                <a:lnTo>
                  <a:pt x="5848539" y="54321"/>
                </a:lnTo>
                <a:cubicBezTo>
                  <a:pt x="5922346" y="43776"/>
                  <a:pt x="5963923" y="36214"/>
                  <a:pt x="6047715" y="36214"/>
                </a:cubicBezTo>
                <a:cubicBezTo>
                  <a:pt x="6120206" y="36214"/>
                  <a:pt x="6192545" y="42930"/>
                  <a:pt x="6264998" y="45267"/>
                </a:cubicBezTo>
                <a:lnTo>
                  <a:pt x="6609030" y="54321"/>
                </a:lnTo>
                <a:lnTo>
                  <a:pt x="6654297" y="63374"/>
                </a:lnTo>
                <a:cubicBezTo>
                  <a:pt x="6781712" y="86540"/>
                  <a:pt x="6642069" y="59119"/>
                  <a:pt x="6753885" y="81481"/>
                </a:cubicBezTo>
                <a:cubicBezTo>
                  <a:pt x="6877616" y="78463"/>
                  <a:pt x="7001541" y="79991"/>
                  <a:pt x="7125077" y="72428"/>
                </a:cubicBezTo>
                <a:cubicBezTo>
                  <a:pt x="7149916" y="70907"/>
                  <a:pt x="7173103" y="59202"/>
                  <a:pt x="7197505" y="54321"/>
                </a:cubicBezTo>
                <a:cubicBezTo>
                  <a:pt x="7218430" y="50136"/>
                  <a:pt x="7239754" y="48285"/>
                  <a:pt x="7260879" y="45267"/>
                </a:cubicBezTo>
                <a:cubicBezTo>
                  <a:pt x="7351634" y="15015"/>
                  <a:pt x="7278081" y="36395"/>
                  <a:pt x="7369521" y="18107"/>
                </a:cubicBezTo>
                <a:cubicBezTo>
                  <a:pt x="7381722" y="15667"/>
                  <a:pt x="7393329" y="10007"/>
                  <a:pt x="7405735" y="9053"/>
                </a:cubicBezTo>
                <a:cubicBezTo>
                  <a:pt x="7472000" y="3956"/>
                  <a:pt x="7538519" y="3018"/>
                  <a:pt x="7604911" y="0"/>
                </a:cubicBezTo>
                <a:cubicBezTo>
                  <a:pt x="7695446" y="3018"/>
                  <a:pt x="7786096" y="3573"/>
                  <a:pt x="7876515" y="9053"/>
                </a:cubicBezTo>
                <a:cubicBezTo>
                  <a:pt x="7886041" y="9630"/>
                  <a:pt x="7894359" y="16037"/>
                  <a:pt x="7903675" y="18107"/>
                </a:cubicBezTo>
                <a:cubicBezTo>
                  <a:pt x="7921595" y="22089"/>
                  <a:pt x="7939889" y="24142"/>
                  <a:pt x="7957996" y="27160"/>
                </a:cubicBezTo>
                <a:cubicBezTo>
                  <a:pt x="7970067" y="33196"/>
                  <a:pt x="7981406" y="40999"/>
                  <a:pt x="7994210" y="45267"/>
                </a:cubicBezTo>
                <a:cubicBezTo>
                  <a:pt x="8008808" y="50133"/>
                  <a:pt x="8024549" y="50589"/>
                  <a:pt x="8039477" y="54321"/>
                </a:cubicBezTo>
                <a:cubicBezTo>
                  <a:pt x="8048735" y="56636"/>
                  <a:pt x="8057584" y="60356"/>
                  <a:pt x="8066638" y="63374"/>
                </a:cubicBezTo>
                <a:cubicBezTo>
                  <a:pt x="8084745" y="75445"/>
                  <a:pt x="8103549" y="86531"/>
                  <a:pt x="8120958" y="99588"/>
                </a:cubicBezTo>
                <a:cubicBezTo>
                  <a:pt x="8125081" y="102680"/>
                  <a:pt x="8174036" y="140442"/>
                  <a:pt x="8184333" y="144855"/>
                </a:cubicBezTo>
                <a:cubicBezTo>
                  <a:pt x="8195770" y="149757"/>
                  <a:pt x="8208583" y="150491"/>
                  <a:pt x="8220547" y="153909"/>
                </a:cubicBezTo>
                <a:cubicBezTo>
                  <a:pt x="8229723" y="156531"/>
                  <a:pt x="8238654" y="159944"/>
                  <a:pt x="8247707" y="162962"/>
                </a:cubicBezTo>
                <a:cubicBezTo>
                  <a:pt x="8316656" y="208928"/>
                  <a:pt x="8283378" y="187986"/>
                  <a:pt x="8347295" y="226337"/>
                </a:cubicBezTo>
                <a:cubicBezTo>
                  <a:pt x="8362384" y="235390"/>
                  <a:pt x="8375307" y="250046"/>
                  <a:pt x="8392562" y="253497"/>
                </a:cubicBezTo>
                <a:lnTo>
                  <a:pt x="8437830" y="262550"/>
                </a:lnTo>
                <a:cubicBezTo>
                  <a:pt x="8480815" y="279744"/>
                  <a:pt x="8556292" y="310963"/>
                  <a:pt x="8591739" y="316871"/>
                </a:cubicBezTo>
                <a:cubicBezTo>
                  <a:pt x="8627953" y="322907"/>
                  <a:pt x="8664036" y="329786"/>
                  <a:pt x="8700380" y="334978"/>
                </a:cubicBezTo>
                <a:cubicBezTo>
                  <a:pt x="8763907" y="344054"/>
                  <a:pt x="8769868" y="345284"/>
                  <a:pt x="8836182" y="353085"/>
                </a:cubicBezTo>
                <a:cubicBezTo>
                  <a:pt x="8851712" y="354912"/>
                  <a:pt x="8970795" y="367574"/>
                  <a:pt x="8990091" y="371192"/>
                </a:cubicBezTo>
                <a:cubicBezTo>
                  <a:pt x="9014550" y="375778"/>
                  <a:pt x="9038510" y="382751"/>
                  <a:pt x="9062519" y="389299"/>
                </a:cubicBezTo>
                <a:cubicBezTo>
                  <a:pt x="9144733" y="411721"/>
                  <a:pt x="9200836" y="428983"/>
                  <a:pt x="9279802" y="452673"/>
                </a:cubicBezTo>
                <a:cubicBezTo>
                  <a:pt x="9309980" y="461727"/>
                  <a:pt x="9339338" y="474198"/>
                  <a:pt x="9370337" y="479834"/>
                </a:cubicBezTo>
                <a:cubicBezTo>
                  <a:pt x="9403533" y="485869"/>
                  <a:pt x="9436558" y="492935"/>
                  <a:pt x="9469925" y="497940"/>
                </a:cubicBezTo>
                <a:cubicBezTo>
                  <a:pt x="9646681" y="524453"/>
                  <a:pt x="9466517" y="491337"/>
                  <a:pt x="9614780" y="516047"/>
                </a:cubicBezTo>
                <a:cubicBezTo>
                  <a:pt x="9692573" y="529013"/>
                  <a:pt x="9670675" y="535291"/>
                  <a:pt x="9786796" y="543208"/>
                </a:cubicBezTo>
                <a:lnTo>
                  <a:pt x="10185149" y="570368"/>
                </a:lnTo>
                <a:cubicBezTo>
                  <a:pt x="10275684" y="567350"/>
                  <a:pt x="10366410" y="567925"/>
                  <a:pt x="10456753" y="561315"/>
                </a:cubicBezTo>
                <a:cubicBezTo>
                  <a:pt x="10574311" y="552713"/>
                  <a:pt x="10524790" y="546569"/>
                  <a:pt x="10610661" y="525101"/>
                </a:cubicBezTo>
                <a:cubicBezTo>
                  <a:pt x="10628470" y="520649"/>
                  <a:pt x="10646921" y="519331"/>
                  <a:pt x="10664982" y="516047"/>
                </a:cubicBezTo>
                <a:cubicBezTo>
                  <a:pt x="10680122" y="513294"/>
                  <a:pt x="10695228" y="510332"/>
                  <a:pt x="10710250" y="506994"/>
                </a:cubicBezTo>
                <a:cubicBezTo>
                  <a:pt x="10722396" y="504295"/>
                  <a:pt x="10734499" y="501358"/>
                  <a:pt x="10746463" y="497940"/>
                </a:cubicBezTo>
                <a:cubicBezTo>
                  <a:pt x="10755639" y="495318"/>
                  <a:pt x="10764111" y="489648"/>
                  <a:pt x="10773624" y="488887"/>
                </a:cubicBezTo>
                <a:cubicBezTo>
                  <a:pt x="10839873" y="483587"/>
                  <a:pt x="10906408" y="482852"/>
                  <a:pt x="10972800" y="479834"/>
                </a:cubicBezTo>
                <a:cubicBezTo>
                  <a:pt x="11110812" y="433827"/>
                  <a:pt x="10967447" y="478943"/>
                  <a:pt x="11343992" y="452673"/>
                </a:cubicBezTo>
                <a:cubicBezTo>
                  <a:pt x="11490719" y="442436"/>
                  <a:pt x="11336396" y="443620"/>
                  <a:pt x="11407366" y="4436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666BC816-708B-4A6D-B0ED-905FA63ECF55}"/>
              </a:ext>
            </a:extLst>
          </p:cNvPr>
          <p:cNvGrpSpPr/>
          <p:nvPr/>
        </p:nvGrpSpPr>
        <p:grpSpPr>
          <a:xfrm>
            <a:off x="7828105" y="2818435"/>
            <a:ext cx="1148406" cy="1602918"/>
            <a:chOff x="10437470" y="2614913"/>
            <a:chExt cx="1531208" cy="2137224"/>
          </a:xfrm>
        </p:grpSpPr>
        <p:sp>
          <p:nvSpPr>
            <p:cNvPr id="142" name="箭號: 向下 141">
              <a:extLst>
                <a:ext uri="{FF2B5EF4-FFF2-40B4-BE49-F238E27FC236}">
                  <a16:creationId xmlns:a16="http://schemas.microsoft.com/office/drawing/2014/main" id="{7BD43A5D-C108-4BD0-9366-125E85619A0F}"/>
                </a:ext>
              </a:extLst>
            </p:cNvPr>
            <p:cNvSpPr/>
            <p:nvPr/>
          </p:nvSpPr>
          <p:spPr>
            <a:xfrm>
              <a:off x="10437470" y="3950760"/>
              <a:ext cx="303291" cy="8013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2" name="箭號: 向下 191">
              <a:extLst>
                <a:ext uri="{FF2B5EF4-FFF2-40B4-BE49-F238E27FC236}">
                  <a16:creationId xmlns:a16="http://schemas.microsoft.com/office/drawing/2014/main" id="{47FBE734-A888-4E1C-9662-D188542D4B9C}"/>
                </a:ext>
              </a:extLst>
            </p:cNvPr>
            <p:cNvSpPr/>
            <p:nvPr/>
          </p:nvSpPr>
          <p:spPr>
            <a:xfrm rot="10800000">
              <a:off x="10437471" y="2614913"/>
              <a:ext cx="303291" cy="8013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C2381C6-8B37-49FC-8DE4-042339335EA6}"/>
                </a:ext>
              </a:extLst>
            </p:cNvPr>
            <p:cNvSpPr txBox="1"/>
            <p:nvPr/>
          </p:nvSpPr>
          <p:spPr>
            <a:xfrm>
              <a:off x="10774185" y="2873870"/>
              <a:ext cx="11182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regular</a:t>
              </a:r>
            </a:p>
          </p:txBody>
        </p: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DF80CB0-E9DF-435D-A26C-8E80C4726D9D}"/>
                </a:ext>
              </a:extLst>
            </p:cNvPr>
            <p:cNvSpPr txBox="1"/>
            <p:nvPr/>
          </p:nvSpPr>
          <p:spPr>
            <a:xfrm>
              <a:off x="10850423" y="3856873"/>
              <a:ext cx="1118255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not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regular</a:t>
              </a:r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98736C7E-33E8-4C52-A958-048218AB46BD}"/>
              </a:ext>
            </a:extLst>
          </p:cNvPr>
          <p:cNvSpPr/>
          <p:nvPr/>
        </p:nvSpPr>
        <p:spPr>
          <a:xfrm>
            <a:off x="185013" y="170686"/>
            <a:ext cx="1961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branching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9AAA228-F868-47DB-93F4-9033D3AB65AF}"/>
              </a:ext>
            </a:extLst>
          </p:cNvPr>
          <p:cNvSpPr txBox="1"/>
          <p:nvPr/>
        </p:nvSpPr>
        <p:spPr>
          <a:xfrm>
            <a:off x="881811" y="211091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B1E019D4-F768-4155-83C2-14EFA8D2789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C236514-16A0-41E1-BDA2-86FE45DB0AC9}"/>
              </a:ext>
            </a:extLst>
          </p:cNvPr>
          <p:cNvSpPr/>
          <p:nvPr/>
        </p:nvSpPr>
        <p:spPr>
          <a:xfrm>
            <a:off x="1846384" y="3491743"/>
            <a:ext cx="5785687" cy="1866587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1C7B0B-CC9F-4684-B9C5-BD710510C2CC}"/>
              </a:ext>
            </a:extLst>
          </p:cNvPr>
          <p:cNvSpPr txBox="1"/>
          <p:nvPr/>
        </p:nvSpPr>
        <p:spPr>
          <a:xfrm flipH="1">
            <a:off x="393356" y="5742108"/>
            <a:ext cx="708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non-regular vertices to be partitioned.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196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092A98BD-EAED-4E40-9DF5-DEA826887365}"/>
              </a:ext>
            </a:extLst>
          </p:cNvPr>
          <p:cNvSpPr/>
          <p:nvPr/>
        </p:nvSpPr>
        <p:spPr>
          <a:xfrm>
            <a:off x="1846384" y="1636049"/>
            <a:ext cx="2450434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D8C10D8-E794-4014-936E-E563B00DD1C7}"/>
              </a:ext>
            </a:extLst>
          </p:cNvPr>
          <p:cNvSpPr/>
          <p:nvPr/>
        </p:nvSpPr>
        <p:spPr>
          <a:xfrm>
            <a:off x="977150" y="2455903"/>
            <a:ext cx="1335645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254AA0C3-9419-4974-A638-1D6C074886F5}"/>
              </a:ext>
            </a:extLst>
          </p:cNvPr>
          <p:cNvSpPr/>
          <p:nvPr/>
        </p:nvSpPr>
        <p:spPr>
          <a:xfrm>
            <a:off x="79429" y="3155683"/>
            <a:ext cx="906253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50678F8-1FD5-4D14-99C4-1248FB2FA1CF}"/>
              </a:ext>
            </a:extLst>
          </p:cNvPr>
          <p:cNvSpPr/>
          <p:nvPr/>
        </p:nvSpPr>
        <p:spPr>
          <a:xfrm>
            <a:off x="1924870" y="4526427"/>
            <a:ext cx="95216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63AAA4B-3398-4EC2-9B97-1DAD3F19817E}"/>
              </a:ext>
            </a:extLst>
          </p:cNvPr>
          <p:cNvSpPr/>
          <p:nvPr/>
        </p:nvSpPr>
        <p:spPr>
          <a:xfrm>
            <a:off x="6581870" y="2774112"/>
            <a:ext cx="1190142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9F23D2-AD86-48F5-8319-F03B362532F8}"/>
              </a:ext>
            </a:extLst>
          </p:cNvPr>
          <p:cNvSpPr/>
          <p:nvPr/>
        </p:nvSpPr>
        <p:spPr>
          <a:xfrm>
            <a:off x="3786851" y="4686665"/>
            <a:ext cx="473928" cy="4936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1A53E-84F6-42A0-BEDE-B8D2598E8003}"/>
              </a:ext>
            </a:extLst>
          </p:cNvPr>
          <p:cNvSpPr txBox="1"/>
          <p:nvPr/>
        </p:nvSpPr>
        <p:spPr>
          <a:xfrm>
            <a:off x="1123367" y="305787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F775213-E502-410B-BE20-89BDA9E2D3C5}"/>
              </a:ext>
            </a:extLst>
          </p:cNvPr>
          <p:cNvSpPr txBox="1"/>
          <p:nvPr/>
        </p:nvSpPr>
        <p:spPr>
          <a:xfrm>
            <a:off x="52008" y="2769032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5C7220-ECE8-46B9-AB34-0368475741A7}"/>
              </a:ext>
            </a:extLst>
          </p:cNvPr>
          <p:cNvSpPr txBox="1"/>
          <p:nvPr/>
        </p:nvSpPr>
        <p:spPr>
          <a:xfrm>
            <a:off x="6493226" y="2447423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616F966-3F0E-437B-864B-8B303D9F492D}"/>
              </a:ext>
            </a:extLst>
          </p:cNvPr>
          <p:cNvSpPr txBox="1"/>
          <p:nvPr/>
        </p:nvSpPr>
        <p:spPr>
          <a:xfrm>
            <a:off x="4191550" y="3657109"/>
            <a:ext cx="38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1A561D-1C52-4284-8D57-FDC4416B3791}"/>
              </a:ext>
            </a:extLst>
          </p:cNvPr>
          <p:cNvSpPr txBox="1"/>
          <p:nvPr/>
        </p:nvSpPr>
        <p:spPr>
          <a:xfrm>
            <a:off x="2245307" y="3720726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7C782D8-8D5F-4FA4-BE29-E8341572ACD7}"/>
              </a:ext>
            </a:extLst>
          </p:cNvPr>
          <p:cNvSpPr txBox="1"/>
          <p:nvPr/>
        </p:nvSpPr>
        <p:spPr>
          <a:xfrm>
            <a:off x="1634104" y="4352356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7E6BFC6-DB96-422D-8FB6-6A603810A135}"/>
              </a:ext>
            </a:extLst>
          </p:cNvPr>
          <p:cNvSpPr/>
          <p:nvPr/>
        </p:nvSpPr>
        <p:spPr>
          <a:xfrm>
            <a:off x="4338065" y="408382"/>
            <a:ext cx="732791" cy="6302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42CFA12-4F4C-496C-A284-197267093D44}"/>
              </a:ext>
            </a:extLst>
          </p:cNvPr>
          <p:cNvSpPr/>
          <p:nvPr/>
        </p:nvSpPr>
        <p:spPr>
          <a:xfrm>
            <a:off x="5163651" y="1597890"/>
            <a:ext cx="2046941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D581E41-F48B-4F4F-A4EC-40AFCA498CF6}"/>
              </a:ext>
            </a:extLst>
          </p:cNvPr>
          <p:cNvSpPr/>
          <p:nvPr/>
        </p:nvSpPr>
        <p:spPr>
          <a:xfrm>
            <a:off x="1288508" y="3388709"/>
            <a:ext cx="857939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01093E5-A5A0-49D0-83E7-7AF8311F98A8}"/>
              </a:ext>
            </a:extLst>
          </p:cNvPr>
          <p:cNvSpPr/>
          <p:nvPr/>
        </p:nvSpPr>
        <p:spPr>
          <a:xfrm>
            <a:off x="2539065" y="3760296"/>
            <a:ext cx="1335645" cy="493672"/>
          </a:xfrm>
          <a:prstGeom prst="ellipse">
            <a:avLst/>
          </a:prstGeom>
          <a:solidFill>
            <a:srgbClr val="BF49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86B9316D-CF19-4657-B144-A6C0F3989AED}"/>
              </a:ext>
            </a:extLst>
          </p:cNvPr>
          <p:cNvSpPr/>
          <p:nvPr/>
        </p:nvSpPr>
        <p:spPr>
          <a:xfrm>
            <a:off x="6232104" y="4730913"/>
            <a:ext cx="91788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775D1479-E803-4847-8221-A102DC90E814}"/>
              </a:ext>
            </a:extLst>
          </p:cNvPr>
          <p:cNvSpPr/>
          <p:nvPr/>
        </p:nvSpPr>
        <p:spPr>
          <a:xfrm>
            <a:off x="5424390" y="3503069"/>
            <a:ext cx="1335645" cy="4936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B472D8F-0BF8-49B7-A56D-3285EE6D612A}"/>
              </a:ext>
            </a:extLst>
          </p:cNvPr>
          <p:cNvSpPr/>
          <p:nvPr/>
        </p:nvSpPr>
        <p:spPr>
          <a:xfrm>
            <a:off x="4370560" y="3913910"/>
            <a:ext cx="81548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38BD369-955E-4580-A39D-19F7E2C306C2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532556" y="2877278"/>
            <a:ext cx="640195" cy="278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EA5A3DC-DD3D-41DF-B9A7-2A8BCBAE17CB}"/>
              </a:ext>
            </a:extLst>
          </p:cNvPr>
          <p:cNvCxnSpPr>
            <a:cxnSpLocks/>
            <a:stCxn id="61" idx="0"/>
            <a:endCxn id="12" idx="3"/>
          </p:cNvCxnSpPr>
          <p:nvPr/>
        </p:nvCxnSpPr>
        <p:spPr>
          <a:xfrm flipV="1">
            <a:off x="1644973" y="2119380"/>
            <a:ext cx="560269" cy="33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8A50288-2A4C-42D5-8A60-F85F89B793F4}"/>
              </a:ext>
            </a:extLst>
          </p:cNvPr>
          <p:cNvCxnSpPr>
            <a:cxnSpLocks/>
            <a:stCxn id="12" idx="0"/>
            <a:endCxn id="36" idx="3"/>
          </p:cNvCxnSpPr>
          <p:nvPr/>
        </p:nvCxnSpPr>
        <p:spPr>
          <a:xfrm flipV="1">
            <a:off x="3071601" y="946336"/>
            <a:ext cx="1373779" cy="68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D4C3687-05E3-4C61-963C-EF620402BBE2}"/>
              </a:ext>
            </a:extLst>
          </p:cNvPr>
          <p:cNvCxnSpPr>
            <a:cxnSpLocks/>
            <a:stCxn id="88" idx="0"/>
            <a:endCxn id="36" idx="5"/>
          </p:cNvCxnSpPr>
          <p:nvPr/>
        </p:nvCxnSpPr>
        <p:spPr>
          <a:xfrm flipH="1" flipV="1">
            <a:off x="4963541" y="946336"/>
            <a:ext cx="1223581" cy="651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3CCE1C3-FE99-40F2-B55F-294CB2BDE7E7}"/>
              </a:ext>
            </a:extLst>
          </p:cNvPr>
          <p:cNvCxnSpPr>
            <a:cxnSpLocks/>
            <a:stCxn id="89" idx="0"/>
            <a:endCxn id="61" idx="4"/>
          </p:cNvCxnSpPr>
          <p:nvPr/>
        </p:nvCxnSpPr>
        <p:spPr>
          <a:xfrm flipH="1" flipV="1">
            <a:off x="1644973" y="2949575"/>
            <a:ext cx="72505" cy="439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813C981-089F-4C20-95D5-D3BB21F7F8A7}"/>
              </a:ext>
            </a:extLst>
          </p:cNvPr>
          <p:cNvCxnSpPr>
            <a:cxnSpLocks/>
            <a:stCxn id="66" idx="0"/>
            <a:endCxn id="88" idx="5"/>
          </p:cNvCxnSpPr>
          <p:nvPr/>
        </p:nvCxnSpPr>
        <p:spPr>
          <a:xfrm flipH="1" flipV="1">
            <a:off x="6910824" y="2081221"/>
            <a:ext cx="266117" cy="69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37043D82-33AD-4018-A8ED-39F794AE0A9B}"/>
              </a:ext>
            </a:extLst>
          </p:cNvPr>
          <p:cNvCxnSpPr>
            <a:cxnSpLocks/>
            <a:stCxn id="68" idx="0"/>
            <a:endCxn id="90" idx="5"/>
          </p:cNvCxnSpPr>
          <p:nvPr/>
        </p:nvCxnSpPr>
        <p:spPr>
          <a:xfrm flipH="1" flipV="1">
            <a:off x="3679109" y="4181671"/>
            <a:ext cx="344706" cy="504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D4945139-394E-4172-B681-F6F85FFB5084}"/>
              </a:ext>
            </a:extLst>
          </p:cNvPr>
          <p:cNvSpPr txBox="1"/>
          <p:nvPr/>
        </p:nvSpPr>
        <p:spPr>
          <a:xfrm>
            <a:off x="3437865" y="451867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7C54088-DE0D-49C3-9C8F-46772E536348}"/>
              </a:ext>
            </a:extLst>
          </p:cNvPr>
          <p:cNvSpPr txBox="1"/>
          <p:nvPr/>
        </p:nvSpPr>
        <p:spPr>
          <a:xfrm>
            <a:off x="6009346" y="4504387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AB84497D-B13B-4606-A8DE-33AD848D4F2F}"/>
              </a:ext>
            </a:extLst>
          </p:cNvPr>
          <p:cNvSpPr txBox="1"/>
          <p:nvPr/>
        </p:nvSpPr>
        <p:spPr>
          <a:xfrm>
            <a:off x="5159870" y="328499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EA270A4-742A-4C9C-AC42-EE2CC7F8A162}"/>
              </a:ext>
            </a:extLst>
          </p:cNvPr>
          <p:cNvSpPr txBox="1"/>
          <p:nvPr/>
        </p:nvSpPr>
        <p:spPr>
          <a:xfrm>
            <a:off x="2038407" y="1308524"/>
            <a:ext cx="51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90FBB9E5-B500-4F1A-B801-FE83BF35E290}"/>
              </a:ext>
            </a:extLst>
          </p:cNvPr>
          <p:cNvSpPr txBox="1"/>
          <p:nvPr/>
        </p:nvSpPr>
        <p:spPr>
          <a:xfrm>
            <a:off x="4821226" y="1406749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BD9C8B8-3F51-493A-B040-80BFF3752F8A}"/>
              </a:ext>
            </a:extLst>
          </p:cNvPr>
          <p:cNvCxnSpPr>
            <a:cxnSpLocks/>
            <a:stCxn id="91" idx="0"/>
            <a:endCxn id="93" idx="4"/>
          </p:cNvCxnSpPr>
          <p:nvPr/>
        </p:nvCxnSpPr>
        <p:spPr>
          <a:xfrm flipH="1" flipV="1">
            <a:off x="6092213" y="3996741"/>
            <a:ext cx="598836" cy="734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48CC3C98-EEE4-4FFF-91E9-3DEB09236853}"/>
              </a:ext>
            </a:extLst>
          </p:cNvPr>
          <p:cNvCxnSpPr>
            <a:cxnSpLocks/>
            <a:stCxn id="94" idx="0"/>
            <a:endCxn id="12" idx="5"/>
          </p:cNvCxnSpPr>
          <p:nvPr/>
        </p:nvCxnSpPr>
        <p:spPr>
          <a:xfrm flipH="1" flipV="1">
            <a:off x="3937960" y="2119380"/>
            <a:ext cx="840340" cy="1794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E4F95C4B-91B5-4963-B7ED-2CEDF3F3D3BC}"/>
              </a:ext>
            </a:extLst>
          </p:cNvPr>
          <p:cNvCxnSpPr>
            <a:cxnSpLocks/>
            <a:stCxn id="65" idx="0"/>
            <a:endCxn id="90" idx="3"/>
          </p:cNvCxnSpPr>
          <p:nvPr/>
        </p:nvCxnSpPr>
        <p:spPr>
          <a:xfrm flipV="1">
            <a:off x="2400950" y="4181671"/>
            <a:ext cx="333716" cy="34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D41F85A1-5764-40D8-8B4D-868D7D56E1A2}"/>
              </a:ext>
            </a:extLst>
          </p:cNvPr>
          <p:cNvCxnSpPr>
            <a:cxnSpLocks/>
            <a:stCxn id="93" idx="0"/>
            <a:endCxn id="88" idx="4"/>
          </p:cNvCxnSpPr>
          <p:nvPr/>
        </p:nvCxnSpPr>
        <p:spPr>
          <a:xfrm flipV="1">
            <a:off x="6092213" y="2164147"/>
            <a:ext cx="94909" cy="133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2754FBC5-8BBC-454F-974F-5CD1C62F382C}"/>
              </a:ext>
            </a:extLst>
          </p:cNvPr>
          <p:cNvCxnSpPr>
            <a:cxnSpLocks/>
            <a:stCxn id="90" idx="0"/>
            <a:endCxn id="12" idx="4"/>
          </p:cNvCxnSpPr>
          <p:nvPr/>
        </p:nvCxnSpPr>
        <p:spPr>
          <a:xfrm flipH="1" flipV="1">
            <a:off x="3071601" y="2202306"/>
            <a:ext cx="135287" cy="1557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322B7902-950F-4A3B-9816-9E7D39FA5E8C}"/>
              </a:ext>
            </a:extLst>
          </p:cNvPr>
          <p:cNvSpPr/>
          <p:nvPr/>
        </p:nvSpPr>
        <p:spPr>
          <a:xfrm>
            <a:off x="205521" y="3251279"/>
            <a:ext cx="8732957" cy="1249378"/>
          </a:xfrm>
          <a:custGeom>
            <a:avLst/>
            <a:gdLst>
              <a:gd name="connsiteX0" fmla="*/ 0 w 11409987"/>
              <a:gd name="connsiteY0" fmla="*/ 1584356 h 1665837"/>
              <a:gd name="connsiteX1" fmla="*/ 117695 w 11409987"/>
              <a:gd name="connsiteY1" fmla="*/ 1602463 h 1665837"/>
              <a:gd name="connsiteX2" fmla="*/ 217283 w 11409987"/>
              <a:gd name="connsiteY2" fmla="*/ 1620570 h 1665837"/>
              <a:gd name="connsiteX3" fmla="*/ 289711 w 11409987"/>
              <a:gd name="connsiteY3" fmla="*/ 1647731 h 1665837"/>
              <a:gd name="connsiteX4" fmla="*/ 325925 w 11409987"/>
              <a:gd name="connsiteY4" fmla="*/ 1656784 h 1665837"/>
              <a:gd name="connsiteX5" fmla="*/ 733331 w 11409987"/>
              <a:gd name="connsiteY5" fmla="*/ 1665837 h 1665837"/>
              <a:gd name="connsiteX6" fmla="*/ 1348966 w 11409987"/>
              <a:gd name="connsiteY6" fmla="*/ 1656784 h 1665837"/>
              <a:gd name="connsiteX7" fmla="*/ 1412341 w 11409987"/>
              <a:gd name="connsiteY7" fmla="*/ 1647731 h 1665837"/>
              <a:gd name="connsiteX8" fmla="*/ 1439501 w 11409987"/>
              <a:gd name="connsiteY8" fmla="*/ 1638677 h 1665837"/>
              <a:gd name="connsiteX9" fmla="*/ 1484768 w 11409987"/>
              <a:gd name="connsiteY9" fmla="*/ 1629624 h 1665837"/>
              <a:gd name="connsiteX10" fmla="*/ 1520982 w 11409987"/>
              <a:gd name="connsiteY10" fmla="*/ 1611517 h 1665837"/>
              <a:gd name="connsiteX11" fmla="*/ 1575303 w 11409987"/>
              <a:gd name="connsiteY11" fmla="*/ 1593410 h 1665837"/>
              <a:gd name="connsiteX12" fmla="*/ 1602463 w 11409987"/>
              <a:gd name="connsiteY12" fmla="*/ 1575303 h 1665837"/>
              <a:gd name="connsiteX13" fmla="*/ 1629624 w 11409987"/>
              <a:gd name="connsiteY13" fmla="*/ 1566249 h 1665837"/>
              <a:gd name="connsiteX14" fmla="*/ 1665838 w 11409987"/>
              <a:gd name="connsiteY14" fmla="*/ 1548142 h 1665837"/>
              <a:gd name="connsiteX15" fmla="*/ 1692998 w 11409987"/>
              <a:gd name="connsiteY15" fmla="*/ 1539089 h 1665837"/>
              <a:gd name="connsiteX16" fmla="*/ 1738265 w 11409987"/>
              <a:gd name="connsiteY16" fmla="*/ 1511929 h 1665837"/>
              <a:gd name="connsiteX17" fmla="*/ 1810693 w 11409987"/>
              <a:gd name="connsiteY17" fmla="*/ 1475715 h 1665837"/>
              <a:gd name="connsiteX18" fmla="*/ 1837854 w 11409987"/>
              <a:gd name="connsiteY18" fmla="*/ 1457608 h 1665837"/>
              <a:gd name="connsiteX19" fmla="*/ 1901228 w 11409987"/>
              <a:gd name="connsiteY19" fmla="*/ 1412340 h 1665837"/>
              <a:gd name="connsiteX20" fmla="*/ 1937442 w 11409987"/>
              <a:gd name="connsiteY20" fmla="*/ 1394234 h 1665837"/>
              <a:gd name="connsiteX21" fmla="*/ 1991762 w 11409987"/>
              <a:gd name="connsiteY21" fmla="*/ 1339913 h 1665837"/>
              <a:gd name="connsiteX22" fmla="*/ 2018923 w 11409987"/>
              <a:gd name="connsiteY22" fmla="*/ 1303699 h 1665837"/>
              <a:gd name="connsiteX23" fmla="*/ 2046083 w 11409987"/>
              <a:gd name="connsiteY23" fmla="*/ 1285592 h 1665837"/>
              <a:gd name="connsiteX24" fmla="*/ 2154725 w 11409987"/>
              <a:gd name="connsiteY24" fmla="*/ 1204111 h 1665837"/>
              <a:gd name="connsiteX25" fmla="*/ 2190939 w 11409987"/>
              <a:gd name="connsiteY25" fmla="*/ 1176950 h 1665837"/>
              <a:gd name="connsiteX26" fmla="*/ 2254313 w 11409987"/>
              <a:gd name="connsiteY26" fmla="*/ 1086416 h 1665837"/>
              <a:gd name="connsiteX27" fmla="*/ 2272420 w 11409987"/>
              <a:gd name="connsiteY27" fmla="*/ 1059255 h 1665837"/>
              <a:gd name="connsiteX28" fmla="*/ 2308634 w 11409987"/>
              <a:gd name="connsiteY28" fmla="*/ 1032095 h 1665837"/>
              <a:gd name="connsiteX29" fmla="*/ 2362955 w 11409987"/>
              <a:gd name="connsiteY29" fmla="*/ 977774 h 1665837"/>
              <a:gd name="connsiteX30" fmla="*/ 2480650 w 11409987"/>
              <a:gd name="connsiteY30" fmla="*/ 932507 h 1665837"/>
              <a:gd name="connsiteX31" fmla="*/ 2571184 w 11409987"/>
              <a:gd name="connsiteY31" fmla="*/ 896293 h 1665837"/>
              <a:gd name="connsiteX32" fmla="*/ 2634558 w 11409987"/>
              <a:gd name="connsiteY32" fmla="*/ 869133 h 1665837"/>
              <a:gd name="connsiteX33" fmla="*/ 2706986 w 11409987"/>
              <a:gd name="connsiteY33" fmla="*/ 814812 h 1665837"/>
              <a:gd name="connsiteX34" fmla="*/ 2734147 w 11409987"/>
              <a:gd name="connsiteY34" fmla="*/ 796705 h 1665837"/>
              <a:gd name="connsiteX35" fmla="*/ 2761307 w 11409987"/>
              <a:gd name="connsiteY35" fmla="*/ 787651 h 1665837"/>
              <a:gd name="connsiteX36" fmla="*/ 2806574 w 11409987"/>
              <a:gd name="connsiteY36" fmla="*/ 760491 h 1665837"/>
              <a:gd name="connsiteX37" fmla="*/ 2842788 w 11409987"/>
              <a:gd name="connsiteY37" fmla="*/ 751437 h 1665837"/>
              <a:gd name="connsiteX38" fmla="*/ 2869949 w 11409987"/>
              <a:gd name="connsiteY38" fmla="*/ 742384 h 1665837"/>
              <a:gd name="connsiteX39" fmla="*/ 2933323 w 11409987"/>
              <a:gd name="connsiteY39" fmla="*/ 715224 h 1665837"/>
              <a:gd name="connsiteX40" fmla="*/ 2969537 w 11409987"/>
              <a:gd name="connsiteY40" fmla="*/ 688063 h 1665837"/>
              <a:gd name="connsiteX41" fmla="*/ 3051018 w 11409987"/>
              <a:gd name="connsiteY41" fmla="*/ 660903 h 1665837"/>
              <a:gd name="connsiteX42" fmla="*/ 3123446 w 11409987"/>
              <a:gd name="connsiteY42" fmla="*/ 642796 h 1665837"/>
              <a:gd name="connsiteX43" fmla="*/ 3204927 w 11409987"/>
              <a:gd name="connsiteY43" fmla="*/ 606582 h 1665837"/>
              <a:gd name="connsiteX44" fmla="*/ 3304515 w 11409987"/>
              <a:gd name="connsiteY44" fmla="*/ 570368 h 1665837"/>
              <a:gd name="connsiteX45" fmla="*/ 3358836 w 11409987"/>
              <a:gd name="connsiteY45" fmla="*/ 561315 h 1665837"/>
              <a:gd name="connsiteX46" fmla="*/ 3458424 w 11409987"/>
              <a:gd name="connsiteY46" fmla="*/ 525101 h 1665837"/>
              <a:gd name="connsiteX47" fmla="*/ 3558012 w 11409987"/>
              <a:gd name="connsiteY47" fmla="*/ 488887 h 1665837"/>
              <a:gd name="connsiteX48" fmla="*/ 3630440 w 11409987"/>
              <a:gd name="connsiteY48" fmla="*/ 452673 h 1665837"/>
              <a:gd name="connsiteX49" fmla="*/ 3711921 w 11409987"/>
              <a:gd name="connsiteY49" fmla="*/ 416459 h 1665837"/>
              <a:gd name="connsiteX50" fmla="*/ 3748135 w 11409987"/>
              <a:gd name="connsiteY50" fmla="*/ 407406 h 1665837"/>
              <a:gd name="connsiteX51" fmla="*/ 3802456 w 11409987"/>
              <a:gd name="connsiteY51" fmla="*/ 389299 h 1665837"/>
              <a:gd name="connsiteX52" fmla="*/ 3847723 w 11409987"/>
              <a:gd name="connsiteY52" fmla="*/ 371192 h 1665837"/>
              <a:gd name="connsiteX53" fmla="*/ 3974471 w 11409987"/>
              <a:gd name="connsiteY53" fmla="*/ 334978 h 1665837"/>
              <a:gd name="connsiteX54" fmla="*/ 4037846 w 11409987"/>
              <a:gd name="connsiteY54" fmla="*/ 316871 h 1665837"/>
              <a:gd name="connsiteX55" fmla="*/ 4092166 w 11409987"/>
              <a:gd name="connsiteY55" fmla="*/ 298764 h 1665837"/>
              <a:gd name="connsiteX56" fmla="*/ 4264182 w 11409987"/>
              <a:gd name="connsiteY56" fmla="*/ 280657 h 1665837"/>
              <a:gd name="connsiteX57" fmla="*/ 4409038 w 11409987"/>
              <a:gd name="connsiteY57" fmla="*/ 253497 h 1665837"/>
              <a:gd name="connsiteX58" fmla="*/ 4508626 w 11409987"/>
              <a:gd name="connsiteY58" fmla="*/ 235390 h 1665837"/>
              <a:gd name="connsiteX59" fmla="*/ 4617267 w 11409987"/>
              <a:gd name="connsiteY59" fmla="*/ 199176 h 1665837"/>
              <a:gd name="connsiteX60" fmla="*/ 4680642 w 11409987"/>
              <a:gd name="connsiteY60" fmla="*/ 181069 h 1665837"/>
              <a:gd name="connsiteX61" fmla="*/ 4744016 w 11409987"/>
              <a:gd name="connsiteY61" fmla="*/ 172016 h 1665837"/>
              <a:gd name="connsiteX62" fmla="*/ 4834551 w 11409987"/>
              <a:gd name="connsiteY62" fmla="*/ 144855 h 1665837"/>
              <a:gd name="connsiteX63" fmla="*/ 4888871 w 11409987"/>
              <a:gd name="connsiteY63" fmla="*/ 126748 h 1665837"/>
              <a:gd name="connsiteX64" fmla="*/ 5106155 w 11409987"/>
              <a:gd name="connsiteY64" fmla="*/ 99588 h 1665837"/>
              <a:gd name="connsiteX65" fmla="*/ 5151422 w 11409987"/>
              <a:gd name="connsiteY65" fmla="*/ 81481 h 1665837"/>
              <a:gd name="connsiteX66" fmla="*/ 5377758 w 11409987"/>
              <a:gd name="connsiteY66" fmla="*/ 63374 h 1665837"/>
              <a:gd name="connsiteX67" fmla="*/ 5848539 w 11409987"/>
              <a:gd name="connsiteY67" fmla="*/ 54321 h 1665837"/>
              <a:gd name="connsiteX68" fmla="*/ 6047715 w 11409987"/>
              <a:gd name="connsiteY68" fmla="*/ 36214 h 1665837"/>
              <a:gd name="connsiteX69" fmla="*/ 6264998 w 11409987"/>
              <a:gd name="connsiteY69" fmla="*/ 45267 h 1665837"/>
              <a:gd name="connsiteX70" fmla="*/ 6609030 w 11409987"/>
              <a:gd name="connsiteY70" fmla="*/ 54321 h 1665837"/>
              <a:gd name="connsiteX71" fmla="*/ 6654297 w 11409987"/>
              <a:gd name="connsiteY71" fmla="*/ 63374 h 1665837"/>
              <a:gd name="connsiteX72" fmla="*/ 6753885 w 11409987"/>
              <a:gd name="connsiteY72" fmla="*/ 81481 h 1665837"/>
              <a:gd name="connsiteX73" fmla="*/ 7125077 w 11409987"/>
              <a:gd name="connsiteY73" fmla="*/ 72428 h 1665837"/>
              <a:gd name="connsiteX74" fmla="*/ 7197505 w 11409987"/>
              <a:gd name="connsiteY74" fmla="*/ 54321 h 1665837"/>
              <a:gd name="connsiteX75" fmla="*/ 7260879 w 11409987"/>
              <a:gd name="connsiteY75" fmla="*/ 45267 h 1665837"/>
              <a:gd name="connsiteX76" fmla="*/ 7369521 w 11409987"/>
              <a:gd name="connsiteY76" fmla="*/ 18107 h 1665837"/>
              <a:gd name="connsiteX77" fmla="*/ 7405735 w 11409987"/>
              <a:gd name="connsiteY77" fmla="*/ 9053 h 1665837"/>
              <a:gd name="connsiteX78" fmla="*/ 7604911 w 11409987"/>
              <a:gd name="connsiteY78" fmla="*/ 0 h 1665837"/>
              <a:gd name="connsiteX79" fmla="*/ 7876515 w 11409987"/>
              <a:gd name="connsiteY79" fmla="*/ 9053 h 1665837"/>
              <a:gd name="connsiteX80" fmla="*/ 7903675 w 11409987"/>
              <a:gd name="connsiteY80" fmla="*/ 18107 h 1665837"/>
              <a:gd name="connsiteX81" fmla="*/ 7957996 w 11409987"/>
              <a:gd name="connsiteY81" fmla="*/ 27160 h 1665837"/>
              <a:gd name="connsiteX82" fmla="*/ 7994210 w 11409987"/>
              <a:gd name="connsiteY82" fmla="*/ 45267 h 1665837"/>
              <a:gd name="connsiteX83" fmla="*/ 8039477 w 11409987"/>
              <a:gd name="connsiteY83" fmla="*/ 54321 h 1665837"/>
              <a:gd name="connsiteX84" fmla="*/ 8066638 w 11409987"/>
              <a:gd name="connsiteY84" fmla="*/ 63374 h 1665837"/>
              <a:gd name="connsiteX85" fmla="*/ 8120958 w 11409987"/>
              <a:gd name="connsiteY85" fmla="*/ 99588 h 1665837"/>
              <a:gd name="connsiteX86" fmla="*/ 8184333 w 11409987"/>
              <a:gd name="connsiteY86" fmla="*/ 144855 h 1665837"/>
              <a:gd name="connsiteX87" fmla="*/ 8220547 w 11409987"/>
              <a:gd name="connsiteY87" fmla="*/ 153909 h 1665837"/>
              <a:gd name="connsiteX88" fmla="*/ 8247707 w 11409987"/>
              <a:gd name="connsiteY88" fmla="*/ 162962 h 1665837"/>
              <a:gd name="connsiteX89" fmla="*/ 8347295 w 11409987"/>
              <a:gd name="connsiteY89" fmla="*/ 226337 h 1665837"/>
              <a:gd name="connsiteX90" fmla="*/ 8392562 w 11409987"/>
              <a:gd name="connsiteY90" fmla="*/ 253497 h 1665837"/>
              <a:gd name="connsiteX91" fmla="*/ 8437830 w 11409987"/>
              <a:gd name="connsiteY91" fmla="*/ 262550 h 1665837"/>
              <a:gd name="connsiteX92" fmla="*/ 8591739 w 11409987"/>
              <a:gd name="connsiteY92" fmla="*/ 316871 h 1665837"/>
              <a:gd name="connsiteX93" fmla="*/ 8700380 w 11409987"/>
              <a:gd name="connsiteY93" fmla="*/ 334978 h 1665837"/>
              <a:gd name="connsiteX94" fmla="*/ 8836182 w 11409987"/>
              <a:gd name="connsiteY94" fmla="*/ 353085 h 1665837"/>
              <a:gd name="connsiteX95" fmla="*/ 8990091 w 11409987"/>
              <a:gd name="connsiteY95" fmla="*/ 371192 h 1665837"/>
              <a:gd name="connsiteX96" fmla="*/ 9062519 w 11409987"/>
              <a:gd name="connsiteY96" fmla="*/ 389299 h 1665837"/>
              <a:gd name="connsiteX97" fmla="*/ 9279802 w 11409987"/>
              <a:gd name="connsiteY97" fmla="*/ 452673 h 1665837"/>
              <a:gd name="connsiteX98" fmla="*/ 9370337 w 11409987"/>
              <a:gd name="connsiteY98" fmla="*/ 479834 h 1665837"/>
              <a:gd name="connsiteX99" fmla="*/ 9469925 w 11409987"/>
              <a:gd name="connsiteY99" fmla="*/ 497940 h 1665837"/>
              <a:gd name="connsiteX100" fmla="*/ 9614780 w 11409987"/>
              <a:gd name="connsiteY100" fmla="*/ 516047 h 1665837"/>
              <a:gd name="connsiteX101" fmla="*/ 9786796 w 11409987"/>
              <a:gd name="connsiteY101" fmla="*/ 543208 h 1665837"/>
              <a:gd name="connsiteX102" fmla="*/ 10185149 w 11409987"/>
              <a:gd name="connsiteY102" fmla="*/ 570368 h 1665837"/>
              <a:gd name="connsiteX103" fmla="*/ 10456753 w 11409987"/>
              <a:gd name="connsiteY103" fmla="*/ 561315 h 1665837"/>
              <a:gd name="connsiteX104" fmla="*/ 10610661 w 11409987"/>
              <a:gd name="connsiteY104" fmla="*/ 525101 h 1665837"/>
              <a:gd name="connsiteX105" fmla="*/ 10664982 w 11409987"/>
              <a:gd name="connsiteY105" fmla="*/ 516047 h 1665837"/>
              <a:gd name="connsiteX106" fmla="*/ 10710250 w 11409987"/>
              <a:gd name="connsiteY106" fmla="*/ 506994 h 1665837"/>
              <a:gd name="connsiteX107" fmla="*/ 10746463 w 11409987"/>
              <a:gd name="connsiteY107" fmla="*/ 497940 h 1665837"/>
              <a:gd name="connsiteX108" fmla="*/ 10773624 w 11409987"/>
              <a:gd name="connsiteY108" fmla="*/ 488887 h 1665837"/>
              <a:gd name="connsiteX109" fmla="*/ 10972800 w 11409987"/>
              <a:gd name="connsiteY109" fmla="*/ 479834 h 1665837"/>
              <a:gd name="connsiteX110" fmla="*/ 11343992 w 11409987"/>
              <a:gd name="connsiteY110" fmla="*/ 452673 h 1665837"/>
              <a:gd name="connsiteX111" fmla="*/ 11407366 w 11409987"/>
              <a:gd name="connsiteY111" fmla="*/ 443620 h 166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409987" h="1665837">
                <a:moveTo>
                  <a:pt x="0" y="1584356"/>
                </a:moveTo>
                <a:cubicBezTo>
                  <a:pt x="183763" y="1610610"/>
                  <a:pt x="-45606" y="1577340"/>
                  <a:pt x="117695" y="1602463"/>
                </a:cubicBezTo>
                <a:cubicBezTo>
                  <a:pt x="152693" y="1607847"/>
                  <a:pt x="184095" y="1609508"/>
                  <a:pt x="217283" y="1620570"/>
                </a:cubicBezTo>
                <a:cubicBezTo>
                  <a:pt x="274654" y="1639693"/>
                  <a:pt x="245229" y="1635022"/>
                  <a:pt x="289711" y="1647731"/>
                </a:cubicBezTo>
                <a:cubicBezTo>
                  <a:pt x="301675" y="1651149"/>
                  <a:pt x="313493" y="1656277"/>
                  <a:pt x="325925" y="1656784"/>
                </a:cubicBezTo>
                <a:cubicBezTo>
                  <a:pt x="461648" y="1662323"/>
                  <a:pt x="597529" y="1662819"/>
                  <a:pt x="733331" y="1665837"/>
                </a:cubicBezTo>
                <a:lnTo>
                  <a:pt x="1348966" y="1656784"/>
                </a:lnTo>
                <a:cubicBezTo>
                  <a:pt x="1370298" y="1656215"/>
                  <a:pt x="1391416" y="1651916"/>
                  <a:pt x="1412341" y="1647731"/>
                </a:cubicBezTo>
                <a:cubicBezTo>
                  <a:pt x="1421699" y="1645859"/>
                  <a:pt x="1430243" y="1640992"/>
                  <a:pt x="1439501" y="1638677"/>
                </a:cubicBezTo>
                <a:cubicBezTo>
                  <a:pt x="1454429" y="1634945"/>
                  <a:pt x="1469679" y="1632642"/>
                  <a:pt x="1484768" y="1629624"/>
                </a:cubicBezTo>
                <a:cubicBezTo>
                  <a:pt x="1496839" y="1623588"/>
                  <a:pt x="1508451" y="1616529"/>
                  <a:pt x="1520982" y="1611517"/>
                </a:cubicBezTo>
                <a:cubicBezTo>
                  <a:pt x="1538703" y="1604428"/>
                  <a:pt x="1557862" y="1601162"/>
                  <a:pt x="1575303" y="1593410"/>
                </a:cubicBezTo>
                <a:cubicBezTo>
                  <a:pt x="1585246" y="1588991"/>
                  <a:pt x="1592731" y="1580169"/>
                  <a:pt x="1602463" y="1575303"/>
                </a:cubicBezTo>
                <a:cubicBezTo>
                  <a:pt x="1610999" y="1571035"/>
                  <a:pt x="1620852" y="1570008"/>
                  <a:pt x="1629624" y="1566249"/>
                </a:cubicBezTo>
                <a:cubicBezTo>
                  <a:pt x="1642029" y="1560933"/>
                  <a:pt x="1653433" y="1553458"/>
                  <a:pt x="1665838" y="1548142"/>
                </a:cubicBezTo>
                <a:cubicBezTo>
                  <a:pt x="1674609" y="1544383"/>
                  <a:pt x="1684462" y="1543357"/>
                  <a:pt x="1692998" y="1539089"/>
                </a:cubicBezTo>
                <a:cubicBezTo>
                  <a:pt x="1708737" y="1531220"/>
                  <a:pt x="1722772" y="1520272"/>
                  <a:pt x="1738265" y="1511929"/>
                </a:cubicBezTo>
                <a:cubicBezTo>
                  <a:pt x="1762031" y="1499132"/>
                  <a:pt x="1788234" y="1490687"/>
                  <a:pt x="1810693" y="1475715"/>
                </a:cubicBezTo>
                <a:cubicBezTo>
                  <a:pt x="1819747" y="1469679"/>
                  <a:pt x="1829000" y="1463933"/>
                  <a:pt x="1837854" y="1457608"/>
                </a:cubicBezTo>
                <a:cubicBezTo>
                  <a:pt x="1857294" y="1443722"/>
                  <a:pt x="1879885" y="1424536"/>
                  <a:pt x="1901228" y="1412340"/>
                </a:cubicBezTo>
                <a:cubicBezTo>
                  <a:pt x="1912946" y="1405644"/>
                  <a:pt x="1925371" y="1400269"/>
                  <a:pt x="1937442" y="1394234"/>
                </a:cubicBezTo>
                <a:cubicBezTo>
                  <a:pt x="1955549" y="1376127"/>
                  <a:pt x="1976398" y="1360398"/>
                  <a:pt x="1991762" y="1339913"/>
                </a:cubicBezTo>
                <a:cubicBezTo>
                  <a:pt x="2000816" y="1327842"/>
                  <a:pt x="2008253" y="1314369"/>
                  <a:pt x="2018923" y="1303699"/>
                </a:cubicBezTo>
                <a:cubicBezTo>
                  <a:pt x="2026617" y="1296005"/>
                  <a:pt x="2037283" y="1291992"/>
                  <a:pt x="2046083" y="1285592"/>
                </a:cubicBezTo>
                <a:cubicBezTo>
                  <a:pt x="2082692" y="1258967"/>
                  <a:pt x="2118511" y="1231271"/>
                  <a:pt x="2154725" y="1204111"/>
                </a:cubicBezTo>
                <a:cubicBezTo>
                  <a:pt x="2166796" y="1195057"/>
                  <a:pt x="2181885" y="1189021"/>
                  <a:pt x="2190939" y="1176950"/>
                </a:cubicBezTo>
                <a:cubicBezTo>
                  <a:pt x="2231155" y="1123330"/>
                  <a:pt x="2209732" y="1153288"/>
                  <a:pt x="2254313" y="1086416"/>
                </a:cubicBezTo>
                <a:cubicBezTo>
                  <a:pt x="2260349" y="1077362"/>
                  <a:pt x="2263715" y="1065784"/>
                  <a:pt x="2272420" y="1059255"/>
                </a:cubicBezTo>
                <a:cubicBezTo>
                  <a:pt x="2284491" y="1050202"/>
                  <a:pt x="2297418" y="1042189"/>
                  <a:pt x="2308634" y="1032095"/>
                </a:cubicBezTo>
                <a:cubicBezTo>
                  <a:pt x="2327668" y="1014965"/>
                  <a:pt x="2340051" y="989226"/>
                  <a:pt x="2362955" y="977774"/>
                </a:cubicBezTo>
                <a:cubicBezTo>
                  <a:pt x="2454408" y="932046"/>
                  <a:pt x="2323502" y="995367"/>
                  <a:pt x="2480650" y="932507"/>
                </a:cubicBezTo>
                <a:cubicBezTo>
                  <a:pt x="2510828" y="920436"/>
                  <a:pt x="2544140" y="914322"/>
                  <a:pt x="2571184" y="896293"/>
                </a:cubicBezTo>
                <a:cubicBezTo>
                  <a:pt x="2608698" y="871284"/>
                  <a:pt x="2587789" y="880825"/>
                  <a:pt x="2634558" y="869133"/>
                </a:cubicBezTo>
                <a:cubicBezTo>
                  <a:pt x="2676890" y="826801"/>
                  <a:pt x="2646990" y="852309"/>
                  <a:pt x="2706986" y="814812"/>
                </a:cubicBezTo>
                <a:cubicBezTo>
                  <a:pt x="2716213" y="809045"/>
                  <a:pt x="2724415" y="801571"/>
                  <a:pt x="2734147" y="796705"/>
                </a:cubicBezTo>
                <a:cubicBezTo>
                  <a:pt x="2742683" y="792437"/>
                  <a:pt x="2752771" y="791919"/>
                  <a:pt x="2761307" y="787651"/>
                </a:cubicBezTo>
                <a:cubicBezTo>
                  <a:pt x="2777046" y="779781"/>
                  <a:pt x="2790494" y="767638"/>
                  <a:pt x="2806574" y="760491"/>
                </a:cubicBezTo>
                <a:cubicBezTo>
                  <a:pt x="2817944" y="755437"/>
                  <a:pt x="2830824" y="754855"/>
                  <a:pt x="2842788" y="751437"/>
                </a:cubicBezTo>
                <a:cubicBezTo>
                  <a:pt x="2851964" y="748815"/>
                  <a:pt x="2861177" y="746143"/>
                  <a:pt x="2869949" y="742384"/>
                </a:cubicBezTo>
                <a:cubicBezTo>
                  <a:pt x="2948261" y="708822"/>
                  <a:pt x="2869625" y="736455"/>
                  <a:pt x="2933323" y="715224"/>
                </a:cubicBezTo>
                <a:cubicBezTo>
                  <a:pt x="2945394" y="706170"/>
                  <a:pt x="2955837" y="694386"/>
                  <a:pt x="2969537" y="688063"/>
                </a:cubicBezTo>
                <a:cubicBezTo>
                  <a:pt x="2995531" y="676066"/>
                  <a:pt x="3023858" y="669957"/>
                  <a:pt x="3051018" y="660903"/>
                </a:cubicBezTo>
                <a:cubicBezTo>
                  <a:pt x="3092783" y="646981"/>
                  <a:pt x="3068809" y="653723"/>
                  <a:pt x="3123446" y="642796"/>
                </a:cubicBezTo>
                <a:cubicBezTo>
                  <a:pt x="3170172" y="611645"/>
                  <a:pt x="3133819" y="632440"/>
                  <a:pt x="3204927" y="606582"/>
                </a:cubicBezTo>
                <a:cubicBezTo>
                  <a:pt x="3244527" y="592182"/>
                  <a:pt x="3262245" y="580935"/>
                  <a:pt x="3304515" y="570368"/>
                </a:cubicBezTo>
                <a:cubicBezTo>
                  <a:pt x="3322324" y="565916"/>
                  <a:pt x="3340729" y="564333"/>
                  <a:pt x="3358836" y="561315"/>
                </a:cubicBezTo>
                <a:cubicBezTo>
                  <a:pt x="3517347" y="508478"/>
                  <a:pt x="3319849" y="575492"/>
                  <a:pt x="3458424" y="525101"/>
                </a:cubicBezTo>
                <a:cubicBezTo>
                  <a:pt x="3503252" y="508800"/>
                  <a:pt x="3516234" y="508169"/>
                  <a:pt x="3558012" y="488887"/>
                </a:cubicBezTo>
                <a:cubicBezTo>
                  <a:pt x="3582520" y="477576"/>
                  <a:pt x="3606297" y="464744"/>
                  <a:pt x="3630440" y="452673"/>
                </a:cubicBezTo>
                <a:cubicBezTo>
                  <a:pt x="3661988" y="436899"/>
                  <a:pt x="3677245" y="428018"/>
                  <a:pt x="3711921" y="416459"/>
                </a:cubicBezTo>
                <a:cubicBezTo>
                  <a:pt x="3723725" y="412524"/>
                  <a:pt x="3736217" y="410981"/>
                  <a:pt x="3748135" y="407406"/>
                </a:cubicBezTo>
                <a:cubicBezTo>
                  <a:pt x="3766417" y="401922"/>
                  <a:pt x="3784519" y="395822"/>
                  <a:pt x="3802456" y="389299"/>
                </a:cubicBezTo>
                <a:cubicBezTo>
                  <a:pt x="3817729" y="383745"/>
                  <a:pt x="3832226" y="376086"/>
                  <a:pt x="3847723" y="371192"/>
                </a:cubicBezTo>
                <a:cubicBezTo>
                  <a:pt x="3889623" y="357960"/>
                  <a:pt x="3932222" y="347049"/>
                  <a:pt x="3974471" y="334978"/>
                </a:cubicBezTo>
                <a:cubicBezTo>
                  <a:pt x="3995596" y="328942"/>
                  <a:pt x="4017003" y="323819"/>
                  <a:pt x="4037846" y="316871"/>
                </a:cubicBezTo>
                <a:cubicBezTo>
                  <a:pt x="4055953" y="310835"/>
                  <a:pt x="4073650" y="303393"/>
                  <a:pt x="4092166" y="298764"/>
                </a:cubicBezTo>
                <a:cubicBezTo>
                  <a:pt x="4140452" y="286693"/>
                  <a:pt x="4224315" y="283724"/>
                  <a:pt x="4264182" y="280657"/>
                </a:cubicBezTo>
                <a:cubicBezTo>
                  <a:pt x="4363359" y="255864"/>
                  <a:pt x="4207436" y="293820"/>
                  <a:pt x="4409038" y="253497"/>
                </a:cubicBezTo>
                <a:cubicBezTo>
                  <a:pt x="4472305" y="240843"/>
                  <a:pt x="4439126" y="246973"/>
                  <a:pt x="4508626" y="235390"/>
                </a:cubicBezTo>
                <a:lnTo>
                  <a:pt x="4617267" y="199176"/>
                </a:lnTo>
                <a:cubicBezTo>
                  <a:pt x="4640529" y="191422"/>
                  <a:pt x="4655644" y="185614"/>
                  <a:pt x="4680642" y="181069"/>
                </a:cubicBezTo>
                <a:cubicBezTo>
                  <a:pt x="4701637" y="177252"/>
                  <a:pt x="4722891" y="175034"/>
                  <a:pt x="4744016" y="172016"/>
                </a:cubicBezTo>
                <a:cubicBezTo>
                  <a:pt x="4813224" y="137412"/>
                  <a:pt x="4744373" y="167400"/>
                  <a:pt x="4834551" y="144855"/>
                </a:cubicBezTo>
                <a:cubicBezTo>
                  <a:pt x="4853067" y="140226"/>
                  <a:pt x="4870355" y="131377"/>
                  <a:pt x="4888871" y="126748"/>
                </a:cubicBezTo>
                <a:cubicBezTo>
                  <a:pt x="4983961" y="102975"/>
                  <a:pt x="4999604" y="107198"/>
                  <a:pt x="5106155" y="99588"/>
                </a:cubicBezTo>
                <a:cubicBezTo>
                  <a:pt x="5121244" y="93552"/>
                  <a:pt x="5135856" y="86151"/>
                  <a:pt x="5151422" y="81481"/>
                </a:cubicBezTo>
                <a:cubicBezTo>
                  <a:pt x="5213464" y="62869"/>
                  <a:pt x="5348165" y="64196"/>
                  <a:pt x="5377758" y="63374"/>
                </a:cubicBezTo>
                <a:lnTo>
                  <a:pt x="5848539" y="54321"/>
                </a:lnTo>
                <a:cubicBezTo>
                  <a:pt x="5922346" y="43776"/>
                  <a:pt x="5963923" y="36214"/>
                  <a:pt x="6047715" y="36214"/>
                </a:cubicBezTo>
                <a:cubicBezTo>
                  <a:pt x="6120206" y="36214"/>
                  <a:pt x="6192545" y="42930"/>
                  <a:pt x="6264998" y="45267"/>
                </a:cubicBezTo>
                <a:lnTo>
                  <a:pt x="6609030" y="54321"/>
                </a:lnTo>
                <a:lnTo>
                  <a:pt x="6654297" y="63374"/>
                </a:lnTo>
                <a:cubicBezTo>
                  <a:pt x="6781712" y="86540"/>
                  <a:pt x="6642069" y="59119"/>
                  <a:pt x="6753885" y="81481"/>
                </a:cubicBezTo>
                <a:cubicBezTo>
                  <a:pt x="6877616" y="78463"/>
                  <a:pt x="7001541" y="79991"/>
                  <a:pt x="7125077" y="72428"/>
                </a:cubicBezTo>
                <a:cubicBezTo>
                  <a:pt x="7149916" y="70907"/>
                  <a:pt x="7173103" y="59202"/>
                  <a:pt x="7197505" y="54321"/>
                </a:cubicBezTo>
                <a:cubicBezTo>
                  <a:pt x="7218430" y="50136"/>
                  <a:pt x="7239754" y="48285"/>
                  <a:pt x="7260879" y="45267"/>
                </a:cubicBezTo>
                <a:cubicBezTo>
                  <a:pt x="7351634" y="15015"/>
                  <a:pt x="7278081" y="36395"/>
                  <a:pt x="7369521" y="18107"/>
                </a:cubicBezTo>
                <a:cubicBezTo>
                  <a:pt x="7381722" y="15667"/>
                  <a:pt x="7393329" y="10007"/>
                  <a:pt x="7405735" y="9053"/>
                </a:cubicBezTo>
                <a:cubicBezTo>
                  <a:pt x="7472000" y="3956"/>
                  <a:pt x="7538519" y="3018"/>
                  <a:pt x="7604911" y="0"/>
                </a:cubicBezTo>
                <a:cubicBezTo>
                  <a:pt x="7695446" y="3018"/>
                  <a:pt x="7786096" y="3573"/>
                  <a:pt x="7876515" y="9053"/>
                </a:cubicBezTo>
                <a:cubicBezTo>
                  <a:pt x="7886041" y="9630"/>
                  <a:pt x="7894359" y="16037"/>
                  <a:pt x="7903675" y="18107"/>
                </a:cubicBezTo>
                <a:cubicBezTo>
                  <a:pt x="7921595" y="22089"/>
                  <a:pt x="7939889" y="24142"/>
                  <a:pt x="7957996" y="27160"/>
                </a:cubicBezTo>
                <a:cubicBezTo>
                  <a:pt x="7970067" y="33196"/>
                  <a:pt x="7981406" y="40999"/>
                  <a:pt x="7994210" y="45267"/>
                </a:cubicBezTo>
                <a:cubicBezTo>
                  <a:pt x="8008808" y="50133"/>
                  <a:pt x="8024549" y="50589"/>
                  <a:pt x="8039477" y="54321"/>
                </a:cubicBezTo>
                <a:cubicBezTo>
                  <a:pt x="8048735" y="56636"/>
                  <a:pt x="8057584" y="60356"/>
                  <a:pt x="8066638" y="63374"/>
                </a:cubicBezTo>
                <a:cubicBezTo>
                  <a:pt x="8084745" y="75445"/>
                  <a:pt x="8103549" y="86531"/>
                  <a:pt x="8120958" y="99588"/>
                </a:cubicBezTo>
                <a:cubicBezTo>
                  <a:pt x="8125081" y="102680"/>
                  <a:pt x="8174036" y="140442"/>
                  <a:pt x="8184333" y="144855"/>
                </a:cubicBezTo>
                <a:cubicBezTo>
                  <a:pt x="8195770" y="149757"/>
                  <a:pt x="8208583" y="150491"/>
                  <a:pt x="8220547" y="153909"/>
                </a:cubicBezTo>
                <a:cubicBezTo>
                  <a:pt x="8229723" y="156531"/>
                  <a:pt x="8238654" y="159944"/>
                  <a:pt x="8247707" y="162962"/>
                </a:cubicBezTo>
                <a:cubicBezTo>
                  <a:pt x="8316656" y="208928"/>
                  <a:pt x="8283378" y="187986"/>
                  <a:pt x="8347295" y="226337"/>
                </a:cubicBezTo>
                <a:cubicBezTo>
                  <a:pt x="8362384" y="235390"/>
                  <a:pt x="8375307" y="250046"/>
                  <a:pt x="8392562" y="253497"/>
                </a:cubicBezTo>
                <a:lnTo>
                  <a:pt x="8437830" y="262550"/>
                </a:lnTo>
                <a:cubicBezTo>
                  <a:pt x="8480815" y="279744"/>
                  <a:pt x="8556292" y="310963"/>
                  <a:pt x="8591739" y="316871"/>
                </a:cubicBezTo>
                <a:cubicBezTo>
                  <a:pt x="8627953" y="322907"/>
                  <a:pt x="8664036" y="329786"/>
                  <a:pt x="8700380" y="334978"/>
                </a:cubicBezTo>
                <a:cubicBezTo>
                  <a:pt x="8763907" y="344054"/>
                  <a:pt x="8769868" y="345284"/>
                  <a:pt x="8836182" y="353085"/>
                </a:cubicBezTo>
                <a:cubicBezTo>
                  <a:pt x="8851712" y="354912"/>
                  <a:pt x="8970795" y="367574"/>
                  <a:pt x="8990091" y="371192"/>
                </a:cubicBezTo>
                <a:cubicBezTo>
                  <a:pt x="9014550" y="375778"/>
                  <a:pt x="9038510" y="382751"/>
                  <a:pt x="9062519" y="389299"/>
                </a:cubicBezTo>
                <a:cubicBezTo>
                  <a:pt x="9144733" y="411721"/>
                  <a:pt x="9200836" y="428983"/>
                  <a:pt x="9279802" y="452673"/>
                </a:cubicBezTo>
                <a:cubicBezTo>
                  <a:pt x="9309980" y="461727"/>
                  <a:pt x="9339338" y="474198"/>
                  <a:pt x="9370337" y="479834"/>
                </a:cubicBezTo>
                <a:cubicBezTo>
                  <a:pt x="9403533" y="485869"/>
                  <a:pt x="9436558" y="492935"/>
                  <a:pt x="9469925" y="497940"/>
                </a:cubicBezTo>
                <a:cubicBezTo>
                  <a:pt x="9646681" y="524453"/>
                  <a:pt x="9466517" y="491337"/>
                  <a:pt x="9614780" y="516047"/>
                </a:cubicBezTo>
                <a:cubicBezTo>
                  <a:pt x="9692573" y="529013"/>
                  <a:pt x="9670675" y="535291"/>
                  <a:pt x="9786796" y="543208"/>
                </a:cubicBezTo>
                <a:lnTo>
                  <a:pt x="10185149" y="570368"/>
                </a:lnTo>
                <a:cubicBezTo>
                  <a:pt x="10275684" y="567350"/>
                  <a:pt x="10366410" y="567925"/>
                  <a:pt x="10456753" y="561315"/>
                </a:cubicBezTo>
                <a:cubicBezTo>
                  <a:pt x="10574311" y="552713"/>
                  <a:pt x="10524790" y="546569"/>
                  <a:pt x="10610661" y="525101"/>
                </a:cubicBezTo>
                <a:cubicBezTo>
                  <a:pt x="10628470" y="520649"/>
                  <a:pt x="10646921" y="519331"/>
                  <a:pt x="10664982" y="516047"/>
                </a:cubicBezTo>
                <a:cubicBezTo>
                  <a:pt x="10680122" y="513294"/>
                  <a:pt x="10695228" y="510332"/>
                  <a:pt x="10710250" y="506994"/>
                </a:cubicBezTo>
                <a:cubicBezTo>
                  <a:pt x="10722396" y="504295"/>
                  <a:pt x="10734499" y="501358"/>
                  <a:pt x="10746463" y="497940"/>
                </a:cubicBezTo>
                <a:cubicBezTo>
                  <a:pt x="10755639" y="495318"/>
                  <a:pt x="10764111" y="489648"/>
                  <a:pt x="10773624" y="488887"/>
                </a:cubicBezTo>
                <a:cubicBezTo>
                  <a:pt x="10839873" y="483587"/>
                  <a:pt x="10906408" y="482852"/>
                  <a:pt x="10972800" y="479834"/>
                </a:cubicBezTo>
                <a:cubicBezTo>
                  <a:pt x="11110812" y="433827"/>
                  <a:pt x="10967447" y="478943"/>
                  <a:pt x="11343992" y="452673"/>
                </a:cubicBezTo>
                <a:cubicBezTo>
                  <a:pt x="11490719" y="442436"/>
                  <a:pt x="11336396" y="443620"/>
                  <a:pt x="11407366" y="4436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666BC816-708B-4A6D-B0ED-905FA63ECF55}"/>
              </a:ext>
            </a:extLst>
          </p:cNvPr>
          <p:cNvGrpSpPr/>
          <p:nvPr/>
        </p:nvGrpSpPr>
        <p:grpSpPr>
          <a:xfrm>
            <a:off x="7828105" y="2818435"/>
            <a:ext cx="1148406" cy="1602918"/>
            <a:chOff x="10437470" y="2614913"/>
            <a:chExt cx="1531208" cy="2137224"/>
          </a:xfrm>
        </p:grpSpPr>
        <p:sp>
          <p:nvSpPr>
            <p:cNvPr id="142" name="箭號: 向下 141">
              <a:extLst>
                <a:ext uri="{FF2B5EF4-FFF2-40B4-BE49-F238E27FC236}">
                  <a16:creationId xmlns:a16="http://schemas.microsoft.com/office/drawing/2014/main" id="{7BD43A5D-C108-4BD0-9366-125E85619A0F}"/>
                </a:ext>
              </a:extLst>
            </p:cNvPr>
            <p:cNvSpPr/>
            <p:nvPr/>
          </p:nvSpPr>
          <p:spPr>
            <a:xfrm>
              <a:off x="10437470" y="3950760"/>
              <a:ext cx="303291" cy="8013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2" name="箭號: 向下 191">
              <a:extLst>
                <a:ext uri="{FF2B5EF4-FFF2-40B4-BE49-F238E27FC236}">
                  <a16:creationId xmlns:a16="http://schemas.microsoft.com/office/drawing/2014/main" id="{47FBE734-A888-4E1C-9662-D188542D4B9C}"/>
                </a:ext>
              </a:extLst>
            </p:cNvPr>
            <p:cNvSpPr/>
            <p:nvPr/>
          </p:nvSpPr>
          <p:spPr>
            <a:xfrm rot="10800000">
              <a:off x="10437471" y="2614913"/>
              <a:ext cx="303291" cy="80137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6C2381C6-8B37-49FC-8DE4-042339335EA6}"/>
                </a:ext>
              </a:extLst>
            </p:cNvPr>
            <p:cNvSpPr txBox="1"/>
            <p:nvPr/>
          </p:nvSpPr>
          <p:spPr>
            <a:xfrm>
              <a:off x="10774185" y="2873870"/>
              <a:ext cx="11182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regular</a:t>
              </a:r>
            </a:p>
          </p:txBody>
        </p: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DF80CB0-E9DF-435D-A26C-8E80C4726D9D}"/>
                </a:ext>
              </a:extLst>
            </p:cNvPr>
            <p:cNvSpPr txBox="1"/>
            <p:nvPr/>
          </p:nvSpPr>
          <p:spPr>
            <a:xfrm>
              <a:off x="10850423" y="3856873"/>
              <a:ext cx="1118255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not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regular</a:t>
              </a:r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98736C7E-33E8-4C52-A958-048218AB46BD}"/>
              </a:ext>
            </a:extLst>
          </p:cNvPr>
          <p:cNvSpPr/>
          <p:nvPr/>
        </p:nvSpPr>
        <p:spPr>
          <a:xfrm>
            <a:off x="185013" y="170686"/>
            <a:ext cx="1961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branching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9AAA228-F868-47DB-93F4-9033D3AB65AF}"/>
              </a:ext>
            </a:extLst>
          </p:cNvPr>
          <p:cNvSpPr txBox="1"/>
          <p:nvPr/>
        </p:nvSpPr>
        <p:spPr>
          <a:xfrm>
            <a:off x="881811" y="211091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B1E019D4-F768-4155-83C2-14EFA8D2789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A5C083A-3E9F-4235-A696-855B2FB78C22}"/>
              </a:ext>
            </a:extLst>
          </p:cNvPr>
          <p:cNvSpPr txBox="1"/>
          <p:nvPr/>
        </p:nvSpPr>
        <p:spPr>
          <a:xfrm flipH="1">
            <a:off x="185013" y="5400033"/>
            <a:ext cx="8525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●</a:t>
            </a:r>
            <a:r>
              <a:rPr lang="zh-TW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</a:rPr>
              <a:t>L</a:t>
            </a:r>
            <a:r>
              <a:rPr lang="en-US" altLang="zh-TW" sz="2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</a:rPr>
              <a:t>): non-regular vertices </a:t>
            </a:r>
            <a:r>
              <a:rPr lang="en-US" altLang="zh-TW" sz="2200" i="1" dirty="0"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latin typeface="Times New Roman" panose="02020603050405020304" pitchFamily="18" charset="0"/>
              </a:rPr>
              <a:t> with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in-degree = 0</a:t>
            </a:r>
            <a:r>
              <a:rPr lang="en-US" altLang="zh-TW" sz="2200" dirty="0">
                <a:latin typeface="Times New Roman" panose="02020603050405020304" pitchFamily="18" charset="0"/>
              </a:rPr>
              <a:t> and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| = 1</a:t>
            </a:r>
          </a:p>
          <a:p>
            <a:r>
              <a:rPr lang="zh-TW" altLang="en-US" sz="2200" dirty="0">
                <a:latin typeface="Times New Roman" panose="02020603050405020304" pitchFamily="18" charset="0"/>
              </a:rPr>
              <a:t>● </a:t>
            </a:r>
            <a:r>
              <a:rPr lang="en-US" altLang="zh-TW" sz="2200" i="1" dirty="0">
                <a:latin typeface="Times New Roman" panose="02020603050405020304" pitchFamily="18" charset="0"/>
              </a:rPr>
              <a:t>L</a:t>
            </a:r>
            <a:r>
              <a:rPr lang="en-US" altLang="zh-TW" sz="2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</a:rPr>
              <a:t>): non-regular vertices </a:t>
            </a:r>
            <a:r>
              <a:rPr lang="en-US" altLang="zh-TW" sz="2200" i="1" dirty="0"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latin typeface="Times New Roman" panose="02020603050405020304" pitchFamily="18" charset="0"/>
              </a:rPr>
              <a:t> with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in-degree = 0</a:t>
            </a:r>
            <a:r>
              <a:rPr lang="en-US" altLang="zh-TW" sz="2200" dirty="0">
                <a:latin typeface="Times New Roman" panose="02020603050405020304" pitchFamily="18" charset="0"/>
              </a:rPr>
              <a:t> and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| &gt; 1</a:t>
            </a:r>
            <a:endParaRPr lang="zh-TW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200" dirty="0">
                <a:solidFill>
                  <a:srgbClr val="00B0F0"/>
                </a:solidFill>
                <a:latin typeface="Times New Roman" panose="02020603050405020304" pitchFamily="18" charset="0"/>
              </a:rPr>
              <a:t>●</a:t>
            </a:r>
            <a:r>
              <a:rPr lang="zh-TW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</a:rPr>
              <a:t>N</a:t>
            </a:r>
            <a:r>
              <a:rPr lang="en-US" altLang="zh-TW" sz="2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</a:rPr>
              <a:t>): non-regular vertices </a:t>
            </a:r>
            <a:r>
              <a:rPr lang="en-US" altLang="zh-TW" sz="2200" i="1" dirty="0"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latin typeface="Times New Roman" panose="02020603050405020304" pitchFamily="18" charset="0"/>
              </a:rPr>
              <a:t> with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in-degree = 1</a:t>
            </a:r>
            <a:endParaRPr lang="zh-TW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200" dirty="0">
                <a:solidFill>
                  <a:srgbClr val="BF49C2"/>
                </a:solidFill>
                <a:latin typeface="Times New Roman" panose="02020603050405020304" pitchFamily="18" charset="0"/>
              </a:rPr>
              <a:t>●</a:t>
            </a:r>
            <a:r>
              <a:rPr lang="zh-TW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zh-TW" sz="2200" i="1" dirty="0">
                <a:latin typeface="Times New Roman" panose="02020603050405020304" pitchFamily="18" charset="0"/>
              </a:rPr>
              <a:t>N</a:t>
            </a:r>
            <a:r>
              <a:rPr lang="en-US" altLang="zh-TW" sz="2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</a:rPr>
              <a:t>): non-regular vertices </a:t>
            </a:r>
            <a:r>
              <a:rPr lang="en-US" altLang="zh-TW" sz="2200" i="1" dirty="0"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latin typeface="Times New Roman" panose="02020603050405020304" pitchFamily="18" charset="0"/>
              </a:rPr>
              <a:t> with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in-degree 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 2</a:t>
            </a:r>
            <a:endParaRPr lang="en-US" altLang="zh-TW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60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3.5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3.5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any branching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</a:t>
            </a:r>
          </a:p>
          <a:p>
            <a:pPr marL="0" indent="271463"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0" indent="271463">
              <a:spcAft>
                <a:spcPts val="0"/>
              </a:spcAft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71463">
              <a:spcAft>
                <a:spcPts val="0"/>
              </a:spcAft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71463">
              <a:spcAft>
                <a:spcPts val="0"/>
              </a:spcAft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tree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leaves has at most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internals having more than two children.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82C7954-A6B7-4994-8A3B-9F464F1FA29D}"/>
              </a:ext>
            </a:extLst>
          </p:cNvPr>
          <p:cNvSpPr/>
          <p:nvPr/>
        </p:nvSpPr>
        <p:spPr>
          <a:xfrm>
            <a:off x="658244" y="2677432"/>
            <a:ext cx="59531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/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|L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 +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)|: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zh-TW" altLang="en-US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non-regular, in-degree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0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520"/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|N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)|: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zh-TW" altLang="en-US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non-regular, in-degree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2,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non-regular</a:t>
            </a:r>
          </a:p>
          <a:p>
            <a:pPr marL="223520">
              <a:spcAft>
                <a:spcPts val="0"/>
              </a:spcAft>
            </a:pP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6F4AF45-1CBB-413A-B655-39A3BA7C83BF}"/>
              </a:ext>
            </a:extLst>
          </p:cNvPr>
          <p:cNvGrpSpPr/>
          <p:nvPr/>
        </p:nvGrpSpPr>
        <p:grpSpPr>
          <a:xfrm>
            <a:off x="1820253" y="4909779"/>
            <a:ext cx="5503494" cy="1735104"/>
            <a:chOff x="1651605" y="4576795"/>
            <a:chExt cx="5503494" cy="1735104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C559D9A-389F-4065-BD6A-9FEF1133B1E4}"/>
                </a:ext>
              </a:extLst>
            </p:cNvPr>
            <p:cNvSpPr/>
            <p:nvPr/>
          </p:nvSpPr>
          <p:spPr>
            <a:xfrm>
              <a:off x="1942371" y="5818227"/>
              <a:ext cx="952160" cy="493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0768501-931C-436E-BDE9-2607017FE0CA}"/>
                </a:ext>
              </a:extLst>
            </p:cNvPr>
            <p:cNvSpPr/>
            <p:nvPr/>
          </p:nvSpPr>
          <p:spPr>
            <a:xfrm>
              <a:off x="3755472" y="5774067"/>
              <a:ext cx="473928" cy="4936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E9921C9-A8FE-4670-B4BE-64B7F3540746}"/>
                </a:ext>
              </a:extLst>
            </p:cNvPr>
            <p:cNvSpPr txBox="1"/>
            <p:nvPr/>
          </p:nvSpPr>
          <p:spPr>
            <a:xfrm>
              <a:off x="4130561" y="4891253"/>
              <a:ext cx="380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</a:rPr>
                <a:t>v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84B3CA7-00A9-471E-BA6D-05E68B147A0D}"/>
                </a:ext>
              </a:extLst>
            </p:cNvPr>
            <p:cNvSpPr txBox="1"/>
            <p:nvPr/>
          </p:nvSpPr>
          <p:spPr>
            <a:xfrm>
              <a:off x="2128321" y="4937132"/>
              <a:ext cx="428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</a:rPr>
                <a:t>v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0E2EA4C-15F6-4C7B-88B4-F3AC7FE1938B}"/>
                </a:ext>
              </a:extLst>
            </p:cNvPr>
            <p:cNvSpPr txBox="1"/>
            <p:nvPr/>
          </p:nvSpPr>
          <p:spPr>
            <a:xfrm>
              <a:off x="1651605" y="5644156"/>
              <a:ext cx="428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i="1" dirty="0">
                  <a:latin typeface="Times New Roman" panose="02020603050405020304" pitchFamily="18" charset="0"/>
                </a:rPr>
                <a:t>v</a:t>
              </a:r>
              <a:r>
                <a:rPr lang="en-US" altLang="zh-TW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9513254-A95C-4A64-8AE7-B4C50CA03228}"/>
                </a:ext>
              </a:extLst>
            </p:cNvPr>
            <p:cNvSpPr/>
            <p:nvPr/>
          </p:nvSpPr>
          <p:spPr>
            <a:xfrm>
              <a:off x="2556566" y="5052096"/>
              <a:ext cx="1335645" cy="493672"/>
            </a:xfrm>
            <a:prstGeom prst="ellipse">
              <a:avLst/>
            </a:prstGeom>
            <a:solidFill>
              <a:srgbClr val="BF49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i="1" dirty="0">
                  <a:latin typeface="Times New Roman" panose="02020603050405020304" pitchFamily="18" charset="0"/>
                </a:rPr>
                <a:t>c</a:t>
              </a:r>
              <a:r>
                <a:rPr lang="en-US" sz="2200" b="1" dirty="0"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latin typeface="Times New Roman" panose="02020603050405020304" pitchFamily="18" charset="0"/>
                </a:rPr>
                <a:t>d</a:t>
              </a:r>
              <a:r>
                <a:rPr 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0102D14-DA0D-49A8-9A38-8030534D592E}"/>
                </a:ext>
              </a:extLst>
            </p:cNvPr>
            <p:cNvSpPr/>
            <p:nvPr/>
          </p:nvSpPr>
          <p:spPr>
            <a:xfrm>
              <a:off x="6237210" y="5739276"/>
              <a:ext cx="917889" cy="493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3EEB6F0-9D1F-46AA-8308-2161BCF32348}"/>
                </a:ext>
              </a:extLst>
            </p:cNvPr>
            <p:cNvSpPr/>
            <p:nvPr/>
          </p:nvSpPr>
          <p:spPr>
            <a:xfrm>
              <a:off x="5441891" y="4794869"/>
              <a:ext cx="1335645" cy="49367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6D228A6-8F28-4586-956C-B2C777B57164}"/>
                </a:ext>
              </a:extLst>
            </p:cNvPr>
            <p:cNvSpPr/>
            <p:nvPr/>
          </p:nvSpPr>
          <p:spPr>
            <a:xfrm>
              <a:off x="4388061" y="5205710"/>
              <a:ext cx="815480" cy="493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sz="22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CA2EE39-EBB5-4A45-98C3-D2993DEE18EE}"/>
                </a:ext>
              </a:extLst>
            </p:cNvPr>
            <p:cNvCxnSpPr>
              <a:cxnSpLocks/>
              <a:stCxn id="9" idx="0"/>
              <a:endCxn id="13" idx="5"/>
            </p:cNvCxnSpPr>
            <p:nvPr/>
          </p:nvCxnSpPr>
          <p:spPr>
            <a:xfrm flipH="1" flipV="1">
              <a:off x="3696610" y="5473471"/>
              <a:ext cx="295826" cy="300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4E0F24E-50F5-4B49-8E89-07A4A82CE941}"/>
                </a:ext>
              </a:extLst>
            </p:cNvPr>
            <p:cNvSpPr txBox="1"/>
            <p:nvPr/>
          </p:nvSpPr>
          <p:spPr>
            <a:xfrm>
              <a:off x="6014452" y="5512750"/>
              <a:ext cx="428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i="1" dirty="0">
                  <a:latin typeface="Times New Roman" panose="02020603050405020304" pitchFamily="18" charset="0"/>
                </a:rPr>
                <a:t>v</a:t>
              </a:r>
              <a:r>
                <a:rPr lang="en-US" altLang="zh-TW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0B477DD-3184-4FEA-8C8F-F01EAF605D14}"/>
                </a:ext>
              </a:extLst>
            </p:cNvPr>
            <p:cNvSpPr txBox="1"/>
            <p:nvPr/>
          </p:nvSpPr>
          <p:spPr>
            <a:xfrm>
              <a:off x="5177371" y="4576795"/>
              <a:ext cx="4282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</a:rPr>
                <a:t>v</a:t>
              </a:r>
              <a:r>
                <a:rPr lang="en-US" sz="2000" baseline="-25000" dirty="0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FDAAE42B-4FDB-4B87-A177-0A66ADE3F4C0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H="1" flipV="1">
              <a:off x="6109714" y="5288541"/>
              <a:ext cx="586441" cy="450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FE3E32F-BD62-4B57-B1F4-ACC5A5851F39}"/>
                </a:ext>
              </a:extLst>
            </p:cNvPr>
            <p:cNvCxnSpPr>
              <a:cxnSpLocks/>
              <a:stCxn id="8" idx="0"/>
              <a:endCxn id="13" idx="3"/>
            </p:cNvCxnSpPr>
            <p:nvPr/>
          </p:nvCxnSpPr>
          <p:spPr>
            <a:xfrm flipV="1">
              <a:off x="2418451" y="5473471"/>
              <a:ext cx="333716" cy="344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092A98BD-EAED-4E40-9DF5-DEA826887365}"/>
              </a:ext>
            </a:extLst>
          </p:cNvPr>
          <p:cNvSpPr/>
          <p:nvPr/>
        </p:nvSpPr>
        <p:spPr>
          <a:xfrm>
            <a:off x="1912012" y="1068308"/>
            <a:ext cx="2450434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D8C10D8-E794-4014-936E-E563B00DD1C7}"/>
              </a:ext>
            </a:extLst>
          </p:cNvPr>
          <p:cNvSpPr/>
          <p:nvPr/>
        </p:nvSpPr>
        <p:spPr>
          <a:xfrm>
            <a:off x="1042778" y="1888162"/>
            <a:ext cx="1335645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254AA0C3-9419-4974-A638-1D6C074886F5}"/>
              </a:ext>
            </a:extLst>
          </p:cNvPr>
          <p:cNvSpPr/>
          <p:nvPr/>
        </p:nvSpPr>
        <p:spPr>
          <a:xfrm>
            <a:off x="145057" y="2587942"/>
            <a:ext cx="906253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50678F8-1FD5-4D14-99C4-1248FB2FA1CF}"/>
              </a:ext>
            </a:extLst>
          </p:cNvPr>
          <p:cNvSpPr/>
          <p:nvPr/>
        </p:nvSpPr>
        <p:spPr>
          <a:xfrm>
            <a:off x="1990498" y="3958686"/>
            <a:ext cx="95216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63AAA4B-3398-4EC2-9B97-1DAD3F19817E}"/>
              </a:ext>
            </a:extLst>
          </p:cNvPr>
          <p:cNvSpPr/>
          <p:nvPr/>
        </p:nvSpPr>
        <p:spPr>
          <a:xfrm>
            <a:off x="6647498" y="2206371"/>
            <a:ext cx="1190142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9F23D2-AD86-48F5-8319-F03B362532F8}"/>
              </a:ext>
            </a:extLst>
          </p:cNvPr>
          <p:cNvSpPr/>
          <p:nvPr/>
        </p:nvSpPr>
        <p:spPr>
          <a:xfrm>
            <a:off x="3803599" y="3914526"/>
            <a:ext cx="473928" cy="4936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1A53E-84F6-42A0-BEDE-B8D2598E8003}"/>
              </a:ext>
            </a:extLst>
          </p:cNvPr>
          <p:cNvSpPr txBox="1"/>
          <p:nvPr/>
        </p:nvSpPr>
        <p:spPr>
          <a:xfrm>
            <a:off x="1188995" y="2490135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F775213-E502-410B-BE20-89BDA9E2D3C5}"/>
              </a:ext>
            </a:extLst>
          </p:cNvPr>
          <p:cNvSpPr txBox="1"/>
          <p:nvPr/>
        </p:nvSpPr>
        <p:spPr>
          <a:xfrm>
            <a:off x="117636" y="2201291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5C7220-ECE8-46B9-AB34-0368475741A7}"/>
              </a:ext>
            </a:extLst>
          </p:cNvPr>
          <p:cNvSpPr txBox="1"/>
          <p:nvPr/>
        </p:nvSpPr>
        <p:spPr>
          <a:xfrm>
            <a:off x="6558854" y="1879682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616F966-3F0E-437B-864B-8B303D9F492D}"/>
              </a:ext>
            </a:extLst>
          </p:cNvPr>
          <p:cNvSpPr txBox="1"/>
          <p:nvPr/>
        </p:nvSpPr>
        <p:spPr>
          <a:xfrm>
            <a:off x="4178688" y="3031712"/>
            <a:ext cx="38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1A561D-1C52-4284-8D57-FDC4416B3791}"/>
              </a:ext>
            </a:extLst>
          </p:cNvPr>
          <p:cNvSpPr txBox="1"/>
          <p:nvPr/>
        </p:nvSpPr>
        <p:spPr>
          <a:xfrm>
            <a:off x="2310935" y="315298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7C782D8-8D5F-4FA4-BE29-E8341572ACD7}"/>
              </a:ext>
            </a:extLst>
          </p:cNvPr>
          <p:cNvSpPr txBox="1"/>
          <p:nvPr/>
        </p:nvSpPr>
        <p:spPr>
          <a:xfrm>
            <a:off x="1699732" y="378461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7E6BFC6-DB96-422D-8FB6-6A603810A135}"/>
              </a:ext>
            </a:extLst>
          </p:cNvPr>
          <p:cNvSpPr/>
          <p:nvPr/>
        </p:nvSpPr>
        <p:spPr>
          <a:xfrm>
            <a:off x="4349286" y="110531"/>
            <a:ext cx="732791" cy="6302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42CFA12-4F4C-496C-A284-197267093D44}"/>
              </a:ext>
            </a:extLst>
          </p:cNvPr>
          <p:cNvSpPr/>
          <p:nvPr/>
        </p:nvSpPr>
        <p:spPr>
          <a:xfrm>
            <a:off x="5229279" y="1030149"/>
            <a:ext cx="2046941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D581E41-F48B-4F4F-A4EC-40AFCA498CF6}"/>
              </a:ext>
            </a:extLst>
          </p:cNvPr>
          <p:cNvSpPr/>
          <p:nvPr/>
        </p:nvSpPr>
        <p:spPr>
          <a:xfrm>
            <a:off x="1548218" y="2608835"/>
            <a:ext cx="857939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01093E5-A5A0-49D0-83E7-7AF8311F98A8}"/>
              </a:ext>
            </a:extLst>
          </p:cNvPr>
          <p:cNvSpPr/>
          <p:nvPr/>
        </p:nvSpPr>
        <p:spPr>
          <a:xfrm>
            <a:off x="2604693" y="3192555"/>
            <a:ext cx="1335645" cy="493672"/>
          </a:xfrm>
          <a:prstGeom prst="ellipse">
            <a:avLst/>
          </a:prstGeom>
          <a:solidFill>
            <a:srgbClr val="BF49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86B9316D-CF19-4657-B144-A6C0F3989AED}"/>
              </a:ext>
            </a:extLst>
          </p:cNvPr>
          <p:cNvSpPr/>
          <p:nvPr/>
        </p:nvSpPr>
        <p:spPr>
          <a:xfrm>
            <a:off x="6285337" y="3879735"/>
            <a:ext cx="91788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775D1479-E803-4847-8221-A102DC90E814}"/>
              </a:ext>
            </a:extLst>
          </p:cNvPr>
          <p:cNvSpPr/>
          <p:nvPr/>
        </p:nvSpPr>
        <p:spPr>
          <a:xfrm>
            <a:off x="5490018" y="2935328"/>
            <a:ext cx="1335645" cy="4936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B472D8F-0BF8-49B7-A56D-3285EE6D612A}"/>
              </a:ext>
            </a:extLst>
          </p:cNvPr>
          <p:cNvSpPr/>
          <p:nvPr/>
        </p:nvSpPr>
        <p:spPr>
          <a:xfrm>
            <a:off x="4436188" y="3346169"/>
            <a:ext cx="81548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38BD369-955E-4580-A39D-19F7E2C306C2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598184" y="2309537"/>
            <a:ext cx="640195" cy="278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EA5A3DC-DD3D-41DF-B9A7-2A8BCBAE17CB}"/>
              </a:ext>
            </a:extLst>
          </p:cNvPr>
          <p:cNvCxnSpPr>
            <a:cxnSpLocks/>
            <a:stCxn id="61" idx="0"/>
            <a:endCxn id="12" idx="3"/>
          </p:cNvCxnSpPr>
          <p:nvPr/>
        </p:nvCxnSpPr>
        <p:spPr>
          <a:xfrm flipV="1">
            <a:off x="1710601" y="1551639"/>
            <a:ext cx="560269" cy="33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8A50288-2A4C-42D5-8A60-F85F89B793F4}"/>
              </a:ext>
            </a:extLst>
          </p:cNvPr>
          <p:cNvCxnSpPr>
            <a:cxnSpLocks/>
            <a:stCxn id="12" idx="0"/>
            <a:endCxn id="36" idx="3"/>
          </p:cNvCxnSpPr>
          <p:nvPr/>
        </p:nvCxnSpPr>
        <p:spPr>
          <a:xfrm flipV="1">
            <a:off x="3137229" y="648485"/>
            <a:ext cx="1319372" cy="41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D4C3687-05E3-4C61-963C-EF620402BBE2}"/>
              </a:ext>
            </a:extLst>
          </p:cNvPr>
          <p:cNvCxnSpPr>
            <a:cxnSpLocks/>
            <a:stCxn id="88" idx="0"/>
            <a:endCxn id="36" idx="5"/>
          </p:cNvCxnSpPr>
          <p:nvPr/>
        </p:nvCxnSpPr>
        <p:spPr>
          <a:xfrm flipH="1" flipV="1">
            <a:off x="4974762" y="648485"/>
            <a:ext cx="1277988" cy="381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3CCE1C3-FE99-40F2-B55F-294CB2BDE7E7}"/>
              </a:ext>
            </a:extLst>
          </p:cNvPr>
          <p:cNvCxnSpPr>
            <a:cxnSpLocks/>
            <a:stCxn id="89" idx="0"/>
            <a:endCxn id="61" idx="4"/>
          </p:cNvCxnSpPr>
          <p:nvPr/>
        </p:nvCxnSpPr>
        <p:spPr>
          <a:xfrm flipH="1" flipV="1">
            <a:off x="1710601" y="2381834"/>
            <a:ext cx="266587" cy="227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813C981-089F-4C20-95D5-D3BB21F7F8A7}"/>
              </a:ext>
            </a:extLst>
          </p:cNvPr>
          <p:cNvCxnSpPr>
            <a:cxnSpLocks/>
            <a:stCxn id="66" idx="0"/>
            <a:endCxn id="88" idx="5"/>
          </p:cNvCxnSpPr>
          <p:nvPr/>
        </p:nvCxnSpPr>
        <p:spPr>
          <a:xfrm flipH="1" flipV="1">
            <a:off x="6976452" y="1513480"/>
            <a:ext cx="266117" cy="69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37043D82-33AD-4018-A8ED-39F794AE0A9B}"/>
              </a:ext>
            </a:extLst>
          </p:cNvPr>
          <p:cNvCxnSpPr>
            <a:cxnSpLocks/>
            <a:stCxn id="68" idx="0"/>
            <a:endCxn id="90" idx="5"/>
          </p:cNvCxnSpPr>
          <p:nvPr/>
        </p:nvCxnSpPr>
        <p:spPr>
          <a:xfrm flipH="1" flipV="1">
            <a:off x="3744737" y="3613930"/>
            <a:ext cx="295826" cy="300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D4945139-394E-4172-B681-F6F85FFB5084}"/>
              </a:ext>
            </a:extLst>
          </p:cNvPr>
          <p:cNvSpPr txBox="1"/>
          <p:nvPr/>
        </p:nvSpPr>
        <p:spPr>
          <a:xfrm>
            <a:off x="3453069" y="373654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7C54088-DE0D-49C3-9C8F-46772E536348}"/>
              </a:ext>
            </a:extLst>
          </p:cNvPr>
          <p:cNvSpPr txBox="1"/>
          <p:nvPr/>
        </p:nvSpPr>
        <p:spPr>
          <a:xfrm>
            <a:off x="6062579" y="3653209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AB84497D-B13B-4606-A8DE-33AD848D4F2F}"/>
              </a:ext>
            </a:extLst>
          </p:cNvPr>
          <p:cNvSpPr txBox="1"/>
          <p:nvPr/>
        </p:nvSpPr>
        <p:spPr>
          <a:xfrm>
            <a:off x="5225498" y="2717254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EA270A4-742A-4C9C-AC42-EE2CC7F8A162}"/>
              </a:ext>
            </a:extLst>
          </p:cNvPr>
          <p:cNvSpPr txBox="1"/>
          <p:nvPr/>
        </p:nvSpPr>
        <p:spPr>
          <a:xfrm>
            <a:off x="2104035" y="740783"/>
            <a:ext cx="51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90FBB9E5-B500-4F1A-B801-FE83BF35E290}"/>
              </a:ext>
            </a:extLst>
          </p:cNvPr>
          <p:cNvSpPr txBox="1"/>
          <p:nvPr/>
        </p:nvSpPr>
        <p:spPr>
          <a:xfrm>
            <a:off x="4886854" y="839008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BD9C8B8-3F51-493A-B040-80BFF3752F8A}"/>
              </a:ext>
            </a:extLst>
          </p:cNvPr>
          <p:cNvCxnSpPr>
            <a:cxnSpLocks/>
            <a:stCxn id="91" idx="0"/>
            <a:endCxn id="93" idx="4"/>
          </p:cNvCxnSpPr>
          <p:nvPr/>
        </p:nvCxnSpPr>
        <p:spPr>
          <a:xfrm flipH="1" flipV="1">
            <a:off x="6157841" y="3429000"/>
            <a:ext cx="586441" cy="450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48CC3C98-EEE4-4FFF-91E9-3DEB09236853}"/>
              </a:ext>
            </a:extLst>
          </p:cNvPr>
          <p:cNvCxnSpPr>
            <a:cxnSpLocks/>
            <a:stCxn id="94" idx="0"/>
            <a:endCxn id="12" idx="5"/>
          </p:cNvCxnSpPr>
          <p:nvPr/>
        </p:nvCxnSpPr>
        <p:spPr>
          <a:xfrm flipH="1" flipV="1">
            <a:off x="4003588" y="1551639"/>
            <a:ext cx="840340" cy="1794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E4F95C4B-91B5-4963-B7ED-2CEDF3F3D3BC}"/>
              </a:ext>
            </a:extLst>
          </p:cNvPr>
          <p:cNvCxnSpPr>
            <a:cxnSpLocks/>
            <a:stCxn id="65" idx="0"/>
            <a:endCxn id="90" idx="3"/>
          </p:cNvCxnSpPr>
          <p:nvPr/>
        </p:nvCxnSpPr>
        <p:spPr>
          <a:xfrm flipV="1">
            <a:off x="2466578" y="3613930"/>
            <a:ext cx="333716" cy="34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D41F85A1-5764-40D8-8B4D-868D7D56E1A2}"/>
              </a:ext>
            </a:extLst>
          </p:cNvPr>
          <p:cNvCxnSpPr>
            <a:cxnSpLocks/>
            <a:stCxn id="93" idx="0"/>
            <a:endCxn id="88" idx="4"/>
          </p:cNvCxnSpPr>
          <p:nvPr/>
        </p:nvCxnSpPr>
        <p:spPr>
          <a:xfrm flipV="1">
            <a:off x="6157841" y="1596406"/>
            <a:ext cx="94909" cy="133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2754FBC5-8BBC-454F-974F-5CD1C62F382C}"/>
              </a:ext>
            </a:extLst>
          </p:cNvPr>
          <p:cNvCxnSpPr>
            <a:cxnSpLocks/>
            <a:stCxn id="90" idx="0"/>
            <a:endCxn id="12" idx="4"/>
          </p:cNvCxnSpPr>
          <p:nvPr/>
        </p:nvCxnSpPr>
        <p:spPr>
          <a:xfrm flipH="1" flipV="1">
            <a:off x="3137229" y="1634565"/>
            <a:ext cx="135287" cy="1557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322B7902-950F-4A3B-9816-9E7D39FA5E8C}"/>
              </a:ext>
            </a:extLst>
          </p:cNvPr>
          <p:cNvSpPr/>
          <p:nvPr/>
        </p:nvSpPr>
        <p:spPr>
          <a:xfrm>
            <a:off x="270824" y="2539242"/>
            <a:ext cx="8732957" cy="1249378"/>
          </a:xfrm>
          <a:custGeom>
            <a:avLst/>
            <a:gdLst>
              <a:gd name="connsiteX0" fmla="*/ 0 w 11409987"/>
              <a:gd name="connsiteY0" fmla="*/ 1584356 h 1665837"/>
              <a:gd name="connsiteX1" fmla="*/ 117695 w 11409987"/>
              <a:gd name="connsiteY1" fmla="*/ 1602463 h 1665837"/>
              <a:gd name="connsiteX2" fmla="*/ 217283 w 11409987"/>
              <a:gd name="connsiteY2" fmla="*/ 1620570 h 1665837"/>
              <a:gd name="connsiteX3" fmla="*/ 289711 w 11409987"/>
              <a:gd name="connsiteY3" fmla="*/ 1647731 h 1665837"/>
              <a:gd name="connsiteX4" fmla="*/ 325925 w 11409987"/>
              <a:gd name="connsiteY4" fmla="*/ 1656784 h 1665837"/>
              <a:gd name="connsiteX5" fmla="*/ 733331 w 11409987"/>
              <a:gd name="connsiteY5" fmla="*/ 1665837 h 1665837"/>
              <a:gd name="connsiteX6" fmla="*/ 1348966 w 11409987"/>
              <a:gd name="connsiteY6" fmla="*/ 1656784 h 1665837"/>
              <a:gd name="connsiteX7" fmla="*/ 1412341 w 11409987"/>
              <a:gd name="connsiteY7" fmla="*/ 1647731 h 1665837"/>
              <a:gd name="connsiteX8" fmla="*/ 1439501 w 11409987"/>
              <a:gd name="connsiteY8" fmla="*/ 1638677 h 1665837"/>
              <a:gd name="connsiteX9" fmla="*/ 1484768 w 11409987"/>
              <a:gd name="connsiteY9" fmla="*/ 1629624 h 1665837"/>
              <a:gd name="connsiteX10" fmla="*/ 1520982 w 11409987"/>
              <a:gd name="connsiteY10" fmla="*/ 1611517 h 1665837"/>
              <a:gd name="connsiteX11" fmla="*/ 1575303 w 11409987"/>
              <a:gd name="connsiteY11" fmla="*/ 1593410 h 1665837"/>
              <a:gd name="connsiteX12" fmla="*/ 1602463 w 11409987"/>
              <a:gd name="connsiteY12" fmla="*/ 1575303 h 1665837"/>
              <a:gd name="connsiteX13" fmla="*/ 1629624 w 11409987"/>
              <a:gd name="connsiteY13" fmla="*/ 1566249 h 1665837"/>
              <a:gd name="connsiteX14" fmla="*/ 1665838 w 11409987"/>
              <a:gd name="connsiteY14" fmla="*/ 1548142 h 1665837"/>
              <a:gd name="connsiteX15" fmla="*/ 1692998 w 11409987"/>
              <a:gd name="connsiteY15" fmla="*/ 1539089 h 1665837"/>
              <a:gd name="connsiteX16" fmla="*/ 1738265 w 11409987"/>
              <a:gd name="connsiteY16" fmla="*/ 1511929 h 1665837"/>
              <a:gd name="connsiteX17" fmla="*/ 1810693 w 11409987"/>
              <a:gd name="connsiteY17" fmla="*/ 1475715 h 1665837"/>
              <a:gd name="connsiteX18" fmla="*/ 1837854 w 11409987"/>
              <a:gd name="connsiteY18" fmla="*/ 1457608 h 1665837"/>
              <a:gd name="connsiteX19" fmla="*/ 1901228 w 11409987"/>
              <a:gd name="connsiteY19" fmla="*/ 1412340 h 1665837"/>
              <a:gd name="connsiteX20" fmla="*/ 1937442 w 11409987"/>
              <a:gd name="connsiteY20" fmla="*/ 1394234 h 1665837"/>
              <a:gd name="connsiteX21" fmla="*/ 1991762 w 11409987"/>
              <a:gd name="connsiteY21" fmla="*/ 1339913 h 1665837"/>
              <a:gd name="connsiteX22" fmla="*/ 2018923 w 11409987"/>
              <a:gd name="connsiteY22" fmla="*/ 1303699 h 1665837"/>
              <a:gd name="connsiteX23" fmla="*/ 2046083 w 11409987"/>
              <a:gd name="connsiteY23" fmla="*/ 1285592 h 1665837"/>
              <a:gd name="connsiteX24" fmla="*/ 2154725 w 11409987"/>
              <a:gd name="connsiteY24" fmla="*/ 1204111 h 1665837"/>
              <a:gd name="connsiteX25" fmla="*/ 2190939 w 11409987"/>
              <a:gd name="connsiteY25" fmla="*/ 1176950 h 1665837"/>
              <a:gd name="connsiteX26" fmla="*/ 2254313 w 11409987"/>
              <a:gd name="connsiteY26" fmla="*/ 1086416 h 1665837"/>
              <a:gd name="connsiteX27" fmla="*/ 2272420 w 11409987"/>
              <a:gd name="connsiteY27" fmla="*/ 1059255 h 1665837"/>
              <a:gd name="connsiteX28" fmla="*/ 2308634 w 11409987"/>
              <a:gd name="connsiteY28" fmla="*/ 1032095 h 1665837"/>
              <a:gd name="connsiteX29" fmla="*/ 2362955 w 11409987"/>
              <a:gd name="connsiteY29" fmla="*/ 977774 h 1665837"/>
              <a:gd name="connsiteX30" fmla="*/ 2480650 w 11409987"/>
              <a:gd name="connsiteY30" fmla="*/ 932507 h 1665837"/>
              <a:gd name="connsiteX31" fmla="*/ 2571184 w 11409987"/>
              <a:gd name="connsiteY31" fmla="*/ 896293 h 1665837"/>
              <a:gd name="connsiteX32" fmla="*/ 2634558 w 11409987"/>
              <a:gd name="connsiteY32" fmla="*/ 869133 h 1665837"/>
              <a:gd name="connsiteX33" fmla="*/ 2706986 w 11409987"/>
              <a:gd name="connsiteY33" fmla="*/ 814812 h 1665837"/>
              <a:gd name="connsiteX34" fmla="*/ 2734147 w 11409987"/>
              <a:gd name="connsiteY34" fmla="*/ 796705 h 1665837"/>
              <a:gd name="connsiteX35" fmla="*/ 2761307 w 11409987"/>
              <a:gd name="connsiteY35" fmla="*/ 787651 h 1665837"/>
              <a:gd name="connsiteX36" fmla="*/ 2806574 w 11409987"/>
              <a:gd name="connsiteY36" fmla="*/ 760491 h 1665837"/>
              <a:gd name="connsiteX37" fmla="*/ 2842788 w 11409987"/>
              <a:gd name="connsiteY37" fmla="*/ 751437 h 1665837"/>
              <a:gd name="connsiteX38" fmla="*/ 2869949 w 11409987"/>
              <a:gd name="connsiteY38" fmla="*/ 742384 h 1665837"/>
              <a:gd name="connsiteX39" fmla="*/ 2933323 w 11409987"/>
              <a:gd name="connsiteY39" fmla="*/ 715224 h 1665837"/>
              <a:gd name="connsiteX40" fmla="*/ 2969537 w 11409987"/>
              <a:gd name="connsiteY40" fmla="*/ 688063 h 1665837"/>
              <a:gd name="connsiteX41" fmla="*/ 3051018 w 11409987"/>
              <a:gd name="connsiteY41" fmla="*/ 660903 h 1665837"/>
              <a:gd name="connsiteX42" fmla="*/ 3123446 w 11409987"/>
              <a:gd name="connsiteY42" fmla="*/ 642796 h 1665837"/>
              <a:gd name="connsiteX43" fmla="*/ 3204927 w 11409987"/>
              <a:gd name="connsiteY43" fmla="*/ 606582 h 1665837"/>
              <a:gd name="connsiteX44" fmla="*/ 3304515 w 11409987"/>
              <a:gd name="connsiteY44" fmla="*/ 570368 h 1665837"/>
              <a:gd name="connsiteX45" fmla="*/ 3358836 w 11409987"/>
              <a:gd name="connsiteY45" fmla="*/ 561315 h 1665837"/>
              <a:gd name="connsiteX46" fmla="*/ 3458424 w 11409987"/>
              <a:gd name="connsiteY46" fmla="*/ 525101 h 1665837"/>
              <a:gd name="connsiteX47" fmla="*/ 3558012 w 11409987"/>
              <a:gd name="connsiteY47" fmla="*/ 488887 h 1665837"/>
              <a:gd name="connsiteX48" fmla="*/ 3630440 w 11409987"/>
              <a:gd name="connsiteY48" fmla="*/ 452673 h 1665837"/>
              <a:gd name="connsiteX49" fmla="*/ 3711921 w 11409987"/>
              <a:gd name="connsiteY49" fmla="*/ 416459 h 1665837"/>
              <a:gd name="connsiteX50" fmla="*/ 3748135 w 11409987"/>
              <a:gd name="connsiteY50" fmla="*/ 407406 h 1665837"/>
              <a:gd name="connsiteX51" fmla="*/ 3802456 w 11409987"/>
              <a:gd name="connsiteY51" fmla="*/ 389299 h 1665837"/>
              <a:gd name="connsiteX52" fmla="*/ 3847723 w 11409987"/>
              <a:gd name="connsiteY52" fmla="*/ 371192 h 1665837"/>
              <a:gd name="connsiteX53" fmla="*/ 3974471 w 11409987"/>
              <a:gd name="connsiteY53" fmla="*/ 334978 h 1665837"/>
              <a:gd name="connsiteX54" fmla="*/ 4037846 w 11409987"/>
              <a:gd name="connsiteY54" fmla="*/ 316871 h 1665837"/>
              <a:gd name="connsiteX55" fmla="*/ 4092166 w 11409987"/>
              <a:gd name="connsiteY55" fmla="*/ 298764 h 1665837"/>
              <a:gd name="connsiteX56" fmla="*/ 4264182 w 11409987"/>
              <a:gd name="connsiteY56" fmla="*/ 280657 h 1665837"/>
              <a:gd name="connsiteX57" fmla="*/ 4409038 w 11409987"/>
              <a:gd name="connsiteY57" fmla="*/ 253497 h 1665837"/>
              <a:gd name="connsiteX58" fmla="*/ 4508626 w 11409987"/>
              <a:gd name="connsiteY58" fmla="*/ 235390 h 1665837"/>
              <a:gd name="connsiteX59" fmla="*/ 4617267 w 11409987"/>
              <a:gd name="connsiteY59" fmla="*/ 199176 h 1665837"/>
              <a:gd name="connsiteX60" fmla="*/ 4680642 w 11409987"/>
              <a:gd name="connsiteY60" fmla="*/ 181069 h 1665837"/>
              <a:gd name="connsiteX61" fmla="*/ 4744016 w 11409987"/>
              <a:gd name="connsiteY61" fmla="*/ 172016 h 1665837"/>
              <a:gd name="connsiteX62" fmla="*/ 4834551 w 11409987"/>
              <a:gd name="connsiteY62" fmla="*/ 144855 h 1665837"/>
              <a:gd name="connsiteX63" fmla="*/ 4888871 w 11409987"/>
              <a:gd name="connsiteY63" fmla="*/ 126748 h 1665837"/>
              <a:gd name="connsiteX64" fmla="*/ 5106155 w 11409987"/>
              <a:gd name="connsiteY64" fmla="*/ 99588 h 1665837"/>
              <a:gd name="connsiteX65" fmla="*/ 5151422 w 11409987"/>
              <a:gd name="connsiteY65" fmla="*/ 81481 h 1665837"/>
              <a:gd name="connsiteX66" fmla="*/ 5377758 w 11409987"/>
              <a:gd name="connsiteY66" fmla="*/ 63374 h 1665837"/>
              <a:gd name="connsiteX67" fmla="*/ 5848539 w 11409987"/>
              <a:gd name="connsiteY67" fmla="*/ 54321 h 1665837"/>
              <a:gd name="connsiteX68" fmla="*/ 6047715 w 11409987"/>
              <a:gd name="connsiteY68" fmla="*/ 36214 h 1665837"/>
              <a:gd name="connsiteX69" fmla="*/ 6264998 w 11409987"/>
              <a:gd name="connsiteY69" fmla="*/ 45267 h 1665837"/>
              <a:gd name="connsiteX70" fmla="*/ 6609030 w 11409987"/>
              <a:gd name="connsiteY70" fmla="*/ 54321 h 1665837"/>
              <a:gd name="connsiteX71" fmla="*/ 6654297 w 11409987"/>
              <a:gd name="connsiteY71" fmla="*/ 63374 h 1665837"/>
              <a:gd name="connsiteX72" fmla="*/ 6753885 w 11409987"/>
              <a:gd name="connsiteY72" fmla="*/ 81481 h 1665837"/>
              <a:gd name="connsiteX73" fmla="*/ 7125077 w 11409987"/>
              <a:gd name="connsiteY73" fmla="*/ 72428 h 1665837"/>
              <a:gd name="connsiteX74" fmla="*/ 7197505 w 11409987"/>
              <a:gd name="connsiteY74" fmla="*/ 54321 h 1665837"/>
              <a:gd name="connsiteX75" fmla="*/ 7260879 w 11409987"/>
              <a:gd name="connsiteY75" fmla="*/ 45267 h 1665837"/>
              <a:gd name="connsiteX76" fmla="*/ 7369521 w 11409987"/>
              <a:gd name="connsiteY76" fmla="*/ 18107 h 1665837"/>
              <a:gd name="connsiteX77" fmla="*/ 7405735 w 11409987"/>
              <a:gd name="connsiteY77" fmla="*/ 9053 h 1665837"/>
              <a:gd name="connsiteX78" fmla="*/ 7604911 w 11409987"/>
              <a:gd name="connsiteY78" fmla="*/ 0 h 1665837"/>
              <a:gd name="connsiteX79" fmla="*/ 7876515 w 11409987"/>
              <a:gd name="connsiteY79" fmla="*/ 9053 h 1665837"/>
              <a:gd name="connsiteX80" fmla="*/ 7903675 w 11409987"/>
              <a:gd name="connsiteY80" fmla="*/ 18107 h 1665837"/>
              <a:gd name="connsiteX81" fmla="*/ 7957996 w 11409987"/>
              <a:gd name="connsiteY81" fmla="*/ 27160 h 1665837"/>
              <a:gd name="connsiteX82" fmla="*/ 7994210 w 11409987"/>
              <a:gd name="connsiteY82" fmla="*/ 45267 h 1665837"/>
              <a:gd name="connsiteX83" fmla="*/ 8039477 w 11409987"/>
              <a:gd name="connsiteY83" fmla="*/ 54321 h 1665837"/>
              <a:gd name="connsiteX84" fmla="*/ 8066638 w 11409987"/>
              <a:gd name="connsiteY84" fmla="*/ 63374 h 1665837"/>
              <a:gd name="connsiteX85" fmla="*/ 8120958 w 11409987"/>
              <a:gd name="connsiteY85" fmla="*/ 99588 h 1665837"/>
              <a:gd name="connsiteX86" fmla="*/ 8184333 w 11409987"/>
              <a:gd name="connsiteY86" fmla="*/ 144855 h 1665837"/>
              <a:gd name="connsiteX87" fmla="*/ 8220547 w 11409987"/>
              <a:gd name="connsiteY87" fmla="*/ 153909 h 1665837"/>
              <a:gd name="connsiteX88" fmla="*/ 8247707 w 11409987"/>
              <a:gd name="connsiteY88" fmla="*/ 162962 h 1665837"/>
              <a:gd name="connsiteX89" fmla="*/ 8347295 w 11409987"/>
              <a:gd name="connsiteY89" fmla="*/ 226337 h 1665837"/>
              <a:gd name="connsiteX90" fmla="*/ 8392562 w 11409987"/>
              <a:gd name="connsiteY90" fmla="*/ 253497 h 1665837"/>
              <a:gd name="connsiteX91" fmla="*/ 8437830 w 11409987"/>
              <a:gd name="connsiteY91" fmla="*/ 262550 h 1665837"/>
              <a:gd name="connsiteX92" fmla="*/ 8591739 w 11409987"/>
              <a:gd name="connsiteY92" fmla="*/ 316871 h 1665837"/>
              <a:gd name="connsiteX93" fmla="*/ 8700380 w 11409987"/>
              <a:gd name="connsiteY93" fmla="*/ 334978 h 1665837"/>
              <a:gd name="connsiteX94" fmla="*/ 8836182 w 11409987"/>
              <a:gd name="connsiteY94" fmla="*/ 353085 h 1665837"/>
              <a:gd name="connsiteX95" fmla="*/ 8990091 w 11409987"/>
              <a:gd name="connsiteY95" fmla="*/ 371192 h 1665837"/>
              <a:gd name="connsiteX96" fmla="*/ 9062519 w 11409987"/>
              <a:gd name="connsiteY96" fmla="*/ 389299 h 1665837"/>
              <a:gd name="connsiteX97" fmla="*/ 9279802 w 11409987"/>
              <a:gd name="connsiteY97" fmla="*/ 452673 h 1665837"/>
              <a:gd name="connsiteX98" fmla="*/ 9370337 w 11409987"/>
              <a:gd name="connsiteY98" fmla="*/ 479834 h 1665837"/>
              <a:gd name="connsiteX99" fmla="*/ 9469925 w 11409987"/>
              <a:gd name="connsiteY99" fmla="*/ 497940 h 1665837"/>
              <a:gd name="connsiteX100" fmla="*/ 9614780 w 11409987"/>
              <a:gd name="connsiteY100" fmla="*/ 516047 h 1665837"/>
              <a:gd name="connsiteX101" fmla="*/ 9786796 w 11409987"/>
              <a:gd name="connsiteY101" fmla="*/ 543208 h 1665837"/>
              <a:gd name="connsiteX102" fmla="*/ 10185149 w 11409987"/>
              <a:gd name="connsiteY102" fmla="*/ 570368 h 1665837"/>
              <a:gd name="connsiteX103" fmla="*/ 10456753 w 11409987"/>
              <a:gd name="connsiteY103" fmla="*/ 561315 h 1665837"/>
              <a:gd name="connsiteX104" fmla="*/ 10610661 w 11409987"/>
              <a:gd name="connsiteY104" fmla="*/ 525101 h 1665837"/>
              <a:gd name="connsiteX105" fmla="*/ 10664982 w 11409987"/>
              <a:gd name="connsiteY105" fmla="*/ 516047 h 1665837"/>
              <a:gd name="connsiteX106" fmla="*/ 10710250 w 11409987"/>
              <a:gd name="connsiteY106" fmla="*/ 506994 h 1665837"/>
              <a:gd name="connsiteX107" fmla="*/ 10746463 w 11409987"/>
              <a:gd name="connsiteY107" fmla="*/ 497940 h 1665837"/>
              <a:gd name="connsiteX108" fmla="*/ 10773624 w 11409987"/>
              <a:gd name="connsiteY108" fmla="*/ 488887 h 1665837"/>
              <a:gd name="connsiteX109" fmla="*/ 10972800 w 11409987"/>
              <a:gd name="connsiteY109" fmla="*/ 479834 h 1665837"/>
              <a:gd name="connsiteX110" fmla="*/ 11343992 w 11409987"/>
              <a:gd name="connsiteY110" fmla="*/ 452673 h 1665837"/>
              <a:gd name="connsiteX111" fmla="*/ 11407366 w 11409987"/>
              <a:gd name="connsiteY111" fmla="*/ 443620 h 166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409987" h="1665837">
                <a:moveTo>
                  <a:pt x="0" y="1584356"/>
                </a:moveTo>
                <a:cubicBezTo>
                  <a:pt x="183763" y="1610610"/>
                  <a:pt x="-45606" y="1577340"/>
                  <a:pt x="117695" y="1602463"/>
                </a:cubicBezTo>
                <a:cubicBezTo>
                  <a:pt x="152693" y="1607847"/>
                  <a:pt x="184095" y="1609508"/>
                  <a:pt x="217283" y="1620570"/>
                </a:cubicBezTo>
                <a:cubicBezTo>
                  <a:pt x="274654" y="1639693"/>
                  <a:pt x="245229" y="1635022"/>
                  <a:pt x="289711" y="1647731"/>
                </a:cubicBezTo>
                <a:cubicBezTo>
                  <a:pt x="301675" y="1651149"/>
                  <a:pt x="313493" y="1656277"/>
                  <a:pt x="325925" y="1656784"/>
                </a:cubicBezTo>
                <a:cubicBezTo>
                  <a:pt x="461648" y="1662323"/>
                  <a:pt x="597529" y="1662819"/>
                  <a:pt x="733331" y="1665837"/>
                </a:cubicBezTo>
                <a:lnTo>
                  <a:pt x="1348966" y="1656784"/>
                </a:lnTo>
                <a:cubicBezTo>
                  <a:pt x="1370298" y="1656215"/>
                  <a:pt x="1391416" y="1651916"/>
                  <a:pt x="1412341" y="1647731"/>
                </a:cubicBezTo>
                <a:cubicBezTo>
                  <a:pt x="1421699" y="1645859"/>
                  <a:pt x="1430243" y="1640992"/>
                  <a:pt x="1439501" y="1638677"/>
                </a:cubicBezTo>
                <a:cubicBezTo>
                  <a:pt x="1454429" y="1634945"/>
                  <a:pt x="1469679" y="1632642"/>
                  <a:pt x="1484768" y="1629624"/>
                </a:cubicBezTo>
                <a:cubicBezTo>
                  <a:pt x="1496839" y="1623588"/>
                  <a:pt x="1508451" y="1616529"/>
                  <a:pt x="1520982" y="1611517"/>
                </a:cubicBezTo>
                <a:cubicBezTo>
                  <a:pt x="1538703" y="1604428"/>
                  <a:pt x="1557862" y="1601162"/>
                  <a:pt x="1575303" y="1593410"/>
                </a:cubicBezTo>
                <a:cubicBezTo>
                  <a:pt x="1585246" y="1588991"/>
                  <a:pt x="1592731" y="1580169"/>
                  <a:pt x="1602463" y="1575303"/>
                </a:cubicBezTo>
                <a:cubicBezTo>
                  <a:pt x="1610999" y="1571035"/>
                  <a:pt x="1620852" y="1570008"/>
                  <a:pt x="1629624" y="1566249"/>
                </a:cubicBezTo>
                <a:cubicBezTo>
                  <a:pt x="1642029" y="1560933"/>
                  <a:pt x="1653433" y="1553458"/>
                  <a:pt x="1665838" y="1548142"/>
                </a:cubicBezTo>
                <a:cubicBezTo>
                  <a:pt x="1674609" y="1544383"/>
                  <a:pt x="1684462" y="1543357"/>
                  <a:pt x="1692998" y="1539089"/>
                </a:cubicBezTo>
                <a:cubicBezTo>
                  <a:pt x="1708737" y="1531220"/>
                  <a:pt x="1722772" y="1520272"/>
                  <a:pt x="1738265" y="1511929"/>
                </a:cubicBezTo>
                <a:cubicBezTo>
                  <a:pt x="1762031" y="1499132"/>
                  <a:pt x="1788234" y="1490687"/>
                  <a:pt x="1810693" y="1475715"/>
                </a:cubicBezTo>
                <a:cubicBezTo>
                  <a:pt x="1819747" y="1469679"/>
                  <a:pt x="1829000" y="1463933"/>
                  <a:pt x="1837854" y="1457608"/>
                </a:cubicBezTo>
                <a:cubicBezTo>
                  <a:pt x="1857294" y="1443722"/>
                  <a:pt x="1879885" y="1424536"/>
                  <a:pt x="1901228" y="1412340"/>
                </a:cubicBezTo>
                <a:cubicBezTo>
                  <a:pt x="1912946" y="1405644"/>
                  <a:pt x="1925371" y="1400269"/>
                  <a:pt x="1937442" y="1394234"/>
                </a:cubicBezTo>
                <a:cubicBezTo>
                  <a:pt x="1955549" y="1376127"/>
                  <a:pt x="1976398" y="1360398"/>
                  <a:pt x="1991762" y="1339913"/>
                </a:cubicBezTo>
                <a:cubicBezTo>
                  <a:pt x="2000816" y="1327842"/>
                  <a:pt x="2008253" y="1314369"/>
                  <a:pt x="2018923" y="1303699"/>
                </a:cubicBezTo>
                <a:cubicBezTo>
                  <a:pt x="2026617" y="1296005"/>
                  <a:pt x="2037283" y="1291992"/>
                  <a:pt x="2046083" y="1285592"/>
                </a:cubicBezTo>
                <a:cubicBezTo>
                  <a:pt x="2082692" y="1258967"/>
                  <a:pt x="2118511" y="1231271"/>
                  <a:pt x="2154725" y="1204111"/>
                </a:cubicBezTo>
                <a:cubicBezTo>
                  <a:pt x="2166796" y="1195057"/>
                  <a:pt x="2181885" y="1189021"/>
                  <a:pt x="2190939" y="1176950"/>
                </a:cubicBezTo>
                <a:cubicBezTo>
                  <a:pt x="2231155" y="1123330"/>
                  <a:pt x="2209732" y="1153288"/>
                  <a:pt x="2254313" y="1086416"/>
                </a:cubicBezTo>
                <a:cubicBezTo>
                  <a:pt x="2260349" y="1077362"/>
                  <a:pt x="2263715" y="1065784"/>
                  <a:pt x="2272420" y="1059255"/>
                </a:cubicBezTo>
                <a:cubicBezTo>
                  <a:pt x="2284491" y="1050202"/>
                  <a:pt x="2297418" y="1042189"/>
                  <a:pt x="2308634" y="1032095"/>
                </a:cubicBezTo>
                <a:cubicBezTo>
                  <a:pt x="2327668" y="1014965"/>
                  <a:pt x="2340051" y="989226"/>
                  <a:pt x="2362955" y="977774"/>
                </a:cubicBezTo>
                <a:cubicBezTo>
                  <a:pt x="2454408" y="932046"/>
                  <a:pt x="2323502" y="995367"/>
                  <a:pt x="2480650" y="932507"/>
                </a:cubicBezTo>
                <a:cubicBezTo>
                  <a:pt x="2510828" y="920436"/>
                  <a:pt x="2544140" y="914322"/>
                  <a:pt x="2571184" y="896293"/>
                </a:cubicBezTo>
                <a:cubicBezTo>
                  <a:pt x="2608698" y="871284"/>
                  <a:pt x="2587789" y="880825"/>
                  <a:pt x="2634558" y="869133"/>
                </a:cubicBezTo>
                <a:cubicBezTo>
                  <a:pt x="2676890" y="826801"/>
                  <a:pt x="2646990" y="852309"/>
                  <a:pt x="2706986" y="814812"/>
                </a:cubicBezTo>
                <a:cubicBezTo>
                  <a:pt x="2716213" y="809045"/>
                  <a:pt x="2724415" y="801571"/>
                  <a:pt x="2734147" y="796705"/>
                </a:cubicBezTo>
                <a:cubicBezTo>
                  <a:pt x="2742683" y="792437"/>
                  <a:pt x="2752771" y="791919"/>
                  <a:pt x="2761307" y="787651"/>
                </a:cubicBezTo>
                <a:cubicBezTo>
                  <a:pt x="2777046" y="779781"/>
                  <a:pt x="2790494" y="767638"/>
                  <a:pt x="2806574" y="760491"/>
                </a:cubicBezTo>
                <a:cubicBezTo>
                  <a:pt x="2817944" y="755437"/>
                  <a:pt x="2830824" y="754855"/>
                  <a:pt x="2842788" y="751437"/>
                </a:cubicBezTo>
                <a:cubicBezTo>
                  <a:pt x="2851964" y="748815"/>
                  <a:pt x="2861177" y="746143"/>
                  <a:pt x="2869949" y="742384"/>
                </a:cubicBezTo>
                <a:cubicBezTo>
                  <a:pt x="2948261" y="708822"/>
                  <a:pt x="2869625" y="736455"/>
                  <a:pt x="2933323" y="715224"/>
                </a:cubicBezTo>
                <a:cubicBezTo>
                  <a:pt x="2945394" y="706170"/>
                  <a:pt x="2955837" y="694386"/>
                  <a:pt x="2969537" y="688063"/>
                </a:cubicBezTo>
                <a:cubicBezTo>
                  <a:pt x="2995531" y="676066"/>
                  <a:pt x="3023858" y="669957"/>
                  <a:pt x="3051018" y="660903"/>
                </a:cubicBezTo>
                <a:cubicBezTo>
                  <a:pt x="3092783" y="646981"/>
                  <a:pt x="3068809" y="653723"/>
                  <a:pt x="3123446" y="642796"/>
                </a:cubicBezTo>
                <a:cubicBezTo>
                  <a:pt x="3170172" y="611645"/>
                  <a:pt x="3133819" y="632440"/>
                  <a:pt x="3204927" y="606582"/>
                </a:cubicBezTo>
                <a:cubicBezTo>
                  <a:pt x="3244527" y="592182"/>
                  <a:pt x="3262245" y="580935"/>
                  <a:pt x="3304515" y="570368"/>
                </a:cubicBezTo>
                <a:cubicBezTo>
                  <a:pt x="3322324" y="565916"/>
                  <a:pt x="3340729" y="564333"/>
                  <a:pt x="3358836" y="561315"/>
                </a:cubicBezTo>
                <a:cubicBezTo>
                  <a:pt x="3517347" y="508478"/>
                  <a:pt x="3319849" y="575492"/>
                  <a:pt x="3458424" y="525101"/>
                </a:cubicBezTo>
                <a:cubicBezTo>
                  <a:pt x="3503252" y="508800"/>
                  <a:pt x="3516234" y="508169"/>
                  <a:pt x="3558012" y="488887"/>
                </a:cubicBezTo>
                <a:cubicBezTo>
                  <a:pt x="3582520" y="477576"/>
                  <a:pt x="3606297" y="464744"/>
                  <a:pt x="3630440" y="452673"/>
                </a:cubicBezTo>
                <a:cubicBezTo>
                  <a:pt x="3661988" y="436899"/>
                  <a:pt x="3677245" y="428018"/>
                  <a:pt x="3711921" y="416459"/>
                </a:cubicBezTo>
                <a:cubicBezTo>
                  <a:pt x="3723725" y="412524"/>
                  <a:pt x="3736217" y="410981"/>
                  <a:pt x="3748135" y="407406"/>
                </a:cubicBezTo>
                <a:cubicBezTo>
                  <a:pt x="3766417" y="401922"/>
                  <a:pt x="3784519" y="395822"/>
                  <a:pt x="3802456" y="389299"/>
                </a:cubicBezTo>
                <a:cubicBezTo>
                  <a:pt x="3817729" y="383745"/>
                  <a:pt x="3832226" y="376086"/>
                  <a:pt x="3847723" y="371192"/>
                </a:cubicBezTo>
                <a:cubicBezTo>
                  <a:pt x="3889623" y="357960"/>
                  <a:pt x="3932222" y="347049"/>
                  <a:pt x="3974471" y="334978"/>
                </a:cubicBezTo>
                <a:cubicBezTo>
                  <a:pt x="3995596" y="328942"/>
                  <a:pt x="4017003" y="323819"/>
                  <a:pt x="4037846" y="316871"/>
                </a:cubicBezTo>
                <a:cubicBezTo>
                  <a:pt x="4055953" y="310835"/>
                  <a:pt x="4073650" y="303393"/>
                  <a:pt x="4092166" y="298764"/>
                </a:cubicBezTo>
                <a:cubicBezTo>
                  <a:pt x="4140452" y="286693"/>
                  <a:pt x="4224315" y="283724"/>
                  <a:pt x="4264182" y="280657"/>
                </a:cubicBezTo>
                <a:cubicBezTo>
                  <a:pt x="4363359" y="255864"/>
                  <a:pt x="4207436" y="293820"/>
                  <a:pt x="4409038" y="253497"/>
                </a:cubicBezTo>
                <a:cubicBezTo>
                  <a:pt x="4472305" y="240843"/>
                  <a:pt x="4439126" y="246973"/>
                  <a:pt x="4508626" y="235390"/>
                </a:cubicBezTo>
                <a:lnTo>
                  <a:pt x="4617267" y="199176"/>
                </a:lnTo>
                <a:cubicBezTo>
                  <a:pt x="4640529" y="191422"/>
                  <a:pt x="4655644" y="185614"/>
                  <a:pt x="4680642" y="181069"/>
                </a:cubicBezTo>
                <a:cubicBezTo>
                  <a:pt x="4701637" y="177252"/>
                  <a:pt x="4722891" y="175034"/>
                  <a:pt x="4744016" y="172016"/>
                </a:cubicBezTo>
                <a:cubicBezTo>
                  <a:pt x="4813224" y="137412"/>
                  <a:pt x="4744373" y="167400"/>
                  <a:pt x="4834551" y="144855"/>
                </a:cubicBezTo>
                <a:cubicBezTo>
                  <a:pt x="4853067" y="140226"/>
                  <a:pt x="4870355" y="131377"/>
                  <a:pt x="4888871" y="126748"/>
                </a:cubicBezTo>
                <a:cubicBezTo>
                  <a:pt x="4983961" y="102975"/>
                  <a:pt x="4999604" y="107198"/>
                  <a:pt x="5106155" y="99588"/>
                </a:cubicBezTo>
                <a:cubicBezTo>
                  <a:pt x="5121244" y="93552"/>
                  <a:pt x="5135856" y="86151"/>
                  <a:pt x="5151422" y="81481"/>
                </a:cubicBezTo>
                <a:cubicBezTo>
                  <a:pt x="5213464" y="62869"/>
                  <a:pt x="5348165" y="64196"/>
                  <a:pt x="5377758" y="63374"/>
                </a:cubicBezTo>
                <a:lnTo>
                  <a:pt x="5848539" y="54321"/>
                </a:lnTo>
                <a:cubicBezTo>
                  <a:pt x="5922346" y="43776"/>
                  <a:pt x="5963923" y="36214"/>
                  <a:pt x="6047715" y="36214"/>
                </a:cubicBezTo>
                <a:cubicBezTo>
                  <a:pt x="6120206" y="36214"/>
                  <a:pt x="6192545" y="42930"/>
                  <a:pt x="6264998" y="45267"/>
                </a:cubicBezTo>
                <a:lnTo>
                  <a:pt x="6609030" y="54321"/>
                </a:lnTo>
                <a:lnTo>
                  <a:pt x="6654297" y="63374"/>
                </a:lnTo>
                <a:cubicBezTo>
                  <a:pt x="6781712" y="86540"/>
                  <a:pt x="6642069" y="59119"/>
                  <a:pt x="6753885" y="81481"/>
                </a:cubicBezTo>
                <a:cubicBezTo>
                  <a:pt x="6877616" y="78463"/>
                  <a:pt x="7001541" y="79991"/>
                  <a:pt x="7125077" y="72428"/>
                </a:cubicBezTo>
                <a:cubicBezTo>
                  <a:pt x="7149916" y="70907"/>
                  <a:pt x="7173103" y="59202"/>
                  <a:pt x="7197505" y="54321"/>
                </a:cubicBezTo>
                <a:cubicBezTo>
                  <a:pt x="7218430" y="50136"/>
                  <a:pt x="7239754" y="48285"/>
                  <a:pt x="7260879" y="45267"/>
                </a:cubicBezTo>
                <a:cubicBezTo>
                  <a:pt x="7351634" y="15015"/>
                  <a:pt x="7278081" y="36395"/>
                  <a:pt x="7369521" y="18107"/>
                </a:cubicBezTo>
                <a:cubicBezTo>
                  <a:pt x="7381722" y="15667"/>
                  <a:pt x="7393329" y="10007"/>
                  <a:pt x="7405735" y="9053"/>
                </a:cubicBezTo>
                <a:cubicBezTo>
                  <a:pt x="7472000" y="3956"/>
                  <a:pt x="7538519" y="3018"/>
                  <a:pt x="7604911" y="0"/>
                </a:cubicBezTo>
                <a:cubicBezTo>
                  <a:pt x="7695446" y="3018"/>
                  <a:pt x="7786096" y="3573"/>
                  <a:pt x="7876515" y="9053"/>
                </a:cubicBezTo>
                <a:cubicBezTo>
                  <a:pt x="7886041" y="9630"/>
                  <a:pt x="7894359" y="16037"/>
                  <a:pt x="7903675" y="18107"/>
                </a:cubicBezTo>
                <a:cubicBezTo>
                  <a:pt x="7921595" y="22089"/>
                  <a:pt x="7939889" y="24142"/>
                  <a:pt x="7957996" y="27160"/>
                </a:cubicBezTo>
                <a:cubicBezTo>
                  <a:pt x="7970067" y="33196"/>
                  <a:pt x="7981406" y="40999"/>
                  <a:pt x="7994210" y="45267"/>
                </a:cubicBezTo>
                <a:cubicBezTo>
                  <a:pt x="8008808" y="50133"/>
                  <a:pt x="8024549" y="50589"/>
                  <a:pt x="8039477" y="54321"/>
                </a:cubicBezTo>
                <a:cubicBezTo>
                  <a:pt x="8048735" y="56636"/>
                  <a:pt x="8057584" y="60356"/>
                  <a:pt x="8066638" y="63374"/>
                </a:cubicBezTo>
                <a:cubicBezTo>
                  <a:pt x="8084745" y="75445"/>
                  <a:pt x="8103549" y="86531"/>
                  <a:pt x="8120958" y="99588"/>
                </a:cubicBezTo>
                <a:cubicBezTo>
                  <a:pt x="8125081" y="102680"/>
                  <a:pt x="8174036" y="140442"/>
                  <a:pt x="8184333" y="144855"/>
                </a:cubicBezTo>
                <a:cubicBezTo>
                  <a:pt x="8195770" y="149757"/>
                  <a:pt x="8208583" y="150491"/>
                  <a:pt x="8220547" y="153909"/>
                </a:cubicBezTo>
                <a:cubicBezTo>
                  <a:pt x="8229723" y="156531"/>
                  <a:pt x="8238654" y="159944"/>
                  <a:pt x="8247707" y="162962"/>
                </a:cubicBezTo>
                <a:cubicBezTo>
                  <a:pt x="8316656" y="208928"/>
                  <a:pt x="8283378" y="187986"/>
                  <a:pt x="8347295" y="226337"/>
                </a:cubicBezTo>
                <a:cubicBezTo>
                  <a:pt x="8362384" y="235390"/>
                  <a:pt x="8375307" y="250046"/>
                  <a:pt x="8392562" y="253497"/>
                </a:cubicBezTo>
                <a:lnTo>
                  <a:pt x="8437830" y="262550"/>
                </a:lnTo>
                <a:cubicBezTo>
                  <a:pt x="8480815" y="279744"/>
                  <a:pt x="8556292" y="310963"/>
                  <a:pt x="8591739" y="316871"/>
                </a:cubicBezTo>
                <a:cubicBezTo>
                  <a:pt x="8627953" y="322907"/>
                  <a:pt x="8664036" y="329786"/>
                  <a:pt x="8700380" y="334978"/>
                </a:cubicBezTo>
                <a:cubicBezTo>
                  <a:pt x="8763907" y="344054"/>
                  <a:pt x="8769868" y="345284"/>
                  <a:pt x="8836182" y="353085"/>
                </a:cubicBezTo>
                <a:cubicBezTo>
                  <a:pt x="8851712" y="354912"/>
                  <a:pt x="8970795" y="367574"/>
                  <a:pt x="8990091" y="371192"/>
                </a:cubicBezTo>
                <a:cubicBezTo>
                  <a:pt x="9014550" y="375778"/>
                  <a:pt x="9038510" y="382751"/>
                  <a:pt x="9062519" y="389299"/>
                </a:cubicBezTo>
                <a:cubicBezTo>
                  <a:pt x="9144733" y="411721"/>
                  <a:pt x="9200836" y="428983"/>
                  <a:pt x="9279802" y="452673"/>
                </a:cubicBezTo>
                <a:cubicBezTo>
                  <a:pt x="9309980" y="461727"/>
                  <a:pt x="9339338" y="474198"/>
                  <a:pt x="9370337" y="479834"/>
                </a:cubicBezTo>
                <a:cubicBezTo>
                  <a:pt x="9403533" y="485869"/>
                  <a:pt x="9436558" y="492935"/>
                  <a:pt x="9469925" y="497940"/>
                </a:cubicBezTo>
                <a:cubicBezTo>
                  <a:pt x="9646681" y="524453"/>
                  <a:pt x="9466517" y="491337"/>
                  <a:pt x="9614780" y="516047"/>
                </a:cubicBezTo>
                <a:cubicBezTo>
                  <a:pt x="9692573" y="529013"/>
                  <a:pt x="9670675" y="535291"/>
                  <a:pt x="9786796" y="543208"/>
                </a:cubicBezTo>
                <a:lnTo>
                  <a:pt x="10185149" y="570368"/>
                </a:lnTo>
                <a:cubicBezTo>
                  <a:pt x="10275684" y="567350"/>
                  <a:pt x="10366410" y="567925"/>
                  <a:pt x="10456753" y="561315"/>
                </a:cubicBezTo>
                <a:cubicBezTo>
                  <a:pt x="10574311" y="552713"/>
                  <a:pt x="10524790" y="546569"/>
                  <a:pt x="10610661" y="525101"/>
                </a:cubicBezTo>
                <a:cubicBezTo>
                  <a:pt x="10628470" y="520649"/>
                  <a:pt x="10646921" y="519331"/>
                  <a:pt x="10664982" y="516047"/>
                </a:cubicBezTo>
                <a:cubicBezTo>
                  <a:pt x="10680122" y="513294"/>
                  <a:pt x="10695228" y="510332"/>
                  <a:pt x="10710250" y="506994"/>
                </a:cubicBezTo>
                <a:cubicBezTo>
                  <a:pt x="10722396" y="504295"/>
                  <a:pt x="10734499" y="501358"/>
                  <a:pt x="10746463" y="497940"/>
                </a:cubicBezTo>
                <a:cubicBezTo>
                  <a:pt x="10755639" y="495318"/>
                  <a:pt x="10764111" y="489648"/>
                  <a:pt x="10773624" y="488887"/>
                </a:cubicBezTo>
                <a:cubicBezTo>
                  <a:pt x="10839873" y="483587"/>
                  <a:pt x="10906408" y="482852"/>
                  <a:pt x="10972800" y="479834"/>
                </a:cubicBezTo>
                <a:cubicBezTo>
                  <a:pt x="11110812" y="433827"/>
                  <a:pt x="10967447" y="478943"/>
                  <a:pt x="11343992" y="452673"/>
                </a:cubicBezTo>
                <a:cubicBezTo>
                  <a:pt x="11490719" y="442436"/>
                  <a:pt x="11336396" y="443620"/>
                  <a:pt x="11407366" y="4436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9AAA228-F868-47DB-93F4-9033D3AB65AF}"/>
              </a:ext>
            </a:extLst>
          </p:cNvPr>
          <p:cNvSpPr txBox="1"/>
          <p:nvPr/>
        </p:nvSpPr>
        <p:spPr>
          <a:xfrm>
            <a:off x="947439" y="154317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B1E019D4-F768-4155-83C2-14EFA8D2789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1" name="內容版面配置區 4">
            <a:extLst>
              <a:ext uri="{FF2B5EF4-FFF2-40B4-BE49-F238E27FC236}">
                <a16:creationId xmlns:a16="http://schemas.microsoft.com/office/drawing/2014/main" id="{1F1782B6-ABA8-48E5-A960-0D3968A5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05" y="5042383"/>
            <a:ext cx="8424816" cy="987312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</a:rPr>
              <a:t>. Let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 be the subgraph of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 induced by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By Lemma 4, all children of a non-regular vertex are non-regular.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For each vertex of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, its in-degree in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 is the same as in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1" grpId="0" animBg="1"/>
      <p:bldP spid="63" grpId="0" animBg="1"/>
      <p:bldP spid="66" grpId="0" animBg="1"/>
      <p:bldP spid="24" grpId="0"/>
      <p:bldP spid="25" grpId="0"/>
      <p:bldP spid="27" grpId="0"/>
      <p:bldP spid="36" grpId="0" animBg="1"/>
      <p:bldP spid="88" grpId="0" animBg="1"/>
      <p:bldP spid="89" grpId="0" animBg="1"/>
      <p:bldP spid="179" grpId="0"/>
      <p:bldP spid="180" grpId="0"/>
      <p:bldP spid="1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092A98BD-EAED-4E40-9DF5-DEA826887365}"/>
              </a:ext>
            </a:extLst>
          </p:cNvPr>
          <p:cNvSpPr/>
          <p:nvPr/>
        </p:nvSpPr>
        <p:spPr>
          <a:xfrm>
            <a:off x="1912012" y="1068308"/>
            <a:ext cx="2450434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D8C10D8-E794-4014-936E-E563B00DD1C7}"/>
              </a:ext>
            </a:extLst>
          </p:cNvPr>
          <p:cNvSpPr/>
          <p:nvPr/>
        </p:nvSpPr>
        <p:spPr>
          <a:xfrm>
            <a:off x="1042778" y="1888162"/>
            <a:ext cx="1335645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254AA0C3-9419-4974-A638-1D6C074886F5}"/>
              </a:ext>
            </a:extLst>
          </p:cNvPr>
          <p:cNvSpPr/>
          <p:nvPr/>
        </p:nvSpPr>
        <p:spPr>
          <a:xfrm>
            <a:off x="145057" y="2587942"/>
            <a:ext cx="906253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50678F8-1FD5-4D14-99C4-1248FB2FA1CF}"/>
              </a:ext>
            </a:extLst>
          </p:cNvPr>
          <p:cNvSpPr/>
          <p:nvPr/>
        </p:nvSpPr>
        <p:spPr>
          <a:xfrm>
            <a:off x="1990498" y="3958686"/>
            <a:ext cx="95216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63AAA4B-3398-4EC2-9B97-1DAD3F19817E}"/>
              </a:ext>
            </a:extLst>
          </p:cNvPr>
          <p:cNvSpPr/>
          <p:nvPr/>
        </p:nvSpPr>
        <p:spPr>
          <a:xfrm>
            <a:off x="6647498" y="2206371"/>
            <a:ext cx="1190142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9F23D2-AD86-48F5-8319-F03B362532F8}"/>
              </a:ext>
            </a:extLst>
          </p:cNvPr>
          <p:cNvSpPr/>
          <p:nvPr/>
        </p:nvSpPr>
        <p:spPr>
          <a:xfrm>
            <a:off x="3803599" y="3914526"/>
            <a:ext cx="473928" cy="4936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11A53E-84F6-42A0-BEDE-B8D2598E8003}"/>
              </a:ext>
            </a:extLst>
          </p:cNvPr>
          <p:cNvSpPr txBox="1"/>
          <p:nvPr/>
        </p:nvSpPr>
        <p:spPr>
          <a:xfrm>
            <a:off x="1188995" y="2490135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F775213-E502-410B-BE20-89BDA9E2D3C5}"/>
              </a:ext>
            </a:extLst>
          </p:cNvPr>
          <p:cNvSpPr txBox="1"/>
          <p:nvPr/>
        </p:nvSpPr>
        <p:spPr>
          <a:xfrm>
            <a:off x="117636" y="2201291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5C7220-ECE8-46B9-AB34-0368475741A7}"/>
              </a:ext>
            </a:extLst>
          </p:cNvPr>
          <p:cNvSpPr txBox="1"/>
          <p:nvPr/>
        </p:nvSpPr>
        <p:spPr>
          <a:xfrm>
            <a:off x="6558854" y="1879682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616F966-3F0E-437B-864B-8B303D9F492D}"/>
              </a:ext>
            </a:extLst>
          </p:cNvPr>
          <p:cNvSpPr txBox="1"/>
          <p:nvPr/>
        </p:nvSpPr>
        <p:spPr>
          <a:xfrm>
            <a:off x="4178688" y="3031712"/>
            <a:ext cx="38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1A561D-1C52-4284-8D57-FDC4416B3791}"/>
              </a:ext>
            </a:extLst>
          </p:cNvPr>
          <p:cNvSpPr txBox="1"/>
          <p:nvPr/>
        </p:nvSpPr>
        <p:spPr>
          <a:xfrm>
            <a:off x="2310935" y="315298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7C782D8-8D5F-4FA4-BE29-E8341572ACD7}"/>
              </a:ext>
            </a:extLst>
          </p:cNvPr>
          <p:cNvSpPr txBox="1"/>
          <p:nvPr/>
        </p:nvSpPr>
        <p:spPr>
          <a:xfrm>
            <a:off x="1699732" y="3784615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7E6BFC6-DB96-422D-8FB6-6A603810A135}"/>
              </a:ext>
            </a:extLst>
          </p:cNvPr>
          <p:cNvSpPr/>
          <p:nvPr/>
        </p:nvSpPr>
        <p:spPr>
          <a:xfrm>
            <a:off x="4349286" y="110531"/>
            <a:ext cx="732791" cy="6302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</a:rPr>
              <a:t>all</a:t>
            </a: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42CFA12-4F4C-496C-A284-197267093D44}"/>
              </a:ext>
            </a:extLst>
          </p:cNvPr>
          <p:cNvSpPr/>
          <p:nvPr/>
        </p:nvSpPr>
        <p:spPr>
          <a:xfrm>
            <a:off x="5229279" y="1030149"/>
            <a:ext cx="2046941" cy="5662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D581E41-F48B-4F4F-A4EC-40AFCA498CF6}"/>
              </a:ext>
            </a:extLst>
          </p:cNvPr>
          <p:cNvSpPr/>
          <p:nvPr/>
        </p:nvSpPr>
        <p:spPr>
          <a:xfrm>
            <a:off x="1548218" y="2608835"/>
            <a:ext cx="857939" cy="493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01093E5-A5A0-49D0-83E7-7AF8311F98A8}"/>
              </a:ext>
            </a:extLst>
          </p:cNvPr>
          <p:cNvSpPr/>
          <p:nvPr/>
        </p:nvSpPr>
        <p:spPr>
          <a:xfrm>
            <a:off x="2604693" y="3192555"/>
            <a:ext cx="1335645" cy="493672"/>
          </a:xfrm>
          <a:prstGeom prst="ellipse">
            <a:avLst/>
          </a:prstGeom>
          <a:solidFill>
            <a:srgbClr val="BF49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86B9316D-CF19-4657-B144-A6C0F3989AED}"/>
              </a:ext>
            </a:extLst>
          </p:cNvPr>
          <p:cNvSpPr/>
          <p:nvPr/>
        </p:nvSpPr>
        <p:spPr>
          <a:xfrm>
            <a:off x="6285337" y="3879735"/>
            <a:ext cx="917889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775D1479-E803-4847-8221-A102DC90E814}"/>
              </a:ext>
            </a:extLst>
          </p:cNvPr>
          <p:cNvSpPr/>
          <p:nvPr/>
        </p:nvSpPr>
        <p:spPr>
          <a:xfrm>
            <a:off x="5490018" y="2935328"/>
            <a:ext cx="1335645" cy="49367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B472D8F-0BF8-49B7-A56D-3285EE6D612A}"/>
              </a:ext>
            </a:extLst>
          </p:cNvPr>
          <p:cNvSpPr/>
          <p:nvPr/>
        </p:nvSpPr>
        <p:spPr>
          <a:xfrm>
            <a:off x="4436188" y="3346169"/>
            <a:ext cx="815480" cy="4936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38BD369-955E-4580-A39D-19F7E2C306C2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598184" y="2309537"/>
            <a:ext cx="640195" cy="278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EA5A3DC-DD3D-41DF-B9A7-2A8BCBAE17CB}"/>
              </a:ext>
            </a:extLst>
          </p:cNvPr>
          <p:cNvCxnSpPr>
            <a:cxnSpLocks/>
            <a:stCxn id="61" idx="0"/>
            <a:endCxn id="12" idx="3"/>
          </p:cNvCxnSpPr>
          <p:nvPr/>
        </p:nvCxnSpPr>
        <p:spPr>
          <a:xfrm flipV="1">
            <a:off x="1710601" y="1551639"/>
            <a:ext cx="560269" cy="336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8A50288-2A4C-42D5-8A60-F85F89B793F4}"/>
              </a:ext>
            </a:extLst>
          </p:cNvPr>
          <p:cNvCxnSpPr>
            <a:cxnSpLocks/>
            <a:stCxn id="12" idx="0"/>
            <a:endCxn id="36" idx="3"/>
          </p:cNvCxnSpPr>
          <p:nvPr/>
        </p:nvCxnSpPr>
        <p:spPr>
          <a:xfrm flipV="1">
            <a:off x="3137229" y="648485"/>
            <a:ext cx="1319372" cy="41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D4C3687-05E3-4C61-963C-EF620402BBE2}"/>
              </a:ext>
            </a:extLst>
          </p:cNvPr>
          <p:cNvCxnSpPr>
            <a:cxnSpLocks/>
            <a:stCxn id="88" idx="0"/>
            <a:endCxn id="36" idx="5"/>
          </p:cNvCxnSpPr>
          <p:nvPr/>
        </p:nvCxnSpPr>
        <p:spPr>
          <a:xfrm flipH="1" flipV="1">
            <a:off x="4974762" y="648485"/>
            <a:ext cx="1277988" cy="381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3CCE1C3-FE99-40F2-B55F-294CB2BDE7E7}"/>
              </a:ext>
            </a:extLst>
          </p:cNvPr>
          <p:cNvCxnSpPr>
            <a:cxnSpLocks/>
            <a:stCxn id="89" idx="0"/>
            <a:endCxn id="61" idx="4"/>
          </p:cNvCxnSpPr>
          <p:nvPr/>
        </p:nvCxnSpPr>
        <p:spPr>
          <a:xfrm flipH="1" flipV="1">
            <a:off x="1710601" y="2381834"/>
            <a:ext cx="266587" cy="227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813C981-089F-4C20-95D5-D3BB21F7F8A7}"/>
              </a:ext>
            </a:extLst>
          </p:cNvPr>
          <p:cNvCxnSpPr>
            <a:cxnSpLocks/>
            <a:stCxn id="66" idx="0"/>
            <a:endCxn id="88" idx="5"/>
          </p:cNvCxnSpPr>
          <p:nvPr/>
        </p:nvCxnSpPr>
        <p:spPr>
          <a:xfrm flipH="1" flipV="1">
            <a:off x="6976452" y="1513480"/>
            <a:ext cx="266117" cy="69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37043D82-33AD-4018-A8ED-39F794AE0A9B}"/>
              </a:ext>
            </a:extLst>
          </p:cNvPr>
          <p:cNvCxnSpPr>
            <a:cxnSpLocks/>
            <a:stCxn id="68" idx="0"/>
            <a:endCxn id="90" idx="5"/>
          </p:cNvCxnSpPr>
          <p:nvPr/>
        </p:nvCxnSpPr>
        <p:spPr>
          <a:xfrm flipH="1" flipV="1">
            <a:off x="3744737" y="3613930"/>
            <a:ext cx="295826" cy="300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D4945139-394E-4172-B681-F6F85FFB5084}"/>
              </a:ext>
            </a:extLst>
          </p:cNvPr>
          <p:cNvSpPr txBox="1"/>
          <p:nvPr/>
        </p:nvSpPr>
        <p:spPr>
          <a:xfrm>
            <a:off x="3453069" y="3736546"/>
            <a:ext cx="39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7C54088-DE0D-49C3-9C8F-46772E536348}"/>
              </a:ext>
            </a:extLst>
          </p:cNvPr>
          <p:cNvSpPr txBox="1"/>
          <p:nvPr/>
        </p:nvSpPr>
        <p:spPr>
          <a:xfrm>
            <a:off x="6062579" y="3653209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AB84497D-B13B-4606-A8DE-33AD848D4F2F}"/>
              </a:ext>
            </a:extLst>
          </p:cNvPr>
          <p:cNvSpPr txBox="1"/>
          <p:nvPr/>
        </p:nvSpPr>
        <p:spPr>
          <a:xfrm>
            <a:off x="5225498" y="2717254"/>
            <a:ext cx="42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EA270A4-742A-4C9C-AC42-EE2CC7F8A162}"/>
              </a:ext>
            </a:extLst>
          </p:cNvPr>
          <p:cNvSpPr txBox="1"/>
          <p:nvPr/>
        </p:nvSpPr>
        <p:spPr>
          <a:xfrm>
            <a:off x="2104035" y="740783"/>
            <a:ext cx="51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90FBB9E5-B500-4F1A-B801-FE83BF35E290}"/>
              </a:ext>
            </a:extLst>
          </p:cNvPr>
          <p:cNvSpPr txBox="1"/>
          <p:nvPr/>
        </p:nvSpPr>
        <p:spPr>
          <a:xfrm>
            <a:off x="4886854" y="839008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BD9C8B8-3F51-493A-B040-80BFF3752F8A}"/>
              </a:ext>
            </a:extLst>
          </p:cNvPr>
          <p:cNvCxnSpPr>
            <a:cxnSpLocks/>
            <a:stCxn id="91" idx="0"/>
            <a:endCxn id="93" idx="4"/>
          </p:cNvCxnSpPr>
          <p:nvPr/>
        </p:nvCxnSpPr>
        <p:spPr>
          <a:xfrm flipH="1" flipV="1">
            <a:off x="6157841" y="3429000"/>
            <a:ext cx="586441" cy="450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48CC3C98-EEE4-4FFF-91E9-3DEB09236853}"/>
              </a:ext>
            </a:extLst>
          </p:cNvPr>
          <p:cNvCxnSpPr>
            <a:cxnSpLocks/>
            <a:stCxn id="94" idx="0"/>
            <a:endCxn id="12" idx="5"/>
          </p:cNvCxnSpPr>
          <p:nvPr/>
        </p:nvCxnSpPr>
        <p:spPr>
          <a:xfrm flipH="1" flipV="1">
            <a:off x="4003588" y="1551639"/>
            <a:ext cx="840340" cy="1794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E4F95C4B-91B5-4963-B7ED-2CEDF3F3D3BC}"/>
              </a:ext>
            </a:extLst>
          </p:cNvPr>
          <p:cNvCxnSpPr>
            <a:cxnSpLocks/>
            <a:stCxn id="65" idx="0"/>
            <a:endCxn id="90" idx="3"/>
          </p:cNvCxnSpPr>
          <p:nvPr/>
        </p:nvCxnSpPr>
        <p:spPr>
          <a:xfrm flipV="1">
            <a:off x="2466578" y="3613930"/>
            <a:ext cx="333716" cy="34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D41F85A1-5764-40D8-8B4D-868D7D56E1A2}"/>
              </a:ext>
            </a:extLst>
          </p:cNvPr>
          <p:cNvCxnSpPr>
            <a:cxnSpLocks/>
            <a:stCxn id="93" idx="0"/>
            <a:endCxn id="88" idx="4"/>
          </p:cNvCxnSpPr>
          <p:nvPr/>
        </p:nvCxnSpPr>
        <p:spPr>
          <a:xfrm flipV="1">
            <a:off x="6157841" y="1596406"/>
            <a:ext cx="94909" cy="1338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2754FBC5-8BBC-454F-974F-5CD1C62F382C}"/>
              </a:ext>
            </a:extLst>
          </p:cNvPr>
          <p:cNvCxnSpPr>
            <a:cxnSpLocks/>
            <a:stCxn id="90" idx="0"/>
            <a:endCxn id="12" idx="4"/>
          </p:cNvCxnSpPr>
          <p:nvPr/>
        </p:nvCxnSpPr>
        <p:spPr>
          <a:xfrm flipH="1" flipV="1">
            <a:off x="3137229" y="1634565"/>
            <a:ext cx="135287" cy="1557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手繪多邊形: 圖案 140">
            <a:extLst>
              <a:ext uri="{FF2B5EF4-FFF2-40B4-BE49-F238E27FC236}">
                <a16:creationId xmlns:a16="http://schemas.microsoft.com/office/drawing/2014/main" id="{322B7902-950F-4A3B-9816-9E7D39FA5E8C}"/>
              </a:ext>
            </a:extLst>
          </p:cNvPr>
          <p:cNvSpPr/>
          <p:nvPr/>
        </p:nvSpPr>
        <p:spPr>
          <a:xfrm>
            <a:off x="270824" y="2539242"/>
            <a:ext cx="8732957" cy="1249378"/>
          </a:xfrm>
          <a:custGeom>
            <a:avLst/>
            <a:gdLst>
              <a:gd name="connsiteX0" fmla="*/ 0 w 11409987"/>
              <a:gd name="connsiteY0" fmla="*/ 1584356 h 1665837"/>
              <a:gd name="connsiteX1" fmla="*/ 117695 w 11409987"/>
              <a:gd name="connsiteY1" fmla="*/ 1602463 h 1665837"/>
              <a:gd name="connsiteX2" fmla="*/ 217283 w 11409987"/>
              <a:gd name="connsiteY2" fmla="*/ 1620570 h 1665837"/>
              <a:gd name="connsiteX3" fmla="*/ 289711 w 11409987"/>
              <a:gd name="connsiteY3" fmla="*/ 1647731 h 1665837"/>
              <a:gd name="connsiteX4" fmla="*/ 325925 w 11409987"/>
              <a:gd name="connsiteY4" fmla="*/ 1656784 h 1665837"/>
              <a:gd name="connsiteX5" fmla="*/ 733331 w 11409987"/>
              <a:gd name="connsiteY5" fmla="*/ 1665837 h 1665837"/>
              <a:gd name="connsiteX6" fmla="*/ 1348966 w 11409987"/>
              <a:gd name="connsiteY6" fmla="*/ 1656784 h 1665837"/>
              <a:gd name="connsiteX7" fmla="*/ 1412341 w 11409987"/>
              <a:gd name="connsiteY7" fmla="*/ 1647731 h 1665837"/>
              <a:gd name="connsiteX8" fmla="*/ 1439501 w 11409987"/>
              <a:gd name="connsiteY8" fmla="*/ 1638677 h 1665837"/>
              <a:gd name="connsiteX9" fmla="*/ 1484768 w 11409987"/>
              <a:gd name="connsiteY9" fmla="*/ 1629624 h 1665837"/>
              <a:gd name="connsiteX10" fmla="*/ 1520982 w 11409987"/>
              <a:gd name="connsiteY10" fmla="*/ 1611517 h 1665837"/>
              <a:gd name="connsiteX11" fmla="*/ 1575303 w 11409987"/>
              <a:gd name="connsiteY11" fmla="*/ 1593410 h 1665837"/>
              <a:gd name="connsiteX12" fmla="*/ 1602463 w 11409987"/>
              <a:gd name="connsiteY12" fmla="*/ 1575303 h 1665837"/>
              <a:gd name="connsiteX13" fmla="*/ 1629624 w 11409987"/>
              <a:gd name="connsiteY13" fmla="*/ 1566249 h 1665837"/>
              <a:gd name="connsiteX14" fmla="*/ 1665838 w 11409987"/>
              <a:gd name="connsiteY14" fmla="*/ 1548142 h 1665837"/>
              <a:gd name="connsiteX15" fmla="*/ 1692998 w 11409987"/>
              <a:gd name="connsiteY15" fmla="*/ 1539089 h 1665837"/>
              <a:gd name="connsiteX16" fmla="*/ 1738265 w 11409987"/>
              <a:gd name="connsiteY16" fmla="*/ 1511929 h 1665837"/>
              <a:gd name="connsiteX17" fmla="*/ 1810693 w 11409987"/>
              <a:gd name="connsiteY17" fmla="*/ 1475715 h 1665837"/>
              <a:gd name="connsiteX18" fmla="*/ 1837854 w 11409987"/>
              <a:gd name="connsiteY18" fmla="*/ 1457608 h 1665837"/>
              <a:gd name="connsiteX19" fmla="*/ 1901228 w 11409987"/>
              <a:gd name="connsiteY19" fmla="*/ 1412340 h 1665837"/>
              <a:gd name="connsiteX20" fmla="*/ 1937442 w 11409987"/>
              <a:gd name="connsiteY20" fmla="*/ 1394234 h 1665837"/>
              <a:gd name="connsiteX21" fmla="*/ 1991762 w 11409987"/>
              <a:gd name="connsiteY21" fmla="*/ 1339913 h 1665837"/>
              <a:gd name="connsiteX22" fmla="*/ 2018923 w 11409987"/>
              <a:gd name="connsiteY22" fmla="*/ 1303699 h 1665837"/>
              <a:gd name="connsiteX23" fmla="*/ 2046083 w 11409987"/>
              <a:gd name="connsiteY23" fmla="*/ 1285592 h 1665837"/>
              <a:gd name="connsiteX24" fmla="*/ 2154725 w 11409987"/>
              <a:gd name="connsiteY24" fmla="*/ 1204111 h 1665837"/>
              <a:gd name="connsiteX25" fmla="*/ 2190939 w 11409987"/>
              <a:gd name="connsiteY25" fmla="*/ 1176950 h 1665837"/>
              <a:gd name="connsiteX26" fmla="*/ 2254313 w 11409987"/>
              <a:gd name="connsiteY26" fmla="*/ 1086416 h 1665837"/>
              <a:gd name="connsiteX27" fmla="*/ 2272420 w 11409987"/>
              <a:gd name="connsiteY27" fmla="*/ 1059255 h 1665837"/>
              <a:gd name="connsiteX28" fmla="*/ 2308634 w 11409987"/>
              <a:gd name="connsiteY28" fmla="*/ 1032095 h 1665837"/>
              <a:gd name="connsiteX29" fmla="*/ 2362955 w 11409987"/>
              <a:gd name="connsiteY29" fmla="*/ 977774 h 1665837"/>
              <a:gd name="connsiteX30" fmla="*/ 2480650 w 11409987"/>
              <a:gd name="connsiteY30" fmla="*/ 932507 h 1665837"/>
              <a:gd name="connsiteX31" fmla="*/ 2571184 w 11409987"/>
              <a:gd name="connsiteY31" fmla="*/ 896293 h 1665837"/>
              <a:gd name="connsiteX32" fmla="*/ 2634558 w 11409987"/>
              <a:gd name="connsiteY32" fmla="*/ 869133 h 1665837"/>
              <a:gd name="connsiteX33" fmla="*/ 2706986 w 11409987"/>
              <a:gd name="connsiteY33" fmla="*/ 814812 h 1665837"/>
              <a:gd name="connsiteX34" fmla="*/ 2734147 w 11409987"/>
              <a:gd name="connsiteY34" fmla="*/ 796705 h 1665837"/>
              <a:gd name="connsiteX35" fmla="*/ 2761307 w 11409987"/>
              <a:gd name="connsiteY35" fmla="*/ 787651 h 1665837"/>
              <a:gd name="connsiteX36" fmla="*/ 2806574 w 11409987"/>
              <a:gd name="connsiteY36" fmla="*/ 760491 h 1665837"/>
              <a:gd name="connsiteX37" fmla="*/ 2842788 w 11409987"/>
              <a:gd name="connsiteY37" fmla="*/ 751437 h 1665837"/>
              <a:gd name="connsiteX38" fmla="*/ 2869949 w 11409987"/>
              <a:gd name="connsiteY38" fmla="*/ 742384 h 1665837"/>
              <a:gd name="connsiteX39" fmla="*/ 2933323 w 11409987"/>
              <a:gd name="connsiteY39" fmla="*/ 715224 h 1665837"/>
              <a:gd name="connsiteX40" fmla="*/ 2969537 w 11409987"/>
              <a:gd name="connsiteY40" fmla="*/ 688063 h 1665837"/>
              <a:gd name="connsiteX41" fmla="*/ 3051018 w 11409987"/>
              <a:gd name="connsiteY41" fmla="*/ 660903 h 1665837"/>
              <a:gd name="connsiteX42" fmla="*/ 3123446 w 11409987"/>
              <a:gd name="connsiteY42" fmla="*/ 642796 h 1665837"/>
              <a:gd name="connsiteX43" fmla="*/ 3204927 w 11409987"/>
              <a:gd name="connsiteY43" fmla="*/ 606582 h 1665837"/>
              <a:gd name="connsiteX44" fmla="*/ 3304515 w 11409987"/>
              <a:gd name="connsiteY44" fmla="*/ 570368 h 1665837"/>
              <a:gd name="connsiteX45" fmla="*/ 3358836 w 11409987"/>
              <a:gd name="connsiteY45" fmla="*/ 561315 h 1665837"/>
              <a:gd name="connsiteX46" fmla="*/ 3458424 w 11409987"/>
              <a:gd name="connsiteY46" fmla="*/ 525101 h 1665837"/>
              <a:gd name="connsiteX47" fmla="*/ 3558012 w 11409987"/>
              <a:gd name="connsiteY47" fmla="*/ 488887 h 1665837"/>
              <a:gd name="connsiteX48" fmla="*/ 3630440 w 11409987"/>
              <a:gd name="connsiteY48" fmla="*/ 452673 h 1665837"/>
              <a:gd name="connsiteX49" fmla="*/ 3711921 w 11409987"/>
              <a:gd name="connsiteY49" fmla="*/ 416459 h 1665837"/>
              <a:gd name="connsiteX50" fmla="*/ 3748135 w 11409987"/>
              <a:gd name="connsiteY50" fmla="*/ 407406 h 1665837"/>
              <a:gd name="connsiteX51" fmla="*/ 3802456 w 11409987"/>
              <a:gd name="connsiteY51" fmla="*/ 389299 h 1665837"/>
              <a:gd name="connsiteX52" fmla="*/ 3847723 w 11409987"/>
              <a:gd name="connsiteY52" fmla="*/ 371192 h 1665837"/>
              <a:gd name="connsiteX53" fmla="*/ 3974471 w 11409987"/>
              <a:gd name="connsiteY53" fmla="*/ 334978 h 1665837"/>
              <a:gd name="connsiteX54" fmla="*/ 4037846 w 11409987"/>
              <a:gd name="connsiteY54" fmla="*/ 316871 h 1665837"/>
              <a:gd name="connsiteX55" fmla="*/ 4092166 w 11409987"/>
              <a:gd name="connsiteY55" fmla="*/ 298764 h 1665837"/>
              <a:gd name="connsiteX56" fmla="*/ 4264182 w 11409987"/>
              <a:gd name="connsiteY56" fmla="*/ 280657 h 1665837"/>
              <a:gd name="connsiteX57" fmla="*/ 4409038 w 11409987"/>
              <a:gd name="connsiteY57" fmla="*/ 253497 h 1665837"/>
              <a:gd name="connsiteX58" fmla="*/ 4508626 w 11409987"/>
              <a:gd name="connsiteY58" fmla="*/ 235390 h 1665837"/>
              <a:gd name="connsiteX59" fmla="*/ 4617267 w 11409987"/>
              <a:gd name="connsiteY59" fmla="*/ 199176 h 1665837"/>
              <a:gd name="connsiteX60" fmla="*/ 4680642 w 11409987"/>
              <a:gd name="connsiteY60" fmla="*/ 181069 h 1665837"/>
              <a:gd name="connsiteX61" fmla="*/ 4744016 w 11409987"/>
              <a:gd name="connsiteY61" fmla="*/ 172016 h 1665837"/>
              <a:gd name="connsiteX62" fmla="*/ 4834551 w 11409987"/>
              <a:gd name="connsiteY62" fmla="*/ 144855 h 1665837"/>
              <a:gd name="connsiteX63" fmla="*/ 4888871 w 11409987"/>
              <a:gd name="connsiteY63" fmla="*/ 126748 h 1665837"/>
              <a:gd name="connsiteX64" fmla="*/ 5106155 w 11409987"/>
              <a:gd name="connsiteY64" fmla="*/ 99588 h 1665837"/>
              <a:gd name="connsiteX65" fmla="*/ 5151422 w 11409987"/>
              <a:gd name="connsiteY65" fmla="*/ 81481 h 1665837"/>
              <a:gd name="connsiteX66" fmla="*/ 5377758 w 11409987"/>
              <a:gd name="connsiteY66" fmla="*/ 63374 h 1665837"/>
              <a:gd name="connsiteX67" fmla="*/ 5848539 w 11409987"/>
              <a:gd name="connsiteY67" fmla="*/ 54321 h 1665837"/>
              <a:gd name="connsiteX68" fmla="*/ 6047715 w 11409987"/>
              <a:gd name="connsiteY68" fmla="*/ 36214 h 1665837"/>
              <a:gd name="connsiteX69" fmla="*/ 6264998 w 11409987"/>
              <a:gd name="connsiteY69" fmla="*/ 45267 h 1665837"/>
              <a:gd name="connsiteX70" fmla="*/ 6609030 w 11409987"/>
              <a:gd name="connsiteY70" fmla="*/ 54321 h 1665837"/>
              <a:gd name="connsiteX71" fmla="*/ 6654297 w 11409987"/>
              <a:gd name="connsiteY71" fmla="*/ 63374 h 1665837"/>
              <a:gd name="connsiteX72" fmla="*/ 6753885 w 11409987"/>
              <a:gd name="connsiteY72" fmla="*/ 81481 h 1665837"/>
              <a:gd name="connsiteX73" fmla="*/ 7125077 w 11409987"/>
              <a:gd name="connsiteY73" fmla="*/ 72428 h 1665837"/>
              <a:gd name="connsiteX74" fmla="*/ 7197505 w 11409987"/>
              <a:gd name="connsiteY74" fmla="*/ 54321 h 1665837"/>
              <a:gd name="connsiteX75" fmla="*/ 7260879 w 11409987"/>
              <a:gd name="connsiteY75" fmla="*/ 45267 h 1665837"/>
              <a:gd name="connsiteX76" fmla="*/ 7369521 w 11409987"/>
              <a:gd name="connsiteY76" fmla="*/ 18107 h 1665837"/>
              <a:gd name="connsiteX77" fmla="*/ 7405735 w 11409987"/>
              <a:gd name="connsiteY77" fmla="*/ 9053 h 1665837"/>
              <a:gd name="connsiteX78" fmla="*/ 7604911 w 11409987"/>
              <a:gd name="connsiteY78" fmla="*/ 0 h 1665837"/>
              <a:gd name="connsiteX79" fmla="*/ 7876515 w 11409987"/>
              <a:gd name="connsiteY79" fmla="*/ 9053 h 1665837"/>
              <a:gd name="connsiteX80" fmla="*/ 7903675 w 11409987"/>
              <a:gd name="connsiteY80" fmla="*/ 18107 h 1665837"/>
              <a:gd name="connsiteX81" fmla="*/ 7957996 w 11409987"/>
              <a:gd name="connsiteY81" fmla="*/ 27160 h 1665837"/>
              <a:gd name="connsiteX82" fmla="*/ 7994210 w 11409987"/>
              <a:gd name="connsiteY82" fmla="*/ 45267 h 1665837"/>
              <a:gd name="connsiteX83" fmla="*/ 8039477 w 11409987"/>
              <a:gd name="connsiteY83" fmla="*/ 54321 h 1665837"/>
              <a:gd name="connsiteX84" fmla="*/ 8066638 w 11409987"/>
              <a:gd name="connsiteY84" fmla="*/ 63374 h 1665837"/>
              <a:gd name="connsiteX85" fmla="*/ 8120958 w 11409987"/>
              <a:gd name="connsiteY85" fmla="*/ 99588 h 1665837"/>
              <a:gd name="connsiteX86" fmla="*/ 8184333 w 11409987"/>
              <a:gd name="connsiteY86" fmla="*/ 144855 h 1665837"/>
              <a:gd name="connsiteX87" fmla="*/ 8220547 w 11409987"/>
              <a:gd name="connsiteY87" fmla="*/ 153909 h 1665837"/>
              <a:gd name="connsiteX88" fmla="*/ 8247707 w 11409987"/>
              <a:gd name="connsiteY88" fmla="*/ 162962 h 1665837"/>
              <a:gd name="connsiteX89" fmla="*/ 8347295 w 11409987"/>
              <a:gd name="connsiteY89" fmla="*/ 226337 h 1665837"/>
              <a:gd name="connsiteX90" fmla="*/ 8392562 w 11409987"/>
              <a:gd name="connsiteY90" fmla="*/ 253497 h 1665837"/>
              <a:gd name="connsiteX91" fmla="*/ 8437830 w 11409987"/>
              <a:gd name="connsiteY91" fmla="*/ 262550 h 1665837"/>
              <a:gd name="connsiteX92" fmla="*/ 8591739 w 11409987"/>
              <a:gd name="connsiteY92" fmla="*/ 316871 h 1665837"/>
              <a:gd name="connsiteX93" fmla="*/ 8700380 w 11409987"/>
              <a:gd name="connsiteY93" fmla="*/ 334978 h 1665837"/>
              <a:gd name="connsiteX94" fmla="*/ 8836182 w 11409987"/>
              <a:gd name="connsiteY94" fmla="*/ 353085 h 1665837"/>
              <a:gd name="connsiteX95" fmla="*/ 8990091 w 11409987"/>
              <a:gd name="connsiteY95" fmla="*/ 371192 h 1665837"/>
              <a:gd name="connsiteX96" fmla="*/ 9062519 w 11409987"/>
              <a:gd name="connsiteY96" fmla="*/ 389299 h 1665837"/>
              <a:gd name="connsiteX97" fmla="*/ 9279802 w 11409987"/>
              <a:gd name="connsiteY97" fmla="*/ 452673 h 1665837"/>
              <a:gd name="connsiteX98" fmla="*/ 9370337 w 11409987"/>
              <a:gd name="connsiteY98" fmla="*/ 479834 h 1665837"/>
              <a:gd name="connsiteX99" fmla="*/ 9469925 w 11409987"/>
              <a:gd name="connsiteY99" fmla="*/ 497940 h 1665837"/>
              <a:gd name="connsiteX100" fmla="*/ 9614780 w 11409987"/>
              <a:gd name="connsiteY100" fmla="*/ 516047 h 1665837"/>
              <a:gd name="connsiteX101" fmla="*/ 9786796 w 11409987"/>
              <a:gd name="connsiteY101" fmla="*/ 543208 h 1665837"/>
              <a:gd name="connsiteX102" fmla="*/ 10185149 w 11409987"/>
              <a:gd name="connsiteY102" fmla="*/ 570368 h 1665837"/>
              <a:gd name="connsiteX103" fmla="*/ 10456753 w 11409987"/>
              <a:gd name="connsiteY103" fmla="*/ 561315 h 1665837"/>
              <a:gd name="connsiteX104" fmla="*/ 10610661 w 11409987"/>
              <a:gd name="connsiteY104" fmla="*/ 525101 h 1665837"/>
              <a:gd name="connsiteX105" fmla="*/ 10664982 w 11409987"/>
              <a:gd name="connsiteY105" fmla="*/ 516047 h 1665837"/>
              <a:gd name="connsiteX106" fmla="*/ 10710250 w 11409987"/>
              <a:gd name="connsiteY106" fmla="*/ 506994 h 1665837"/>
              <a:gd name="connsiteX107" fmla="*/ 10746463 w 11409987"/>
              <a:gd name="connsiteY107" fmla="*/ 497940 h 1665837"/>
              <a:gd name="connsiteX108" fmla="*/ 10773624 w 11409987"/>
              <a:gd name="connsiteY108" fmla="*/ 488887 h 1665837"/>
              <a:gd name="connsiteX109" fmla="*/ 10972800 w 11409987"/>
              <a:gd name="connsiteY109" fmla="*/ 479834 h 1665837"/>
              <a:gd name="connsiteX110" fmla="*/ 11343992 w 11409987"/>
              <a:gd name="connsiteY110" fmla="*/ 452673 h 1665837"/>
              <a:gd name="connsiteX111" fmla="*/ 11407366 w 11409987"/>
              <a:gd name="connsiteY111" fmla="*/ 443620 h 166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409987" h="1665837">
                <a:moveTo>
                  <a:pt x="0" y="1584356"/>
                </a:moveTo>
                <a:cubicBezTo>
                  <a:pt x="183763" y="1610610"/>
                  <a:pt x="-45606" y="1577340"/>
                  <a:pt x="117695" y="1602463"/>
                </a:cubicBezTo>
                <a:cubicBezTo>
                  <a:pt x="152693" y="1607847"/>
                  <a:pt x="184095" y="1609508"/>
                  <a:pt x="217283" y="1620570"/>
                </a:cubicBezTo>
                <a:cubicBezTo>
                  <a:pt x="274654" y="1639693"/>
                  <a:pt x="245229" y="1635022"/>
                  <a:pt x="289711" y="1647731"/>
                </a:cubicBezTo>
                <a:cubicBezTo>
                  <a:pt x="301675" y="1651149"/>
                  <a:pt x="313493" y="1656277"/>
                  <a:pt x="325925" y="1656784"/>
                </a:cubicBezTo>
                <a:cubicBezTo>
                  <a:pt x="461648" y="1662323"/>
                  <a:pt x="597529" y="1662819"/>
                  <a:pt x="733331" y="1665837"/>
                </a:cubicBezTo>
                <a:lnTo>
                  <a:pt x="1348966" y="1656784"/>
                </a:lnTo>
                <a:cubicBezTo>
                  <a:pt x="1370298" y="1656215"/>
                  <a:pt x="1391416" y="1651916"/>
                  <a:pt x="1412341" y="1647731"/>
                </a:cubicBezTo>
                <a:cubicBezTo>
                  <a:pt x="1421699" y="1645859"/>
                  <a:pt x="1430243" y="1640992"/>
                  <a:pt x="1439501" y="1638677"/>
                </a:cubicBezTo>
                <a:cubicBezTo>
                  <a:pt x="1454429" y="1634945"/>
                  <a:pt x="1469679" y="1632642"/>
                  <a:pt x="1484768" y="1629624"/>
                </a:cubicBezTo>
                <a:cubicBezTo>
                  <a:pt x="1496839" y="1623588"/>
                  <a:pt x="1508451" y="1616529"/>
                  <a:pt x="1520982" y="1611517"/>
                </a:cubicBezTo>
                <a:cubicBezTo>
                  <a:pt x="1538703" y="1604428"/>
                  <a:pt x="1557862" y="1601162"/>
                  <a:pt x="1575303" y="1593410"/>
                </a:cubicBezTo>
                <a:cubicBezTo>
                  <a:pt x="1585246" y="1588991"/>
                  <a:pt x="1592731" y="1580169"/>
                  <a:pt x="1602463" y="1575303"/>
                </a:cubicBezTo>
                <a:cubicBezTo>
                  <a:pt x="1610999" y="1571035"/>
                  <a:pt x="1620852" y="1570008"/>
                  <a:pt x="1629624" y="1566249"/>
                </a:cubicBezTo>
                <a:cubicBezTo>
                  <a:pt x="1642029" y="1560933"/>
                  <a:pt x="1653433" y="1553458"/>
                  <a:pt x="1665838" y="1548142"/>
                </a:cubicBezTo>
                <a:cubicBezTo>
                  <a:pt x="1674609" y="1544383"/>
                  <a:pt x="1684462" y="1543357"/>
                  <a:pt x="1692998" y="1539089"/>
                </a:cubicBezTo>
                <a:cubicBezTo>
                  <a:pt x="1708737" y="1531220"/>
                  <a:pt x="1722772" y="1520272"/>
                  <a:pt x="1738265" y="1511929"/>
                </a:cubicBezTo>
                <a:cubicBezTo>
                  <a:pt x="1762031" y="1499132"/>
                  <a:pt x="1788234" y="1490687"/>
                  <a:pt x="1810693" y="1475715"/>
                </a:cubicBezTo>
                <a:cubicBezTo>
                  <a:pt x="1819747" y="1469679"/>
                  <a:pt x="1829000" y="1463933"/>
                  <a:pt x="1837854" y="1457608"/>
                </a:cubicBezTo>
                <a:cubicBezTo>
                  <a:pt x="1857294" y="1443722"/>
                  <a:pt x="1879885" y="1424536"/>
                  <a:pt x="1901228" y="1412340"/>
                </a:cubicBezTo>
                <a:cubicBezTo>
                  <a:pt x="1912946" y="1405644"/>
                  <a:pt x="1925371" y="1400269"/>
                  <a:pt x="1937442" y="1394234"/>
                </a:cubicBezTo>
                <a:cubicBezTo>
                  <a:pt x="1955549" y="1376127"/>
                  <a:pt x="1976398" y="1360398"/>
                  <a:pt x="1991762" y="1339913"/>
                </a:cubicBezTo>
                <a:cubicBezTo>
                  <a:pt x="2000816" y="1327842"/>
                  <a:pt x="2008253" y="1314369"/>
                  <a:pt x="2018923" y="1303699"/>
                </a:cubicBezTo>
                <a:cubicBezTo>
                  <a:pt x="2026617" y="1296005"/>
                  <a:pt x="2037283" y="1291992"/>
                  <a:pt x="2046083" y="1285592"/>
                </a:cubicBezTo>
                <a:cubicBezTo>
                  <a:pt x="2082692" y="1258967"/>
                  <a:pt x="2118511" y="1231271"/>
                  <a:pt x="2154725" y="1204111"/>
                </a:cubicBezTo>
                <a:cubicBezTo>
                  <a:pt x="2166796" y="1195057"/>
                  <a:pt x="2181885" y="1189021"/>
                  <a:pt x="2190939" y="1176950"/>
                </a:cubicBezTo>
                <a:cubicBezTo>
                  <a:pt x="2231155" y="1123330"/>
                  <a:pt x="2209732" y="1153288"/>
                  <a:pt x="2254313" y="1086416"/>
                </a:cubicBezTo>
                <a:cubicBezTo>
                  <a:pt x="2260349" y="1077362"/>
                  <a:pt x="2263715" y="1065784"/>
                  <a:pt x="2272420" y="1059255"/>
                </a:cubicBezTo>
                <a:cubicBezTo>
                  <a:pt x="2284491" y="1050202"/>
                  <a:pt x="2297418" y="1042189"/>
                  <a:pt x="2308634" y="1032095"/>
                </a:cubicBezTo>
                <a:cubicBezTo>
                  <a:pt x="2327668" y="1014965"/>
                  <a:pt x="2340051" y="989226"/>
                  <a:pt x="2362955" y="977774"/>
                </a:cubicBezTo>
                <a:cubicBezTo>
                  <a:pt x="2454408" y="932046"/>
                  <a:pt x="2323502" y="995367"/>
                  <a:pt x="2480650" y="932507"/>
                </a:cubicBezTo>
                <a:cubicBezTo>
                  <a:pt x="2510828" y="920436"/>
                  <a:pt x="2544140" y="914322"/>
                  <a:pt x="2571184" y="896293"/>
                </a:cubicBezTo>
                <a:cubicBezTo>
                  <a:pt x="2608698" y="871284"/>
                  <a:pt x="2587789" y="880825"/>
                  <a:pt x="2634558" y="869133"/>
                </a:cubicBezTo>
                <a:cubicBezTo>
                  <a:pt x="2676890" y="826801"/>
                  <a:pt x="2646990" y="852309"/>
                  <a:pt x="2706986" y="814812"/>
                </a:cubicBezTo>
                <a:cubicBezTo>
                  <a:pt x="2716213" y="809045"/>
                  <a:pt x="2724415" y="801571"/>
                  <a:pt x="2734147" y="796705"/>
                </a:cubicBezTo>
                <a:cubicBezTo>
                  <a:pt x="2742683" y="792437"/>
                  <a:pt x="2752771" y="791919"/>
                  <a:pt x="2761307" y="787651"/>
                </a:cubicBezTo>
                <a:cubicBezTo>
                  <a:pt x="2777046" y="779781"/>
                  <a:pt x="2790494" y="767638"/>
                  <a:pt x="2806574" y="760491"/>
                </a:cubicBezTo>
                <a:cubicBezTo>
                  <a:pt x="2817944" y="755437"/>
                  <a:pt x="2830824" y="754855"/>
                  <a:pt x="2842788" y="751437"/>
                </a:cubicBezTo>
                <a:cubicBezTo>
                  <a:pt x="2851964" y="748815"/>
                  <a:pt x="2861177" y="746143"/>
                  <a:pt x="2869949" y="742384"/>
                </a:cubicBezTo>
                <a:cubicBezTo>
                  <a:pt x="2948261" y="708822"/>
                  <a:pt x="2869625" y="736455"/>
                  <a:pt x="2933323" y="715224"/>
                </a:cubicBezTo>
                <a:cubicBezTo>
                  <a:pt x="2945394" y="706170"/>
                  <a:pt x="2955837" y="694386"/>
                  <a:pt x="2969537" y="688063"/>
                </a:cubicBezTo>
                <a:cubicBezTo>
                  <a:pt x="2995531" y="676066"/>
                  <a:pt x="3023858" y="669957"/>
                  <a:pt x="3051018" y="660903"/>
                </a:cubicBezTo>
                <a:cubicBezTo>
                  <a:pt x="3092783" y="646981"/>
                  <a:pt x="3068809" y="653723"/>
                  <a:pt x="3123446" y="642796"/>
                </a:cubicBezTo>
                <a:cubicBezTo>
                  <a:pt x="3170172" y="611645"/>
                  <a:pt x="3133819" y="632440"/>
                  <a:pt x="3204927" y="606582"/>
                </a:cubicBezTo>
                <a:cubicBezTo>
                  <a:pt x="3244527" y="592182"/>
                  <a:pt x="3262245" y="580935"/>
                  <a:pt x="3304515" y="570368"/>
                </a:cubicBezTo>
                <a:cubicBezTo>
                  <a:pt x="3322324" y="565916"/>
                  <a:pt x="3340729" y="564333"/>
                  <a:pt x="3358836" y="561315"/>
                </a:cubicBezTo>
                <a:cubicBezTo>
                  <a:pt x="3517347" y="508478"/>
                  <a:pt x="3319849" y="575492"/>
                  <a:pt x="3458424" y="525101"/>
                </a:cubicBezTo>
                <a:cubicBezTo>
                  <a:pt x="3503252" y="508800"/>
                  <a:pt x="3516234" y="508169"/>
                  <a:pt x="3558012" y="488887"/>
                </a:cubicBezTo>
                <a:cubicBezTo>
                  <a:pt x="3582520" y="477576"/>
                  <a:pt x="3606297" y="464744"/>
                  <a:pt x="3630440" y="452673"/>
                </a:cubicBezTo>
                <a:cubicBezTo>
                  <a:pt x="3661988" y="436899"/>
                  <a:pt x="3677245" y="428018"/>
                  <a:pt x="3711921" y="416459"/>
                </a:cubicBezTo>
                <a:cubicBezTo>
                  <a:pt x="3723725" y="412524"/>
                  <a:pt x="3736217" y="410981"/>
                  <a:pt x="3748135" y="407406"/>
                </a:cubicBezTo>
                <a:cubicBezTo>
                  <a:pt x="3766417" y="401922"/>
                  <a:pt x="3784519" y="395822"/>
                  <a:pt x="3802456" y="389299"/>
                </a:cubicBezTo>
                <a:cubicBezTo>
                  <a:pt x="3817729" y="383745"/>
                  <a:pt x="3832226" y="376086"/>
                  <a:pt x="3847723" y="371192"/>
                </a:cubicBezTo>
                <a:cubicBezTo>
                  <a:pt x="3889623" y="357960"/>
                  <a:pt x="3932222" y="347049"/>
                  <a:pt x="3974471" y="334978"/>
                </a:cubicBezTo>
                <a:cubicBezTo>
                  <a:pt x="3995596" y="328942"/>
                  <a:pt x="4017003" y="323819"/>
                  <a:pt x="4037846" y="316871"/>
                </a:cubicBezTo>
                <a:cubicBezTo>
                  <a:pt x="4055953" y="310835"/>
                  <a:pt x="4073650" y="303393"/>
                  <a:pt x="4092166" y="298764"/>
                </a:cubicBezTo>
                <a:cubicBezTo>
                  <a:pt x="4140452" y="286693"/>
                  <a:pt x="4224315" y="283724"/>
                  <a:pt x="4264182" y="280657"/>
                </a:cubicBezTo>
                <a:cubicBezTo>
                  <a:pt x="4363359" y="255864"/>
                  <a:pt x="4207436" y="293820"/>
                  <a:pt x="4409038" y="253497"/>
                </a:cubicBezTo>
                <a:cubicBezTo>
                  <a:pt x="4472305" y="240843"/>
                  <a:pt x="4439126" y="246973"/>
                  <a:pt x="4508626" y="235390"/>
                </a:cubicBezTo>
                <a:lnTo>
                  <a:pt x="4617267" y="199176"/>
                </a:lnTo>
                <a:cubicBezTo>
                  <a:pt x="4640529" y="191422"/>
                  <a:pt x="4655644" y="185614"/>
                  <a:pt x="4680642" y="181069"/>
                </a:cubicBezTo>
                <a:cubicBezTo>
                  <a:pt x="4701637" y="177252"/>
                  <a:pt x="4722891" y="175034"/>
                  <a:pt x="4744016" y="172016"/>
                </a:cubicBezTo>
                <a:cubicBezTo>
                  <a:pt x="4813224" y="137412"/>
                  <a:pt x="4744373" y="167400"/>
                  <a:pt x="4834551" y="144855"/>
                </a:cubicBezTo>
                <a:cubicBezTo>
                  <a:pt x="4853067" y="140226"/>
                  <a:pt x="4870355" y="131377"/>
                  <a:pt x="4888871" y="126748"/>
                </a:cubicBezTo>
                <a:cubicBezTo>
                  <a:pt x="4983961" y="102975"/>
                  <a:pt x="4999604" y="107198"/>
                  <a:pt x="5106155" y="99588"/>
                </a:cubicBezTo>
                <a:cubicBezTo>
                  <a:pt x="5121244" y="93552"/>
                  <a:pt x="5135856" y="86151"/>
                  <a:pt x="5151422" y="81481"/>
                </a:cubicBezTo>
                <a:cubicBezTo>
                  <a:pt x="5213464" y="62869"/>
                  <a:pt x="5348165" y="64196"/>
                  <a:pt x="5377758" y="63374"/>
                </a:cubicBezTo>
                <a:lnTo>
                  <a:pt x="5848539" y="54321"/>
                </a:lnTo>
                <a:cubicBezTo>
                  <a:pt x="5922346" y="43776"/>
                  <a:pt x="5963923" y="36214"/>
                  <a:pt x="6047715" y="36214"/>
                </a:cubicBezTo>
                <a:cubicBezTo>
                  <a:pt x="6120206" y="36214"/>
                  <a:pt x="6192545" y="42930"/>
                  <a:pt x="6264998" y="45267"/>
                </a:cubicBezTo>
                <a:lnTo>
                  <a:pt x="6609030" y="54321"/>
                </a:lnTo>
                <a:lnTo>
                  <a:pt x="6654297" y="63374"/>
                </a:lnTo>
                <a:cubicBezTo>
                  <a:pt x="6781712" y="86540"/>
                  <a:pt x="6642069" y="59119"/>
                  <a:pt x="6753885" y="81481"/>
                </a:cubicBezTo>
                <a:cubicBezTo>
                  <a:pt x="6877616" y="78463"/>
                  <a:pt x="7001541" y="79991"/>
                  <a:pt x="7125077" y="72428"/>
                </a:cubicBezTo>
                <a:cubicBezTo>
                  <a:pt x="7149916" y="70907"/>
                  <a:pt x="7173103" y="59202"/>
                  <a:pt x="7197505" y="54321"/>
                </a:cubicBezTo>
                <a:cubicBezTo>
                  <a:pt x="7218430" y="50136"/>
                  <a:pt x="7239754" y="48285"/>
                  <a:pt x="7260879" y="45267"/>
                </a:cubicBezTo>
                <a:cubicBezTo>
                  <a:pt x="7351634" y="15015"/>
                  <a:pt x="7278081" y="36395"/>
                  <a:pt x="7369521" y="18107"/>
                </a:cubicBezTo>
                <a:cubicBezTo>
                  <a:pt x="7381722" y="15667"/>
                  <a:pt x="7393329" y="10007"/>
                  <a:pt x="7405735" y="9053"/>
                </a:cubicBezTo>
                <a:cubicBezTo>
                  <a:pt x="7472000" y="3956"/>
                  <a:pt x="7538519" y="3018"/>
                  <a:pt x="7604911" y="0"/>
                </a:cubicBezTo>
                <a:cubicBezTo>
                  <a:pt x="7695446" y="3018"/>
                  <a:pt x="7786096" y="3573"/>
                  <a:pt x="7876515" y="9053"/>
                </a:cubicBezTo>
                <a:cubicBezTo>
                  <a:pt x="7886041" y="9630"/>
                  <a:pt x="7894359" y="16037"/>
                  <a:pt x="7903675" y="18107"/>
                </a:cubicBezTo>
                <a:cubicBezTo>
                  <a:pt x="7921595" y="22089"/>
                  <a:pt x="7939889" y="24142"/>
                  <a:pt x="7957996" y="27160"/>
                </a:cubicBezTo>
                <a:cubicBezTo>
                  <a:pt x="7970067" y="33196"/>
                  <a:pt x="7981406" y="40999"/>
                  <a:pt x="7994210" y="45267"/>
                </a:cubicBezTo>
                <a:cubicBezTo>
                  <a:pt x="8008808" y="50133"/>
                  <a:pt x="8024549" y="50589"/>
                  <a:pt x="8039477" y="54321"/>
                </a:cubicBezTo>
                <a:cubicBezTo>
                  <a:pt x="8048735" y="56636"/>
                  <a:pt x="8057584" y="60356"/>
                  <a:pt x="8066638" y="63374"/>
                </a:cubicBezTo>
                <a:cubicBezTo>
                  <a:pt x="8084745" y="75445"/>
                  <a:pt x="8103549" y="86531"/>
                  <a:pt x="8120958" y="99588"/>
                </a:cubicBezTo>
                <a:cubicBezTo>
                  <a:pt x="8125081" y="102680"/>
                  <a:pt x="8174036" y="140442"/>
                  <a:pt x="8184333" y="144855"/>
                </a:cubicBezTo>
                <a:cubicBezTo>
                  <a:pt x="8195770" y="149757"/>
                  <a:pt x="8208583" y="150491"/>
                  <a:pt x="8220547" y="153909"/>
                </a:cubicBezTo>
                <a:cubicBezTo>
                  <a:pt x="8229723" y="156531"/>
                  <a:pt x="8238654" y="159944"/>
                  <a:pt x="8247707" y="162962"/>
                </a:cubicBezTo>
                <a:cubicBezTo>
                  <a:pt x="8316656" y="208928"/>
                  <a:pt x="8283378" y="187986"/>
                  <a:pt x="8347295" y="226337"/>
                </a:cubicBezTo>
                <a:cubicBezTo>
                  <a:pt x="8362384" y="235390"/>
                  <a:pt x="8375307" y="250046"/>
                  <a:pt x="8392562" y="253497"/>
                </a:cubicBezTo>
                <a:lnTo>
                  <a:pt x="8437830" y="262550"/>
                </a:lnTo>
                <a:cubicBezTo>
                  <a:pt x="8480815" y="279744"/>
                  <a:pt x="8556292" y="310963"/>
                  <a:pt x="8591739" y="316871"/>
                </a:cubicBezTo>
                <a:cubicBezTo>
                  <a:pt x="8627953" y="322907"/>
                  <a:pt x="8664036" y="329786"/>
                  <a:pt x="8700380" y="334978"/>
                </a:cubicBezTo>
                <a:cubicBezTo>
                  <a:pt x="8763907" y="344054"/>
                  <a:pt x="8769868" y="345284"/>
                  <a:pt x="8836182" y="353085"/>
                </a:cubicBezTo>
                <a:cubicBezTo>
                  <a:pt x="8851712" y="354912"/>
                  <a:pt x="8970795" y="367574"/>
                  <a:pt x="8990091" y="371192"/>
                </a:cubicBezTo>
                <a:cubicBezTo>
                  <a:pt x="9014550" y="375778"/>
                  <a:pt x="9038510" y="382751"/>
                  <a:pt x="9062519" y="389299"/>
                </a:cubicBezTo>
                <a:cubicBezTo>
                  <a:pt x="9144733" y="411721"/>
                  <a:pt x="9200836" y="428983"/>
                  <a:pt x="9279802" y="452673"/>
                </a:cubicBezTo>
                <a:cubicBezTo>
                  <a:pt x="9309980" y="461727"/>
                  <a:pt x="9339338" y="474198"/>
                  <a:pt x="9370337" y="479834"/>
                </a:cubicBezTo>
                <a:cubicBezTo>
                  <a:pt x="9403533" y="485869"/>
                  <a:pt x="9436558" y="492935"/>
                  <a:pt x="9469925" y="497940"/>
                </a:cubicBezTo>
                <a:cubicBezTo>
                  <a:pt x="9646681" y="524453"/>
                  <a:pt x="9466517" y="491337"/>
                  <a:pt x="9614780" y="516047"/>
                </a:cubicBezTo>
                <a:cubicBezTo>
                  <a:pt x="9692573" y="529013"/>
                  <a:pt x="9670675" y="535291"/>
                  <a:pt x="9786796" y="543208"/>
                </a:cubicBezTo>
                <a:lnTo>
                  <a:pt x="10185149" y="570368"/>
                </a:lnTo>
                <a:cubicBezTo>
                  <a:pt x="10275684" y="567350"/>
                  <a:pt x="10366410" y="567925"/>
                  <a:pt x="10456753" y="561315"/>
                </a:cubicBezTo>
                <a:cubicBezTo>
                  <a:pt x="10574311" y="552713"/>
                  <a:pt x="10524790" y="546569"/>
                  <a:pt x="10610661" y="525101"/>
                </a:cubicBezTo>
                <a:cubicBezTo>
                  <a:pt x="10628470" y="520649"/>
                  <a:pt x="10646921" y="519331"/>
                  <a:pt x="10664982" y="516047"/>
                </a:cubicBezTo>
                <a:cubicBezTo>
                  <a:pt x="10680122" y="513294"/>
                  <a:pt x="10695228" y="510332"/>
                  <a:pt x="10710250" y="506994"/>
                </a:cubicBezTo>
                <a:cubicBezTo>
                  <a:pt x="10722396" y="504295"/>
                  <a:pt x="10734499" y="501358"/>
                  <a:pt x="10746463" y="497940"/>
                </a:cubicBezTo>
                <a:cubicBezTo>
                  <a:pt x="10755639" y="495318"/>
                  <a:pt x="10764111" y="489648"/>
                  <a:pt x="10773624" y="488887"/>
                </a:cubicBezTo>
                <a:cubicBezTo>
                  <a:pt x="10839873" y="483587"/>
                  <a:pt x="10906408" y="482852"/>
                  <a:pt x="10972800" y="479834"/>
                </a:cubicBezTo>
                <a:cubicBezTo>
                  <a:pt x="11110812" y="433827"/>
                  <a:pt x="10967447" y="478943"/>
                  <a:pt x="11343992" y="452673"/>
                </a:cubicBezTo>
                <a:cubicBezTo>
                  <a:pt x="11490719" y="442436"/>
                  <a:pt x="11336396" y="443620"/>
                  <a:pt x="11407366" y="44362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9AAA228-F868-47DB-93F4-9033D3AB65AF}"/>
              </a:ext>
            </a:extLst>
          </p:cNvPr>
          <p:cNvSpPr txBox="1"/>
          <p:nvPr/>
        </p:nvSpPr>
        <p:spPr>
          <a:xfrm>
            <a:off x="947439" y="1543173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B1E019D4-F768-4155-83C2-14EFA8D2789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1" name="內容版面配置區 4">
            <a:extLst>
              <a:ext uri="{FF2B5EF4-FFF2-40B4-BE49-F238E27FC236}">
                <a16:creationId xmlns:a16="http://schemas.microsoft.com/office/drawing/2014/main" id="{1F1782B6-ABA8-48E5-A960-0D3968A5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05" y="5042383"/>
            <a:ext cx="8424816" cy="143987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leaves has at most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1 internals having more than two children.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and so the lemma holds.</a:t>
            </a:r>
          </a:p>
        </p:txBody>
      </p:sp>
    </p:spTree>
    <p:extLst>
      <p:ext uri="{BB962C8B-B14F-4D97-AF65-F5344CB8AC3E}">
        <p14:creationId xmlns:p14="http://schemas.microsoft.com/office/powerpoint/2010/main" val="42206117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3.6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</a:rPr>
              <a:t>Lemma 3.6</a:t>
            </a:r>
            <a:r>
              <a:rPr lang="en-US" altLang="zh-TW" dirty="0">
                <a:latin typeface="Times New Roman" panose="02020603050405020304" pitchFamily="18" charset="0"/>
              </a:rPr>
              <a:t>. </a:t>
            </a:r>
            <a:r>
              <a:rPr lang="en-US" altLang="zh-TW" i="1" dirty="0">
                <a:latin typeface="Times New Roman" panose="02020603050405020304" pitchFamily="18" charset="0"/>
              </a:rPr>
              <a:t>For any branching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we have</a:t>
            </a:r>
            <a:r>
              <a:rPr lang="en-US" altLang="zh-TW" dirty="0"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l-GR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+ 2·|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C57F2E-AD11-4F38-918A-862589F15E03}"/>
              </a:ext>
            </a:extLst>
          </p:cNvPr>
          <p:cNvSpPr/>
          <p:nvPr/>
        </p:nvSpPr>
        <p:spPr>
          <a:xfrm>
            <a:off x="628649" y="2841546"/>
            <a:ext cx="65898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>
              <a:spcAft>
                <a:spcPts val="0"/>
              </a:spcAft>
              <a:tabLst>
                <a:tab pos="1252538" algn="l"/>
              </a:tabLst>
            </a:pP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uncovered pairs 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where 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non-regular</a:t>
            </a:r>
          </a:p>
        </p:txBody>
      </p:sp>
    </p:spTree>
    <p:extLst>
      <p:ext uri="{BB962C8B-B14F-4D97-AF65-F5344CB8AC3E}">
        <p14:creationId xmlns:p14="http://schemas.microsoft.com/office/powerpoint/2010/main" val="12092927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3.6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</a:rPr>
              <a:t>. All rows in a leaf are uncovered.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The leaves contribute at least 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+ 2·|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to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24E4-8605-4149-AF68-BCD8BDE6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67" y="3652838"/>
            <a:ext cx="6153150" cy="2524125"/>
          </a:xfrm>
          <a:prstGeom prst="rect">
            <a:avLst/>
          </a:prstGeom>
        </p:spPr>
      </p:pic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66C47AD-D77D-4060-B1CE-E7A589A9C6F9}"/>
              </a:ext>
            </a:extLst>
          </p:cNvPr>
          <p:cNvSpPr/>
          <p:nvPr/>
        </p:nvSpPr>
        <p:spPr>
          <a:xfrm>
            <a:off x="1378767" y="4455964"/>
            <a:ext cx="6237838" cy="1810693"/>
          </a:xfrm>
          <a:custGeom>
            <a:avLst/>
            <a:gdLst>
              <a:gd name="connsiteX0" fmla="*/ 2788467 w 6237838"/>
              <a:gd name="connsiteY0" fmla="*/ 769544 h 1810693"/>
              <a:gd name="connsiteX1" fmla="*/ 2860895 w 6237838"/>
              <a:gd name="connsiteY1" fmla="*/ 0 h 1810693"/>
              <a:gd name="connsiteX2" fmla="*/ 3856776 w 6237838"/>
              <a:gd name="connsiteY2" fmla="*/ 63374 h 1810693"/>
              <a:gd name="connsiteX3" fmla="*/ 3947311 w 6237838"/>
              <a:gd name="connsiteY3" fmla="*/ 679010 h 1810693"/>
              <a:gd name="connsiteX4" fmla="*/ 6237838 w 6237838"/>
              <a:gd name="connsiteY4" fmla="*/ 869132 h 1810693"/>
              <a:gd name="connsiteX5" fmla="*/ 5975287 w 6237838"/>
              <a:gd name="connsiteY5" fmla="*/ 1810693 h 1810693"/>
              <a:gd name="connsiteX6" fmla="*/ 0 w 6237838"/>
              <a:gd name="connsiteY6" fmla="*/ 1602463 h 1810693"/>
              <a:gd name="connsiteX7" fmla="*/ 0 w 6237838"/>
              <a:gd name="connsiteY7" fmla="*/ 624689 h 1810693"/>
              <a:gd name="connsiteX8" fmla="*/ 2788467 w 6237838"/>
              <a:gd name="connsiteY8" fmla="*/ 769544 h 18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37838" h="1810693">
                <a:moveTo>
                  <a:pt x="2788467" y="769544"/>
                </a:moveTo>
                <a:lnTo>
                  <a:pt x="2860895" y="0"/>
                </a:lnTo>
                <a:lnTo>
                  <a:pt x="3856776" y="63374"/>
                </a:lnTo>
                <a:lnTo>
                  <a:pt x="3947311" y="679010"/>
                </a:lnTo>
                <a:lnTo>
                  <a:pt x="6237838" y="869132"/>
                </a:lnTo>
                <a:lnTo>
                  <a:pt x="5975287" y="1810693"/>
                </a:lnTo>
                <a:lnTo>
                  <a:pt x="0" y="1602463"/>
                </a:lnTo>
                <a:lnTo>
                  <a:pt x="0" y="624689"/>
                </a:lnTo>
                <a:lnTo>
                  <a:pt x="2788467" y="769544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58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3.6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Each vertex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in 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 has exactly one child.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vertices are distinct,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is uncovered.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24E4-8605-4149-AF68-BCD8BDE6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67" y="3652838"/>
            <a:ext cx="6153150" cy="252412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5BA4FE12-F22B-4616-B76A-AA50A6D1E08E}"/>
              </a:ext>
            </a:extLst>
          </p:cNvPr>
          <p:cNvSpPr/>
          <p:nvPr/>
        </p:nvSpPr>
        <p:spPr>
          <a:xfrm>
            <a:off x="5240358" y="4090139"/>
            <a:ext cx="1929691" cy="73164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412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3.6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Each vertex </a:t>
            </a:r>
            <a:r>
              <a:rPr lang="en-US" altLang="zh-TW" i="1" dirty="0">
                <a:latin typeface="Times New Roman" panose="02020603050405020304" pitchFamily="18" charset="0"/>
              </a:rPr>
              <a:t>v</a:t>
            </a:r>
            <a:r>
              <a:rPr lang="en-US" altLang="zh-TW" dirty="0">
                <a:latin typeface="Times New Roman" panose="02020603050405020304" pitchFamily="18" charset="0"/>
              </a:rPr>
              <a:t> in 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 contributes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at least one</a:t>
            </a:r>
            <a:r>
              <a:rPr lang="en-US" altLang="zh-TW" dirty="0">
                <a:latin typeface="Times New Roman" panose="02020603050405020304" pitchFamily="18" charset="0"/>
              </a:rPr>
              <a:t> to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We have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l-GR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l-GR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+ 2·|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)| and hence the lemma holds.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24E4-8605-4149-AF68-BCD8BDE6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197351"/>
            <a:ext cx="6153150" cy="252412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5BA4FE12-F22B-4616-B76A-AA50A6D1E08E}"/>
              </a:ext>
            </a:extLst>
          </p:cNvPr>
          <p:cNvSpPr/>
          <p:nvPr/>
        </p:nvSpPr>
        <p:spPr>
          <a:xfrm>
            <a:off x="5106464" y="4642401"/>
            <a:ext cx="1929691" cy="73164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986CA3-3446-4435-9D22-4BC6D9BEACD9}"/>
              </a:ext>
            </a:extLst>
          </p:cNvPr>
          <p:cNvSpPr txBox="1"/>
          <p:nvPr/>
        </p:nvSpPr>
        <p:spPr>
          <a:xfrm flipH="1">
            <a:off x="4765682" y="2229762"/>
            <a:ext cx="3994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): in-degree =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1, non-regular</a:t>
            </a:r>
          </a:p>
        </p:txBody>
      </p:sp>
    </p:spTree>
    <p:extLst>
      <p:ext uri="{BB962C8B-B14F-4D97-AF65-F5344CB8AC3E}">
        <p14:creationId xmlns:p14="http://schemas.microsoft.com/office/powerpoint/2010/main" val="27147360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3.7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</a:rPr>
              <a:t>Lemma 3.7</a:t>
            </a:r>
            <a:r>
              <a:rPr lang="en-US" altLang="zh-TW" dirty="0">
                <a:latin typeface="Times New Roman" panose="02020603050405020304" pitchFamily="18" charset="0"/>
              </a:rPr>
              <a:t>. </a:t>
            </a:r>
            <a:r>
              <a:rPr lang="en-US" altLang="zh-TW" i="1" dirty="0">
                <a:latin typeface="Times New Roman" panose="02020603050405020304" pitchFamily="18" charset="0"/>
              </a:rPr>
              <a:t>For any optimal branching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i="1" dirty="0">
                <a:latin typeface="Times New Roman" panose="02020603050405020304" pitchFamily="18" charset="0"/>
              </a:rPr>
              <a:t>, we have</a:t>
            </a:r>
          </a:p>
          <a:p>
            <a:pPr marL="0" indent="271463">
              <a:spcAft>
                <a:spcPts val="0"/>
              </a:spcAft>
              <a:buNone/>
            </a:pPr>
            <a:r>
              <a:rPr lang="en-US" altLang="zh-TW" i="1" dirty="0"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latin typeface="Times New Roman" panose="02020603050405020304" pitchFamily="18" charset="0"/>
              </a:rPr>
              <a:t> 1.</a:t>
            </a:r>
          </a:p>
          <a:p>
            <a:pPr marL="0" indent="271463">
              <a:spcAft>
                <a:spcPts val="0"/>
              </a:spcAft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FE34A-AFCA-4566-81D4-743E033C6DC2}"/>
              </a:ext>
            </a:extLst>
          </p:cNvPr>
          <p:cNvSpPr/>
          <p:nvPr/>
        </p:nvSpPr>
        <p:spPr>
          <a:xfrm>
            <a:off x="870966" y="2786122"/>
            <a:ext cx="53035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 non-regular and non-trivial vertices</a:t>
            </a:r>
            <a:endParaRPr lang="zh-TW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in cancer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376941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DNA sequencing technologies can help us to obtain the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matrix representation</a:t>
            </a:r>
            <a:r>
              <a:rPr lang="en-US" altLang="zh-TW" kern="800" dirty="0">
                <a:latin typeface="Times New Roman" panose="02020603050405020304" pitchFamily="18" charset="0"/>
              </a:rPr>
              <a:t> and thereby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reconstruct the PP [14].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8</a:t>
            </a:fld>
            <a:endParaRPr 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F650F4C8-1842-4CCB-82D4-D25C20F90D67}"/>
              </a:ext>
            </a:extLst>
          </p:cNvPr>
          <p:cNvSpPr/>
          <p:nvPr/>
        </p:nvSpPr>
        <p:spPr>
          <a:xfrm>
            <a:off x="1912823" y="4141564"/>
            <a:ext cx="860079" cy="869132"/>
          </a:xfrm>
          <a:prstGeom prst="ellipse">
            <a:avLst/>
          </a:prstGeom>
          <a:solidFill>
            <a:srgbClr val="BF49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DDAF5B6B-9D95-42DA-8D77-E6C1F9AD4795}"/>
              </a:ext>
            </a:extLst>
          </p:cNvPr>
          <p:cNvSpPr/>
          <p:nvPr/>
        </p:nvSpPr>
        <p:spPr>
          <a:xfrm>
            <a:off x="1307220" y="4141564"/>
            <a:ext cx="860079" cy="8691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F5DDB0B4-E5C4-4CDB-B97B-AB2E1954D822}"/>
              </a:ext>
            </a:extLst>
          </p:cNvPr>
          <p:cNvSpPr/>
          <p:nvPr/>
        </p:nvSpPr>
        <p:spPr>
          <a:xfrm>
            <a:off x="1768338" y="4609564"/>
            <a:ext cx="860079" cy="869132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9E008643-43A1-40B0-887A-09F9A6AE55D5}"/>
              </a:ext>
            </a:extLst>
          </p:cNvPr>
          <p:cNvSpPr/>
          <p:nvPr/>
        </p:nvSpPr>
        <p:spPr>
          <a:xfrm>
            <a:off x="719499" y="4141564"/>
            <a:ext cx="860079" cy="86913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72F7DC1A-7F9E-4A29-A756-80BCC7345401}"/>
              </a:ext>
            </a:extLst>
          </p:cNvPr>
          <p:cNvSpPr/>
          <p:nvPr/>
        </p:nvSpPr>
        <p:spPr>
          <a:xfrm>
            <a:off x="1208697" y="4609564"/>
            <a:ext cx="860079" cy="8691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D5F043B-4693-4890-A612-706F77810FDB}"/>
              </a:ext>
            </a:extLst>
          </p:cNvPr>
          <p:cNvSpPr/>
          <p:nvPr/>
        </p:nvSpPr>
        <p:spPr>
          <a:xfrm>
            <a:off x="986494" y="4213564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1432C83-B744-412E-8B81-AF0C2B2C5C50}"/>
              </a:ext>
            </a:extLst>
          </p:cNvPr>
          <p:cNvSpPr/>
          <p:nvPr/>
        </p:nvSpPr>
        <p:spPr>
          <a:xfrm>
            <a:off x="1610657" y="4213564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07D136-7ECF-46F1-98E8-2E4747BDB441}"/>
              </a:ext>
            </a:extLst>
          </p:cNvPr>
          <p:cNvSpPr/>
          <p:nvPr/>
        </p:nvSpPr>
        <p:spPr>
          <a:xfrm>
            <a:off x="2167299" y="4213564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723AA0-9593-4210-8C8A-D0763EC7046F}"/>
              </a:ext>
            </a:extLst>
          </p:cNvPr>
          <p:cNvSpPr/>
          <p:nvPr/>
        </p:nvSpPr>
        <p:spPr>
          <a:xfrm>
            <a:off x="1442271" y="468071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C123224-0BFB-46A7-9500-45C19F58093A}"/>
              </a:ext>
            </a:extLst>
          </p:cNvPr>
          <p:cNvSpPr/>
          <p:nvPr/>
        </p:nvSpPr>
        <p:spPr>
          <a:xfrm>
            <a:off x="2096855" y="4680716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B2A446B-DEAD-4246-A614-3D5050A847D8}"/>
              </a:ext>
            </a:extLst>
          </p:cNvPr>
          <p:cNvSpPr/>
          <p:nvPr/>
        </p:nvSpPr>
        <p:spPr>
          <a:xfrm>
            <a:off x="719499" y="6120000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tumor subclones</a:t>
            </a:r>
            <a:endParaRPr lang="zh-TW" altLang="en-US" sz="2400" baseline="-25000" dirty="0"/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5978D3EA-6AA0-4603-A556-C3CEC961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86155"/>
              </p:ext>
            </p:extLst>
          </p:nvPr>
        </p:nvGraphicFramePr>
        <p:xfrm>
          <a:off x="5175994" y="3514393"/>
          <a:ext cx="30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9280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12988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971072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972250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48094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171893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340357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baseline="-25000" dirty="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en-US" sz="2200" i="0" u="none" baseline="-25000" dirty="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31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sz="2200" i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34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sz="2200" i="0" baseline="-25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052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C</a:t>
                      </a:r>
                      <a:endParaRPr lang="en-US" sz="22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21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D</a:t>
                      </a:r>
                      <a:endParaRPr lang="en-US" sz="22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69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i="1" dirty="0">
                          <a:latin typeface="Times New Roman" panose="02020603050405020304" pitchFamily="18" charset="0"/>
                        </a:rPr>
                        <a:t>E</a:t>
                      </a:r>
                      <a:endParaRPr lang="en-US" sz="22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61076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2B55B111-1DE8-4A1E-AF94-225CE4F3C6E5}"/>
              </a:ext>
            </a:extLst>
          </p:cNvPr>
          <p:cNvSpPr/>
          <p:nvPr/>
        </p:nvSpPr>
        <p:spPr>
          <a:xfrm>
            <a:off x="3492461" y="4512756"/>
            <a:ext cx="1038292" cy="563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2D4A322-7475-4C28-9E25-52BB04C01153}"/>
              </a:ext>
            </a:extLst>
          </p:cNvPr>
          <p:cNvSpPr/>
          <p:nvPr/>
        </p:nvSpPr>
        <p:spPr>
          <a:xfrm>
            <a:off x="5769824" y="6120000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sequencing data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66844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3.7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</a:rPr>
              <a:t>. Let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 be an optimal branching.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All vertices in 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 are trivial.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Thus, </a:t>
            </a:r>
            <a:r>
              <a:rPr lang="en-US" altLang="zh-TW" i="1" dirty="0"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= 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57E2F6-C806-490D-800A-ACF78B368115}"/>
              </a:ext>
            </a:extLst>
          </p:cNvPr>
          <p:cNvSpPr txBox="1"/>
          <p:nvPr/>
        </p:nvSpPr>
        <p:spPr>
          <a:xfrm flipH="1">
            <a:off x="2798202" y="3213556"/>
            <a:ext cx="5157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TW" sz="22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): in-degree =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0, |</a:t>
            </a:r>
            <a:r>
              <a:rPr lang="en-US" altLang="zh-TW" sz="2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</a:rPr>
              <a:t>| = 1, non-regular</a:t>
            </a:r>
          </a:p>
        </p:txBody>
      </p:sp>
    </p:spTree>
    <p:extLst>
      <p:ext uri="{BB962C8B-B14F-4D97-AF65-F5344CB8AC3E}">
        <p14:creationId xmlns:p14="http://schemas.microsoft.com/office/powerpoint/2010/main" val="25203613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3.7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By Lemma 3.5, 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dirty="0"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 1.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We have </a:t>
            </a:r>
            <a:r>
              <a:rPr lang="en-US" altLang="zh-TW" dirty="0"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</a:p>
          <a:p>
            <a:pPr marL="0" indent="1168400">
              <a:spcAft>
                <a:spcPts val="0"/>
              </a:spcAft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dirty="0"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|</a:t>
            </a:r>
            <a:r>
              <a:rPr lang="en-US" altLang="zh-TW" i="1" dirty="0">
                <a:latin typeface="Times New Roman" panose="02020603050405020304" pitchFamily="18" charset="0"/>
              </a:rPr>
              <a:t>L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+ |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 marL="0" indent="1168400">
              <a:buNone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 |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)|  1.</a:t>
            </a:r>
          </a:p>
          <a:p>
            <a:pPr marL="0" indent="806450">
              <a:buNone/>
            </a:pP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Thus, the lemma holds.</a:t>
            </a:r>
          </a:p>
          <a:p>
            <a:pPr marL="0" indent="806450">
              <a:spcAft>
                <a:spcPts val="0"/>
              </a:spcAft>
              <a:buNone/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4A4F822-7234-493B-9AAD-AB2B856C7FBF}"/>
              </a:ext>
            </a:extLst>
          </p:cNvPr>
          <p:cNvGrpSpPr/>
          <p:nvPr/>
        </p:nvGrpSpPr>
        <p:grpSpPr>
          <a:xfrm>
            <a:off x="1230407" y="3286408"/>
            <a:ext cx="6991016" cy="2890555"/>
            <a:chOff x="850161" y="3286408"/>
            <a:chExt cx="6991016" cy="2890555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3CD4162-67D4-49FF-ABCD-D3FF76F2FFC3}"/>
                </a:ext>
              </a:extLst>
            </p:cNvPr>
            <p:cNvSpPr/>
            <p:nvPr/>
          </p:nvSpPr>
          <p:spPr>
            <a:xfrm>
              <a:off x="1720468" y="3286408"/>
              <a:ext cx="3883627" cy="44362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BF35298C-40DE-43BB-BFCC-6E2C3D611062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3662282" y="3730028"/>
              <a:ext cx="683387" cy="194372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025A62-B0BF-4C51-A251-9F57271931AF}"/>
                </a:ext>
              </a:extLst>
            </p:cNvPr>
            <p:cNvSpPr/>
            <p:nvPr/>
          </p:nvSpPr>
          <p:spPr>
            <a:xfrm>
              <a:off x="850161" y="5673757"/>
              <a:ext cx="699101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600" b="1" dirty="0">
                  <a:latin typeface="Times New Roman" panose="02020603050405020304" pitchFamily="18" charset="0"/>
                </a:rPr>
                <a:t>Lemma 3.6.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 </a:t>
              </a:r>
              <a:r>
                <a:rPr lang="en-US" altLang="zh-TW" sz="26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|</a:t>
              </a:r>
              <a:r>
                <a:rPr lang="en-US" altLang="zh-TW" sz="2600" i="1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altLang="zh-TW" sz="2600" baseline="-250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NR</a:t>
              </a:r>
              <a:r>
                <a:rPr lang="en-US" altLang="zh-TW" sz="26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TW" sz="2600" i="1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TW" sz="2600" baseline="300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*</a:t>
              </a:r>
              <a:r>
                <a:rPr lang="en-US" altLang="zh-TW" sz="26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)|  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|</a:t>
              </a:r>
              <a:r>
                <a:rPr lang="en-US" altLang="zh-TW" sz="2600" i="1" dirty="0">
                  <a:latin typeface="Times New Roman" panose="02020603050405020304" pitchFamily="18" charset="0"/>
                </a:rPr>
                <a:t>L</a:t>
              </a:r>
              <a:r>
                <a:rPr lang="en-US" altLang="zh-TW" sz="26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600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)| + </a:t>
              </a:r>
              <a:r>
                <a:rPr lang="en-US" altLang="zh-TW" sz="2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|</a:t>
              </a:r>
              <a:r>
                <a:rPr lang="en-US" altLang="zh-TW" sz="2600" i="1" dirty="0">
                  <a:latin typeface="Times New Roman" panose="02020603050405020304" pitchFamily="18" charset="0"/>
                </a:rPr>
                <a:t>L</a:t>
              </a:r>
              <a:r>
                <a:rPr lang="en-US" altLang="zh-TW" sz="26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600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)| + |</a:t>
              </a:r>
              <a:r>
                <a:rPr lang="en-US" altLang="zh-TW" sz="2600" i="1" dirty="0">
                  <a:latin typeface="Times New Roman" panose="02020603050405020304" pitchFamily="18" charset="0"/>
                </a:rPr>
                <a:t>N</a:t>
              </a:r>
              <a:r>
                <a:rPr lang="en-US" altLang="zh-TW" sz="26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600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600" dirty="0">
                  <a:latin typeface="Times New Roman" panose="02020603050405020304" pitchFamily="18" charset="0"/>
                </a:rPr>
                <a:t>)|</a:t>
              </a:r>
              <a:endParaRPr lang="zh-TW" altLang="en-US" sz="2600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2D7CCBF1-7A70-476A-AE49-2603A847AFB2}"/>
                </a:ext>
              </a:extLst>
            </p:cNvPr>
            <p:cNvSpPr/>
            <p:nvPr/>
          </p:nvSpPr>
          <p:spPr>
            <a:xfrm>
              <a:off x="850161" y="5673756"/>
              <a:ext cx="6991016" cy="503207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24816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b="1" dirty="0">
                <a:latin typeface="Times New Roman" panose="02020603050405020304" pitchFamily="18" charset="0"/>
              </a:rPr>
              <a:t>Theorem 2. </a:t>
            </a:r>
            <a:r>
              <a:rPr lang="en-US" altLang="zh-TW" i="1" dirty="0"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</a:rPr>
              <a:t> 2·</a:t>
            </a:r>
            <a:r>
              <a:rPr lang="el-GR" altLang="zh-TW" dirty="0">
                <a:latin typeface="Times New Roman" panose="02020603050405020304" pitchFamily="18" charset="0"/>
              </a:rPr>
              <a:t>ε(</a:t>
            </a:r>
            <a:r>
              <a:rPr lang="el-GR" altLang="zh-TW" i="1" dirty="0">
                <a:latin typeface="Times New Roman" panose="02020603050405020304" pitchFamily="18" charset="0"/>
              </a:rPr>
              <a:t>M</a:t>
            </a:r>
            <a:r>
              <a:rPr lang="el-GR" altLang="zh-TW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− 1.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i="1" dirty="0">
                <a:latin typeface="Times New Roman" panose="02020603050405020304" pitchFamily="18" charset="0"/>
              </a:rPr>
              <a:t>Proof</a:t>
            </a:r>
            <a:r>
              <a:rPr lang="en-US" altLang="zh-TW" dirty="0">
                <a:latin typeface="Times New Roman" panose="02020603050405020304" pitchFamily="18" charset="0"/>
              </a:rPr>
              <a:t>. The theorem is a direct consequence of:</a:t>
            </a:r>
          </a:p>
          <a:p>
            <a:pPr marL="0" indent="0">
              <a:buNone/>
              <a:tabLst>
                <a:tab pos="357188" algn="l"/>
                <a:tab pos="2149475" algn="l"/>
              </a:tabLst>
            </a:pP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b="1" dirty="0">
                <a:latin typeface="Times New Roman" panose="02020603050405020304" pitchFamily="18" charset="0"/>
              </a:rPr>
              <a:t>Lemma 3.3.</a:t>
            </a:r>
            <a:r>
              <a:rPr lang="en-US" altLang="zh-TW" dirty="0">
                <a:latin typeface="Times New Roman" panose="02020603050405020304" pitchFamily="18" charset="0"/>
              </a:rPr>
              <a:t>	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2·ε(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  <a:tabLst>
                <a:tab pos="357188" algn="l"/>
                <a:tab pos="2149475" algn="l"/>
              </a:tabLst>
            </a:pP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b="1" dirty="0">
                <a:latin typeface="Times New Roman" panose="02020603050405020304" pitchFamily="18" charset="0"/>
              </a:rPr>
              <a:t>Lemma 3.7.</a:t>
            </a:r>
            <a:r>
              <a:rPr lang="en-US" altLang="zh-TW" dirty="0">
                <a:latin typeface="Times New Roman" panose="02020603050405020304" pitchFamily="18" charset="0"/>
              </a:rPr>
              <a:t>	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Times New Roman" panose="02020603050405020304" pitchFamily="18" charset="0"/>
              </a:rPr>
              <a:t> |</a:t>
            </a:r>
            <a:r>
              <a:rPr lang="en-US" altLang="zh-TW" i="1" dirty="0">
                <a:latin typeface="Times New Roman" panose="02020603050405020304" pitchFamily="18" charset="0"/>
              </a:rPr>
              <a:t>U</a:t>
            </a:r>
            <a:r>
              <a:rPr lang="en-US" altLang="zh-TW" baseline="-25000" dirty="0">
                <a:latin typeface="Times New Roman" panose="02020603050405020304" pitchFamily="18" charset="0"/>
              </a:rPr>
              <a:t>NR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</a:rPr>
              <a:t>)|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latin typeface="Times New Roman" panose="02020603050405020304" pitchFamily="18" charset="0"/>
              </a:rPr>
              <a:t> 1</a:t>
            </a:r>
          </a:p>
          <a:p>
            <a:pPr marL="0" indent="0">
              <a:buNone/>
              <a:tabLst>
                <a:tab pos="357188" algn="l"/>
              </a:tabLs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  <a:tabLst>
                <a:tab pos="1700213" algn="l"/>
                <a:tab pos="2149475" algn="l"/>
              </a:tabLst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		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2·ε(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1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98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D31087-9053-4B85-A06B-3A72FFDD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61" y="1492121"/>
            <a:ext cx="2738950" cy="43513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260087" cy="435133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The 2</a:t>
            </a:r>
            <a:r>
              <a:rPr lang="el-GR" altLang="zh-TW" dirty="0">
                <a:latin typeface="Times New Roman" panose="02020603050405020304" pitchFamily="18" charset="0"/>
              </a:rPr>
              <a:t>ε(</a:t>
            </a:r>
            <a:r>
              <a:rPr lang="el-GR" altLang="zh-TW" i="1" dirty="0">
                <a:latin typeface="Times New Roman" panose="02020603050405020304" pitchFamily="18" charset="0"/>
              </a:rPr>
              <a:t>M</a:t>
            </a:r>
            <a:r>
              <a:rPr lang="el-GR" altLang="zh-TW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</a:rPr>
              <a:t> − 1 upper bound on </a:t>
            </a:r>
            <a:r>
              <a:rPr lang="en-US" altLang="zh-TW" i="1" dirty="0"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</a:rPr>
              <a:t>)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almost tight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</a:rPr>
              <a:t>For any</a:t>
            </a:r>
            <a:r>
              <a:rPr lang="el-GR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ε(</a:t>
            </a:r>
            <a:r>
              <a:rPr lang="el-GR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l-GR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 2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, we can construct a matrix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t'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= 2·</a:t>
            </a:r>
            <a:r>
              <a:rPr lang="el-GR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ε(</a:t>
            </a:r>
            <a:r>
              <a:rPr lang="el-GR" altLang="zh-TW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l-GR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− 3</a:t>
            </a:r>
            <a:r>
              <a:rPr lang="en-US" altLang="zh-TW" dirty="0">
                <a:latin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See the thesis for this construction.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709AFDC3-BCC6-488B-B90C-65A126FF9CB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23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41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thesis, we showed that MSRP is fixed-parameter tractable when parameterized by 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FPT-time algorithm is built upon several new structural properties of MSRP.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6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extended our algorithm to an efficient enumeration algorithm.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can be extended to solve CMSRP and MDCRSP.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fundamental step of all previous algorithms, is also improved.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01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TW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29A150-BE98-4A5E-BC02-2852C87E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0591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left open in this paper is to determine a tight upper bound on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relation between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C57015C0-B7BC-4C23-8B0D-5E16A7D3B665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13F2FA-A994-4C42-98F3-97FD554C8D76}" type="slidenum">
              <a:rPr lang="en-US" smtClean="0"/>
              <a:pPr/>
              <a:t>87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601F35-C925-4D19-9DA2-1DCC9644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98179"/>
              </p:ext>
            </p:extLst>
          </p:nvPr>
        </p:nvGraphicFramePr>
        <p:xfrm>
          <a:off x="943548" y="4066699"/>
          <a:ext cx="7256904" cy="15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339">
                  <a:extLst>
                    <a:ext uri="{9D8B030D-6E8A-4147-A177-3AD203B41FA5}">
                      <a16:colId xmlns:a16="http://schemas.microsoft.com/office/drawing/2014/main" val="282672935"/>
                    </a:ext>
                  </a:extLst>
                </a:gridCol>
                <a:gridCol w="3401565">
                  <a:extLst>
                    <a:ext uri="{9D8B030D-6E8A-4147-A177-3AD203B41FA5}">
                      <a16:colId xmlns:a16="http://schemas.microsoft.com/office/drawing/2014/main" val="3623189647"/>
                    </a:ext>
                  </a:extLst>
                </a:gridCol>
              </a:tblGrid>
              <a:tr h="518693">
                <a:tc>
                  <a:txBody>
                    <a:bodyPr/>
                    <a:lstStyle/>
                    <a:p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t'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94425"/>
                  </a:ext>
                </a:extLst>
              </a:tr>
              <a:tr h="518693"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non-regular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non-regular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90639"/>
                  </a:ext>
                </a:extLst>
              </a:tr>
              <a:tr h="518693"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non-sibling-compatible 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non-trivial</a:t>
                      </a:r>
                      <a:endParaRPr lang="zh-TW" altLang="en-US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08572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D76A4AE-64CC-4001-A415-CDB3C6741566}"/>
              </a:ext>
            </a:extLst>
          </p:cNvPr>
          <p:cNvCxnSpPr>
            <a:cxnSpLocks/>
          </p:cNvCxnSpPr>
          <p:nvPr/>
        </p:nvCxnSpPr>
        <p:spPr>
          <a:xfrm>
            <a:off x="4764024" y="4065100"/>
            <a:ext cx="0" cy="1556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C632792-C4D2-48EB-AE85-74E43A201787}"/>
              </a:ext>
            </a:extLst>
          </p:cNvPr>
          <p:cNvSpPr/>
          <p:nvPr/>
        </p:nvSpPr>
        <p:spPr>
          <a:xfrm>
            <a:off x="934404" y="4066699"/>
            <a:ext cx="7256900" cy="155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574377-3201-4E29-96BB-512D2FCDD97E}"/>
              </a:ext>
            </a:extLst>
          </p:cNvPr>
          <p:cNvSpPr txBox="1"/>
          <p:nvPr/>
        </p:nvSpPr>
        <p:spPr>
          <a:xfrm>
            <a:off x="1446468" y="5684520"/>
            <a:ext cx="4879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136900" algn="l"/>
                <a:tab pos="3859213" algn="l"/>
                <a:tab pos="7086600" algn="l"/>
              </a:tabLst>
            </a:pP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(sibling-compatible   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    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trivial)</a:t>
            </a:r>
            <a:endParaRPr lang="zh-TW" altLang="en-US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A93653C-3D2D-4996-BDDE-3E23E3823221}"/>
              </a:ext>
            </a:extLst>
          </p:cNvPr>
          <p:cNvCxnSpPr>
            <a:cxnSpLocks/>
          </p:cNvCxnSpPr>
          <p:nvPr/>
        </p:nvCxnSpPr>
        <p:spPr>
          <a:xfrm>
            <a:off x="4192335" y="4065100"/>
            <a:ext cx="0" cy="1556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3E4B468-F3E1-4F8D-9951-271C2F79C9FF}"/>
              </a:ext>
            </a:extLst>
          </p:cNvPr>
          <p:cNvSpPr/>
          <p:nvPr/>
        </p:nvSpPr>
        <p:spPr>
          <a:xfrm>
            <a:off x="4248962" y="5084730"/>
            <a:ext cx="4219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endParaRPr lang="zh-TW" altLang="en-US" sz="2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7FBF0D-E573-49ED-9CEC-4DE17510E95D}"/>
              </a:ext>
            </a:extLst>
          </p:cNvPr>
          <p:cNvSpPr/>
          <p:nvPr/>
        </p:nvSpPr>
        <p:spPr>
          <a:xfrm>
            <a:off x="4276213" y="4063384"/>
            <a:ext cx="3674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zh-TW" alt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4DF32C-DF5A-4E8D-B9F5-F04925E2E003}"/>
              </a:ext>
            </a:extLst>
          </p:cNvPr>
          <p:cNvSpPr/>
          <p:nvPr/>
        </p:nvSpPr>
        <p:spPr>
          <a:xfrm>
            <a:off x="5528437" y="4064105"/>
            <a:ext cx="1778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2(</a:t>
            </a:r>
            <a:r>
              <a:rPr lang="en-US" altLang="zh-TW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 1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511379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presented 2ε(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− 1 upper bound given in this thesis is almost tight for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author does not aware of any construction such that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2ε(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−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31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22158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possible directions for future research include: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7188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improve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l-GR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exact algorithm.</a:t>
            </a:r>
          </a:p>
          <a:p>
            <a:pPr marL="0" indent="0">
              <a:buNone/>
              <a:tabLst>
                <a:tab pos="357188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7188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identify and study of other meaningful parameters</a:t>
            </a:r>
          </a:p>
          <a:p>
            <a:pPr marL="0" indent="0">
              <a:buNone/>
              <a:tabLst>
                <a:tab pos="357188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7188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determine if MSRP is in APX (left open in [18])</a:t>
            </a:r>
          </a:p>
          <a:p>
            <a:pPr marL="0" indent="0">
              <a:buNone/>
              <a:tabLst>
                <a:tab pos="357188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  <a:tabLst>
                <a:tab pos="357188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improve the 2-approximation algorithm [18] for MDCRSP (in terms of approximation ratio)</a:t>
            </a:r>
          </a:p>
          <a:p>
            <a:pPr marL="0" indent="0">
              <a:buNone/>
              <a:tabLst>
                <a:tab pos="357188" algn="l"/>
              </a:tabLst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F2FA-A994-4C42-98F3-97FD554C8D7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6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1673-E993-49D1-BD1D-ECE9830E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 in cancer genomics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E650-2C51-4F6B-955A-04566685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16586" cy="3769417"/>
          </a:xfrm>
        </p:spPr>
        <p:txBody>
          <a:bodyPr>
            <a:normAutofit/>
          </a:bodyPr>
          <a:lstStyle/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most data used currently are obtained from </a:t>
            </a:r>
            <a:r>
              <a:rPr lang="en-US" altLang="zh-TW" i="1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bulk sequencing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due to cost effectivity.</a:t>
            </a:r>
          </a:p>
          <a:p>
            <a:endParaRPr lang="en-US" altLang="zh-TW" kern="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In such data, each tumor sample may contain </a:t>
            </a:r>
            <a:r>
              <a:rPr lang="en-US" altLang="zh-TW" kern="8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than one </a:t>
            </a:r>
            <a:r>
              <a:rPr lang="en-US" altLang="zh-TW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subclones.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540-7E74-49E1-94C7-D3E2E92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78B6177-9D9F-4916-BD75-D684A2C6F5B5}" type="slidenum">
              <a:rPr lang="en-US" smtClean="0"/>
              <a:t>9</a:t>
            </a:fld>
            <a:endParaRPr 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F650F4C8-1842-4CCB-82D4-D25C20F90D67}"/>
              </a:ext>
            </a:extLst>
          </p:cNvPr>
          <p:cNvSpPr/>
          <p:nvPr/>
        </p:nvSpPr>
        <p:spPr>
          <a:xfrm>
            <a:off x="2700535" y="4626321"/>
            <a:ext cx="860079" cy="869132"/>
          </a:xfrm>
          <a:prstGeom prst="ellipse">
            <a:avLst/>
          </a:prstGeom>
          <a:solidFill>
            <a:srgbClr val="BF49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DDAF5B6B-9D95-42DA-8D77-E6C1F9AD4795}"/>
              </a:ext>
            </a:extLst>
          </p:cNvPr>
          <p:cNvSpPr/>
          <p:nvPr/>
        </p:nvSpPr>
        <p:spPr>
          <a:xfrm>
            <a:off x="2094932" y="4626321"/>
            <a:ext cx="860079" cy="8691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F5DDB0B4-E5C4-4CDB-B97B-AB2E1954D822}"/>
              </a:ext>
            </a:extLst>
          </p:cNvPr>
          <p:cNvSpPr/>
          <p:nvPr/>
        </p:nvSpPr>
        <p:spPr>
          <a:xfrm>
            <a:off x="2556050" y="5094321"/>
            <a:ext cx="860079" cy="869132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9E008643-43A1-40B0-887A-09F9A6AE55D5}"/>
              </a:ext>
            </a:extLst>
          </p:cNvPr>
          <p:cNvSpPr/>
          <p:nvPr/>
        </p:nvSpPr>
        <p:spPr>
          <a:xfrm>
            <a:off x="1507211" y="4626321"/>
            <a:ext cx="860079" cy="86913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72F7DC1A-7F9E-4A29-A756-80BCC7345401}"/>
              </a:ext>
            </a:extLst>
          </p:cNvPr>
          <p:cNvSpPr/>
          <p:nvPr/>
        </p:nvSpPr>
        <p:spPr>
          <a:xfrm>
            <a:off x="1996409" y="5094321"/>
            <a:ext cx="860079" cy="8691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D5F043B-4693-4890-A612-706F77810FDB}"/>
              </a:ext>
            </a:extLst>
          </p:cNvPr>
          <p:cNvSpPr/>
          <p:nvPr/>
        </p:nvSpPr>
        <p:spPr>
          <a:xfrm>
            <a:off x="1774206" y="4698321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1432C83-B744-412E-8B81-AF0C2B2C5C50}"/>
              </a:ext>
            </a:extLst>
          </p:cNvPr>
          <p:cNvSpPr/>
          <p:nvPr/>
        </p:nvSpPr>
        <p:spPr>
          <a:xfrm>
            <a:off x="2398369" y="4698321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07D136-7ECF-46F1-98E8-2E4747BDB441}"/>
              </a:ext>
            </a:extLst>
          </p:cNvPr>
          <p:cNvSpPr/>
          <p:nvPr/>
        </p:nvSpPr>
        <p:spPr>
          <a:xfrm>
            <a:off x="2955011" y="4698321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723AA0-9593-4210-8C8A-D0763EC7046F}"/>
              </a:ext>
            </a:extLst>
          </p:cNvPr>
          <p:cNvSpPr/>
          <p:nvPr/>
        </p:nvSpPr>
        <p:spPr>
          <a:xfrm>
            <a:off x="2229983" y="5165473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C123224-0BFB-46A7-9500-45C19F58093A}"/>
              </a:ext>
            </a:extLst>
          </p:cNvPr>
          <p:cNvSpPr/>
          <p:nvPr/>
        </p:nvSpPr>
        <p:spPr>
          <a:xfrm>
            <a:off x="2884567" y="5165473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endParaRPr lang="zh-TW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B2A446B-DEAD-4246-A614-3D5050A847D8}"/>
              </a:ext>
            </a:extLst>
          </p:cNvPr>
          <p:cNvSpPr/>
          <p:nvPr/>
        </p:nvSpPr>
        <p:spPr>
          <a:xfrm>
            <a:off x="2094932" y="5991041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a sample</a:t>
            </a:r>
            <a:endParaRPr lang="zh-TW" altLang="en-US" sz="2400" baseline="-25000" dirty="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F335D312-3959-43AC-A846-364D73542411}"/>
              </a:ext>
            </a:extLst>
          </p:cNvPr>
          <p:cNvSpPr/>
          <p:nvPr/>
        </p:nvSpPr>
        <p:spPr>
          <a:xfrm>
            <a:off x="2055137" y="4544840"/>
            <a:ext cx="1249378" cy="1149790"/>
          </a:xfrm>
          <a:custGeom>
            <a:avLst/>
            <a:gdLst>
              <a:gd name="connsiteX0" fmla="*/ 461726 w 1249378"/>
              <a:gd name="connsiteY0" fmla="*/ 0 h 1149790"/>
              <a:gd name="connsiteX1" fmla="*/ 0 w 1249378"/>
              <a:gd name="connsiteY1" fmla="*/ 1149790 h 1149790"/>
              <a:gd name="connsiteX2" fmla="*/ 1249378 w 1249378"/>
              <a:gd name="connsiteY2" fmla="*/ 1050202 h 1149790"/>
              <a:gd name="connsiteX3" fmla="*/ 1131683 w 1249378"/>
              <a:gd name="connsiteY3" fmla="*/ 543208 h 1149790"/>
              <a:gd name="connsiteX4" fmla="*/ 461726 w 1249378"/>
              <a:gd name="connsiteY4" fmla="*/ 0 h 114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378" h="1149790">
                <a:moveTo>
                  <a:pt x="461726" y="0"/>
                </a:moveTo>
                <a:lnTo>
                  <a:pt x="0" y="1149790"/>
                </a:lnTo>
                <a:lnTo>
                  <a:pt x="1249378" y="1050202"/>
                </a:lnTo>
                <a:lnTo>
                  <a:pt x="1131683" y="543208"/>
                </a:lnTo>
                <a:lnTo>
                  <a:pt x="461726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718B42A-C2DC-4C50-A9DE-A39D8FB87619}"/>
              </a:ext>
            </a:extLst>
          </p:cNvPr>
          <p:cNvGrpSpPr/>
          <p:nvPr/>
        </p:nvGrpSpPr>
        <p:grpSpPr>
          <a:xfrm>
            <a:off x="4759770" y="4137872"/>
            <a:ext cx="3786701" cy="2588853"/>
            <a:chOff x="4759770" y="4137872"/>
            <a:chExt cx="3786701" cy="2588853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EEC0BE39-2565-4882-BFA4-F15AA0692329}"/>
                </a:ext>
              </a:extLst>
            </p:cNvPr>
            <p:cNvSpPr/>
            <p:nvPr/>
          </p:nvSpPr>
          <p:spPr>
            <a:xfrm>
              <a:off x="6268756" y="413787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D2423D3-45AC-4B16-B428-0944148BCE6C}"/>
                </a:ext>
              </a:extLst>
            </p:cNvPr>
            <p:cNvSpPr/>
            <p:nvPr/>
          </p:nvSpPr>
          <p:spPr>
            <a:xfrm>
              <a:off x="7153984" y="480208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12BD8FF9-DAFA-4E44-97A4-E519F65F9532}"/>
                </a:ext>
              </a:extLst>
            </p:cNvPr>
            <p:cNvSpPr/>
            <p:nvPr/>
          </p:nvSpPr>
          <p:spPr>
            <a:xfrm>
              <a:off x="5441374" y="480208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58FE710-708C-45E8-A861-5991782F30D4}"/>
                </a:ext>
              </a:extLst>
            </p:cNvPr>
            <p:cNvCxnSpPr>
              <a:cxnSpLocks/>
              <a:stCxn id="20" idx="4"/>
              <a:endCxn id="21" idx="1"/>
            </p:cNvCxnSpPr>
            <p:nvPr/>
          </p:nvCxnSpPr>
          <p:spPr>
            <a:xfrm>
              <a:off x="6358756" y="4317872"/>
              <a:ext cx="821588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E07CD48B-CFE9-4940-9FFE-BEABB5225236}"/>
                </a:ext>
              </a:extLst>
            </p:cNvPr>
            <p:cNvCxnSpPr>
              <a:cxnSpLocks/>
              <a:stCxn id="21" idx="3"/>
              <a:endCxn id="32" idx="0"/>
            </p:cNvCxnSpPr>
            <p:nvPr/>
          </p:nvCxnSpPr>
          <p:spPr>
            <a:xfrm flipH="1">
              <a:off x="6612080" y="4955724"/>
              <a:ext cx="568264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672A13FF-0FD2-443E-B1AD-32963F714D5A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>
              <a:off x="7243984" y="4982084"/>
              <a:ext cx="249857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95E2EE4-06E9-48D6-8EFB-F4C758088D00}"/>
                </a:ext>
              </a:extLst>
            </p:cNvPr>
            <p:cNvCxnSpPr>
              <a:cxnSpLocks/>
              <a:stCxn id="21" idx="5"/>
              <a:endCxn id="34" idx="0"/>
            </p:cNvCxnSpPr>
            <p:nvPr/>
          </p:nvCxnSpPr>
          <p:spPr>
            <a:xfrm>
              <a:off x="7307624" y="4955724"/>
              <a:ext cx="917460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D45B55C-8A64-42FF-904D-992D06F66C30}"/>
                </a:ext>
              </a:extLst>
            </p:cNvPr>
            <p:cNvCxnSpPr>
              <a:cxnSpLocks/>
              <a:stCxn id="20" idx="4"/>
              <a:endCxn id="22" idx="7"/>
            </p:cNvCxnSpPr>
            <p:nvPr/>
          </p:nvCxnSpPr>
          <p:spPr>
            <a:xfrm flipH="1">
              <a:off x="5595014" y="4317872"/>
              <a:ext cx="763742" cy="510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AE870E4-A9CA-49A6-9B33-A6AD4F67E627}"/>
                </a:ext>
              </a:extLst>
            </p:cNvPr>
            <p:cNvCxnSpPr>
              <a:cxnSpLocks/>
              <a:stCxn id="22" idx="3"/>
              <a:endCxn id="31" idx="0"/>
            </p:cNvCxnSpPr>
            <p:nvPr/>
          </p:nvCxnSpPr>
          <p:spPr>
            <a:xfrm flipH="1">
              <a:off x="4983829" y="4955724"/>
              <a:ext cx="483905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180A96-9CE1-4210-A226-1F0529790AD9}"/>
                </a:ext>
              </a:extLst>
            </p:cNvPr>
            <p:cNvCxnSpPr>
              <a:cxnSpLocks/>
              <a:stCxn id="22" idx="5"/>
              <a:endCxn id="30" idx="0"/>
            </p:cNvCxnSpPr>
            <p:nvPr/>
          </p:nvCxnSpPr>
          <p:spPr>
            <a:xfrm>
              <a:off x="5595014" y="4955724"/>
              <a:ext cx="295936" cy="926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5C734F6F-012E-4EC2-818A-F62F290F35F7}"/>
                </a:ext>
              </a:extLst>
            </p:cNvPr>
            <p:cNvSpPr/>
            <p:nvPr/>
          </p:nvSpPr>
          <p:spPr>
            <a:xfrm>
              <a:off x="5800950" y="588208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4F79FE02-C134-4AC3-B442-CF61E3FECD6C}"/>
                </a:ext>
              </a:extLst>
            </p:cNvPr>
            <p:cNvSpPr/>
            <p:nvPr/>
          </p:nvSpPr>
          <p:spPr>
            <a:xfrm>
              <a:off x="4893829" y="588208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6AED243F-3258-4AED-AED1-3B901B4F700A}"/>
                </a:ext>
              </a:extLst>
            </p:cNvPr>
            <p:cNvSpPr/>
            <p:nvPr/>
          </p:nvSpPr>
          <p:spPr>
            <a:xfrm>
              <a:off x="6522080" y="588208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BF48AB1A-A246-434E-BDB9-9A62A2E240F0}"/>
                </a:ext>
              </a:extLst>
            </p:cNvPr>
            <p:cNvSpPr/>
            <p:nvPr/>
          </p:nvSpPr>
          <p:spPr>
            <a:xfrm>
              <a:off x="7403841" y="588208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57815E6D-30CB-407F-8D69-771E22F7ABE0}"/>
                </a:ext>
              </a:extLst>
            </p:cNvPr>
            <p:cNvSpPr/>
            <p:nvPr/>
          </p:nvSpPr>
          <p:spPr>
            <a:xfrm>
              <a:off x="8135084" y="5882084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0235748-B6DD-4483-9E5A-58079FD41081}"/>
                </a:ext>
              </a:extLst>
            </p:cNvPr>
            <p:cNvSpPr/>
            <p:nvPr/>
          </p:nvSpPr>
          <p:spPr>
            <a:xfrm>
              <a:off x="6802193" y="4154084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latin typeface="Times New Roman" panose="02020603050405020304" pitchFamily="18" charset="0"/>
                </a:rPr>
                <a:t>6</a:t>
              </a:r>
              <a:endParaRPr lang="zh-TW" altLang="en-US" sz="2400" baseline="-250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6C1DEB8-7170-4AEE-9FA6-CC0F8CD79043}"/>
                </a:ext>
              </a:extLst>
            </p:cNvPr>
            <p:cNvSpPr/>
            <p:nvPr/>
          </p:nvSpPr>
          <p:spPr>
            <a:xfrm>
              <a:off x="5591260" y="4154084"/>
              <a:ext cx="4395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endParaRPr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B92FA94-921B-486C-8887-8AB0F7BCDA19}"/>
                </a:ext>
              </a:extLst>
            </p:cNvPr>
            <p:cNvSpPr/>
            <p:nvPr/>
          </p:nvSpPr>
          <p:spPr>
            <a:xfrm>
              <a:off x="4759770" y="5153243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TW" altLang="en-US" sz="2400" baseline="-250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C31EE04-18A6-4CD8-9364-40D30294A9B8}"/>
                </a:ext>
              </a:extLst>
            </p:cNvPr>
            <p:cNvSpPr/>
            <p:nvPr/>
          </p:nvSpPr>
          <p:spPr>
            <a:xfrm>
              <a:off x="6423823" y="5153243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TW" altLang="en-US" sz="2400" baseline="-250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EDA93A-1587-4C63-B2E1-A5171599B10D}"/>
                </a:ext>
              </a:extLst>
            </p:cNvPr>
            <p:cNvSpPr/>
            <p:nvPr/>
          </p:nvSpPr>
          <p:spPr>
            <a:xfrm>
              <a:off x="7001679" y="5153243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latin typeface="Times New Roman" panose="02020603050405020304" pitchFamily="18" charset="0"/>
                </a:rPr>
                <a:t>4</a:t>
              </a:r>
              <a:endParaRPr lang="zh-TW" altLang="en-US" sz="2400" baseline="-250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FE2B2A0-D726-4712-B09A-9BD28A3A8FED}"/>
                </a:ext>
              </a:extLst>
            </p:cNvPr>
            <p:cNvSpPr/>
            <p:nvPr/>
          </p:nvSpPr>
          <p:spPr>
            <a:xfrm>
              <a:off x="7797202" y="5153243"/>
              <a:ext cx="4235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latin typeface="Times New Roman" panose="02020603050405020304" pitchFamily="18" charset="0"/>
                </a:rPr>
                <a:t>c</a:t>
              </a:r>
              <a:r>
                <a:rPr lang="en-US" altLang="zh-TW" sz="2400" kern="800" baseline="-25000" dirty="0">
                  <a:latin typeface="Times New Roman" panose="02020603050405020304" pitchFamily="18" charset="0"/>
                </a:rPr>
                <a:t>3</a:t>
              </a:r>
              <a:endParaRPr lang="zh-TW" altLang="en-US" sz="2400" baseline="-250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8577EE5-4A01-478C-B394-F0E65C5009DD}"/>
                </a:ext>
              </a:extLst>
            </p:cNvPr>
            <p:cNvSpPr/>
            <p:nvPr/>
          </p:nvSpPr>
          <p:spPr>
            <a:xfrm>
              <a:off x="8048986" y="6031209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zh-TW" altLang="en-US" sz="2400" baseline="-25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8E2D73A-A1BB-43C4-9503-D221960160C5}"/>
                </a:ext>
              </a:extLst>
            </p:cNvPr>
            <p:cNvSpPr/>
            <p:nvPr/>
          </p:nvSpPr>
          <p:spPr>
            <a:xfrm>
              <a:off x="7351841" y="6031209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zh-TW" altLang="en-US" sz="2400" baseline="-250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17DB098-CC52-43AE-8D96-F9958D50297C}"/>
                </a:ext>
              </a:extLst>
            </p:cNvPr>
            <p:cNvSpPr/>
            <p:nvPr/>
          </p:nvSpPr>
          <p:spPr>
            <a:xfrm>
              <a:off x="6444450" y="603120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zh-TW" altLang="en-US" sz="2400" baseline="-250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BEC1B1F-118F-4DCF-A416-BD11D14EFE61}"/>
                </a:ext>
              </a:extLst>
            </p:cNvPr>
            <p:cNvSpPr/>
            <p:nvPr/>
          </p:nvSpPr>
          <p:spPr>
            <a:xfrm>
              <a:off x="5735709" y="6031209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zh-TW" altLang="en-US" sz="2400" baseline="-250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D4BC171-CD55-4C1B-9556-A149DE866C51}"/>
                </a:ext>
              </a:extLst>
            </p:cNvPr>
            <p:cNvSpPr/>
            <p:nvPr/>
          </p:nvSpPr>
          <p:spPr>
            <a:xfrm>
              <a:off x="4798789" y="6031209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zh-TW" altLang="en-US" sz="2400" baseline="-250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F777E583-4997-4414-89C4-77CD5D16119A}"/>
                </a:ext>
              </a:extLst>
            </p:cNvPr>
            <p:cNvSpPr/>
            <p:nvPr/>
          </p:nvSpPr>
          <p:spPr>
            <a:xfrm>
              <a:off x="5495453" y="5649362"/>
              <a:ext cx="3051018" cy="1077363"/>
            </a:xfrm>
            <a:custGeom>
              <a:avLst/>
              <a:gdLst>
                <a:gd name="connsiteX0" fmla="*/ 153909 w 3051018"/>
                <a:gd name="connsiteY0" fmla="*/ 208230 h 1077363"/>
                <a:gd name="connsiteX1" fmla="*/ 642797 w 3051018"/>
                <a:gd name="connsiteY1" fmla="*/ 0 h 1077363"/>
                <a:gd name="connsiteX2" fmla="*/ 878187 w 3051018"/>
                <a:gd name="connsiteY2" fmla="*/ 706171 h 1077363"/>
                <a:gd name="connsiteX3" fmla="*/ 1403288 w 3051018"/>
                <a:gd name="connsiteY3" fmla="*/ 832919 h 1077363"/>
                <a:gd name="connsiteX4" fmla="*/ 1855961 w 3051018"/>
                <a:gd name="connsiteY4" fmla="*/ 190123 h 1077363"/>
                <a:gd name="connsiteX5" fmla="*/ 3051018 w 3051018"/>
                <a:gd name="connsiteY5" fmla="*/ 27161 h 1077363"/>
                <a:gd name="connsiteX6" fmla="*/ 2824682 w 3051018"/>
                <a:gd name="connsiteY6" fmla="*/ 887240 h 1077363"/>
                <a:gd name="connsiteX7" fmla="*/ 543208 w 3051018"/>
                <a:gd name="connsiteY7" fmla="*/ 1077363 h 1077363"/>
                <a:gd name="connsiteX8" fmla="*/ 0 w 3051018"/>
                <a:gd name="connsiteY8" fmla="*/ 597529 h 1077363"/>
                <a:gd name="connsiteX9" fmla="*/ 54321 w 3051018"/>
                <a:gd name="connsiteY9" fmla="*/ 525101 h 1077363"/>
                <a:gd name="connsiteX10" fmla="*/ 153909 w 3051018"/>
                <a:gd name="connsiteY10" fmla="*/ 208230 h 107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1018" h="1077363">
                  <a:moveTo>
                    <a:pt x="153909" y="208230"/>
                  </a:moveTo>
                  <a:lnTo>
                    <a:pt x="642797" y="0"/>
                  </a:lnTo>
                  <a:lnTo>
                    <a:pt x="878187" y="706171"/>
                  </a:lnTo>
                  <a:lnTo>
                    <a:pt x="1403288" y="832919"/>
                  </a:lnTo>
                  <a:lnTo>
                    <a:pt x="1855961" y="190123"/>
                  </a:lnTo>
                  <a:lnTo>
                    <a:pt x="3051018" y="27161"/>
                  </a:lnTo>
                  <a:lnTo>
                    <a:pt x="2824682" y="887240"/>
                  </a:lnTo>
                  <a:lnTo>
                    <a:pt x="543208" y="1077363"/>
                  </a:lnTo>
                  <a:lnTo>
                    <a:pt x="0" y="597529"/>
                  </a:lnTo>
                  <a:lnTo>
                    <a:pt x="54321" y="525101"/>
                  </a:lnTo>
                  <a:lnTo>
                    <a:pt x="153909" y="20823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184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07" y="259461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branching formulation, we want to select a branching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tree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pseudo root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minimum number of leaves to satisfy the </a:t>
            </a:r>
            <a:r>
              <a:rPr lang="en-US" altLang="zh-TW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pairs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(unique) </a:t>
            </a:r>
            <a:endParaRPr lang="en-US" altLang="zh-TW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is the number of leaves added in Step 4.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90</a:t>
            </a:fld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85FDCE6-EBB8-417F-8F8E-97DD932DBD0C}"/>
              </a:ext>
            </a:extLst>
          </p:cNvPr>
          <p:cNvSpPr/>
          <p:nvPr/>
        </p:nvSpPr>
        <p:spPr>
          <a:xfrm>
            <a:off x="2802236" y="45014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7382AC-A0B6-4E4D-BEE1-28087402BF41}"/>
              </a:ext>
            </a:extLst>
          </p:cNvPr>
          <p:cNvSpPr/>
          <p:nvPr/>
        </p:nvSpPr>
        <p:spPr>
          <a:xfrm>
            <a:off x="1686236" y="45014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365CD47-83AB-40BA-8D64-846C615F96FD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 flipH="1">
            <a:off x="1776236" y="4655131"/>
            <a:ext cx="1052360" cy="128636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277666F-66EB-4356-AC07-1454B95D1FA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2892236" y="4681491"/>
            <a:ext cx="0" cy="126000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18E1475-D8CD-40F7-8A3A-9ED17DD9FCD5}"/>
              </a:ext>
            </a:extLst>
          </p:cNvPr>
          <p:cNvCxnSpPr>
            <a:cxnSpLocks/>
            <a:stCxn id="6" idx="5"/>
            <a:endCxn id="21" idx="1"/>
          </p:cNvCxnSpPr>
          <p:nvPr/>
        </p:nvCxnSpPr>
        <p:spPr>
          <a:xfrm>
            <a:off x="2955876" y="4655131"/>
            <a:ext cx="556720" cy="59272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4E37FB5-4330-4A5E-8376-7BB9F856476C}"/>
              </a:ext>
            </a:extLst>
          </p:cNvPr>
          <p:cNvCxnSpPr>
            <a:cxnSpLocks/>
            <a:stCxn id="7" idx="3"/>
            <a:endCxn id="20" idx="7"/>
          </p:cNvCxnSpPr>
          <p:nvPr/>
        </p:nvCxnSpPr>
        <p:spPr>
          <a:xfrm flipH="1">
            <a:off x="1119876" y="4655131"/>
            <a:ext cx="592720" cy="59272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DCEF02D-5BB7-4C0F-AC17-6BE6D55A9A21}"/>
              </a:ext>
            </a:extLst>
          </p:cNvPr>
          <p:cNvSpPr/>
          <p:nvPr/>
        </p:nvSpPr>
        <p:spPr>
          <a:xfrm>
            <a:off x="2389265" y="4078756"/>
            <a:ext cx="1866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= {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TW" altLang="en-US" sz="2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F34B76-A760-4657-884B-FD057D6E8478}"/>
              </a:ext>
            </a:extLst>
          </p:cNvPr>
          <p:cNvSpPr/>
          <p:nvPr/>
        </p:nvSpPr>
        <p:spPr>
          <a:xfrm>
            <a:off x="683620" y="4078756"/>
            <a:ext cx="18662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altLang="zh-TW" sz="22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TW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TW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6D355-F43E-4CEC-9C29-6263244FAA1D}"/>
              </a:ext>
            </a:extLst>
          </p:cNvPr>
          <p:cNvSpPr/>
          <p:nvPr/>
        </p:nvSpPr>
        <p:spPr>
          <a:xfrm>
            <a:off x="197905" y="5320983"/>
            <a:ext cx="1251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= {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TW" altLang="en-US" sz="2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2E56DA-E1C3-4680-ADA3-36C7D347E955}"/>
              </a:ext>
            </a:extLst>
          </p:cNvPr>
          <p:cNvSpPr/>
          <p:nvPr/>
        </p:nvSpPr>
        <p:spPr>
          <a:xfrm>
            <a:off x="1131543" y="6013491"/>
            <a:ext cx="1507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= {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TW" altLang="en-US" sz="2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582086-334E-4AC5-A6E2-F84D33E634FA}"/>
              </a:ext>
            </a:extLst>
          </p:cNvPr>
          <p:cNvSpPr/>
          <p:nvPr/>
        </p:nvSpPr>
        <p:spPr>
          <a:xfrm>
            <a:off x="2808872" y="6013491"/>
            <a:ext cx="1507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= {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TW" altLang="en-US" sz="2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6CD4E7-2948-44F2-92B6-5CA011482BC0}"/>
              </a:ext>
            </a:extLst>
          </p:cNvPr>
          <p:cNvSpPr/>
          <p:nvPr/>
        </p:nvSpPr>
        <p:spPr>
          <a:xfrm>
            <a:off x="3437916" y="5321459"/>
            <a:ext cx="11769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 = {</a:t>
            </a:r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TW" altLang="en-US" sz="2200" baseline="-250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7F92311-A3E3-40BD-95F9-2FF87522B1B0}"/>
              </a:ext>
            </a:extLst>
          </p:cNvPr>
          <p:cNvSpPr/>
          <p:nvPr/>
        </p:nvSpPr>
        <p:spPr>
          <a:xfrm>
            <a:off x="1686236" y="59414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95AFF50-8210-46FD-B4C9-06A2A77D32AF}"/>
              </a:ext>
            </a:extLst>
          </p:cNvPr>
          <p:cNvSpPr/>
          <p:nvPr/>
        </p:nvSpPr>
        <p:spPr>
          <a:xfrm>
            <a:off x="2802236" y="59414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AF4974B-6F53-4D54-A1F2-C1B908B15A61}"/>
              </a:ext>
            </a:extLst>
          </p:cNvPr>
          <p:cNvSpPr/>
          <p:nvPr/>
        </p:nvSpPr>
        <p:spPr>
          <a:xfrm>
            <a:off x="966236" y="52214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31BA80D-8BF0-4B55-8B62-9993E025DBA6}"/>
              </a:ext>
            </a:extLst>
          </p:cNvPr>
          <p:cNvSpPr/>
          <p:nvPr/>
        </p:nvSpPr>
        <p:spPr>
          <a:xfrm>
            <a:off x="3486236" y="52214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4D1F9B-3AAD-410E-B86C-55BAC857B5B1}"/>
              </a:ext>
            </a:extLst>
          </p:cNvPr>
          <p:cNvSpPr/>
          <p:nvPr/>
        </p:nvSpPr>
        <p:spPr>
          <a:xfrm>
            <a:off x="197904" y="4030224"/>
            <a:ext cx="4373533" cy="2458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59A3697-30AC-410C-9851-19EF2073554B}"/>
              </a:ext>
            </a:extLst>
          </p:cNvPr>
          <p:cNvSpPr txBox="1"/>
          <p:nvPr/>
        </p:nvSpPr>
        <p:spPr>
          <a:xfrm>
            <a:off x="167025" y="3996908"/>
            <a:ext cx="544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EEC44FC-643A-4913-80F2-2E04DD68CD11}"/>
              </a:ext>
            </a:extLst>
          </p:cNvPr>
          <p:cNvGrpSpPr/>
          <p:nvPr/>
        </p:nvGrpSpPr>
        <p:grpSpPr>
          <a:xfrm>
            <a:off x="5439755" y="4704300"/>
            <a:ext cx="2923072" cy="1269787"/>
            <a:chOff x="5439755" y="4704300"/>
            <a:chExt cx="2923072" cy="1269787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4041255-4062-455A-9E51-2EEB5E5F999D}"/>
                </a:ext>
              </a:extLst>
            </p:cNvPr>
            <p:cNvCxnSpPr>
              <a:cxnSpLocks/>
              <a:stCxn id="92" idx="3"/>
              <a:endCxn id="104" idx="0"/>
            </p:cNvCxnSpPr>
            <p:nvPr/>
          </p:nvCxnSpPr>
          <p:spPr>
            <a:xfrm flipH="1">
              <a:off x="6626467" y="4704300"/>
              <a:ext cx="1052360" cy="1269787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895D6796-9EBC-4950-A6E2-9407DB4DD072}"/>
                </a:ext>
              </a:extLst>
            </p:cNvPr>
            <p:cNvCxnSpPr>
              <a:cxnSpLocks/>
              <a:stCxn id="92" idx="4"/>
              <a:endCxn id="105" idx="0"/>
            </p:cNvCxnSpPr>
            <p:nvPr/>
          </p:nvCxnSpPr>
          <p:spPr>
            <a:xfrm>
              <a:off x="7742467" y="4730660"/>
              <a:ext cx="0" cy="1243427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D78ADEC-74D9-4451-8865-4DA02824E1CE}"/>
                </a:ext>
              </a:extLst>
            </p:cNvPr>
            <p:cNvCxnSpPr>
              <a:cxnSpLocks/>
              <a:stCxn id="92" idx="5"/>
              <a:endCxn id="107" idx="1"/>
            </p:cNvCxnSpPr>
            <p:nvPr/>
          </p:nvCxnSpPr>
          <p:spPr>
            <a:xfrm>
              <a:off x="7806107" y="4704300"/>
              <a:ext cx="556720" cy="548139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1C92AD1-3372-48E2-8F58-38D81C8EE50B}"/>
                </a:ext>
              </a:extLst>
            </p:cNvPr>
            <p:cNvCxnSpPr>
              <a:cxnSpLocks/>
              <a:stCxn id="93" idx="3"/>
              <a:endCxn id="106" idx="7"/>
            </p:cNvCxnSpPr>
            <p:nvPr/>
          </p:nvCxnSpPr>
          <p:spPr>
            <a:xfrm flipH="1">
              <a:off x="5439755" y="4704300"/>
              <a:ext cx="592720" cy="548139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0BB5A5A-8EAB-4671-B113-DD9B6609DFAE}"/>
              </a:ext>
            </a:extLst>
          </p:cNvPr>
          <p:cNvGrpSpPr/>
          <p:nvPr/>
        </p:nvGrpSpPr>
        <p:grpSpPr>
          <a:xfrm>
            <a:off x="5286115" y="4550660"/>
            <a:ext cx="3230352" cy="1603427"/>
            <a:chOff x="5286115" y="4550660"/>
            <a:chExt cx="3230352" cy="1603427"/>
          </a:xfrm>
        </p:grpSpPr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8FC0D269-F621-4320-A692-AEAB039CEED6}"/>
                </a:ext>
              </a:extLst>
            </p:cNvPr>
            <p:cNvSpPr/>
            <p:nvPr/>
          </p:nvSpPr>
          <p:spPr>
            <a:xfrm>
              <a:off x="7652467" y="455066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5C24232-11DD-49D0-9827-6EF87DD934EB}"/>
                </a:ext>
              </a:extLst>
            </p:cNvPr>
            <p:cNvSpPr/>
            <p:nvPr/>
          </p:nvSpPr>
          <p:spPr>
            <a:xfrm>
              <a:off x="6006115" y="455066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B7B71759-77EF-4918-94DD-1B7A2CA9F83C}"/>
                </a:ext>
              </a:extLst>
            </p:cNvPr>
            <p:cNvSpPr/>
            <p:nvPr/>
          </p:nvSpPr>
          <p:spPr>
            <a:xfrm>
              <a:off x="6536467" y="59740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AE4D0722-E43E-4ED3-BCA3-66F8D8B41987}"/>
                </a:ext>
              </a:extLst>
            </p:cNvPr>
            <p:cNvSpPr/>
            <p:nvPr/>
          </p:nvSpPr>
          <p:spPr>
            <a:xfrm>
              <a:off x="7652467" y="59740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0EF189C8-4429-4701-80A2-99B3CF722A02}"/>
                </a:ext>
              </a:extLst>
            </p:cNvPr>
            <p:cNvSpPr/>
            <p:nvPr/>
          </p:nvSpPr>
          <p:spPr>
            <a:xfrm>
              <a:off x="5286115" y="522607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EFE29F4D-EA8A-4EAB-9F6F-ECA8C1001840}"/>
                </a:ext>
              </a:extLst>
            </p:cNvPr>
            <p:cNvSpPr/>
            <p:nvPr/>
          </p:nvSpPr>
          <p:spPr>
            <a:xfrm>
              <a:off x="8336467" y="522607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12647B-EF88-44C6-AA49-413C4EE96AE6}"/>
              </a:ext>
            </a:extLst>
          </p:cNvPr>
          <p:cNvGrpSpPr/>
          <p:nvPr/>
        </p:nvGrpSpPr>
        <p:grpSpPr>
          <a:xfrm>
            <a:off x="6159755" y="4030224"/>
            <a:ext cx="1582712" cy="546796"/>
            <a:chOff x="6159755" y="4030224"/>
            <a:chExt cx="1582712" cy="546796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CCA26C72-F1DA-40EB-9C87-7FF406DC5969}"/>
                </a:ext>
              </a:extLst>
            </p:cNvPr>
            <p:cNvSpPr/>
            <p:nvPr/>
          </p:nvSpPr>
          <p:spPr>
            <a:xfrm>
              <a:off x="6786353" y="4030224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2C3F814E-BB51-4520-AF95-57FE23EF3956}"/>
                </a:ext>
              </a:extLst>
            </p:cNvPr>
            <p:cNvCxnSpPr>
              <a:cxnSpLocks/>
              <a:stCxn id="110" idx="4"/>
              <a:endCxn id="92" idx="0"/>
            </p:cNvCxnSpPr>
            <p:nvPr/>
          </p:nvCxnSpPr>
          <p:spPr>
            <a:xfrm>
              <a:off x="6876353" y="4210224"/>
              <a:ext cx="866114" cy="3404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AA3ABE63-799A-41C1-965C-6B0F6CFFAAC5}"/>
                </a:ext>
              </a:extLst>
            </p:cNvPr>
            <p:cNvCxnSpPr>
              <a:cxnSpLocks/>
              <a:stCxn id="110" idx="4"/>
              <a:endCxn id="93" idx="7"/>
            </p:cNvCxnSpPr>
            <p:nvPr/>
          </p:nvCxnSpPr>
          <p:spPr>
            <a:xfrm flipH="1">
              <a:off x="6159755" y="4210224"/>
              <a:ext cx="716598" cy="366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4C6D20C-BCE5-4928-8A45-BE0886839D02}"/>
              </a:ext>
            </a:extLst>
          </p:cNvPr>
          <p:cNvGrpSpPr/>
          <p:nvPr/>
        </p:nvGrpSpPr>
        <p:grpSpPr>
          <a:xfrm>
            <a:off x="5113648" y="4704300"/>
            <a:ext cx="3734328" cy="1961779"/>
            <a:chOff x="5113648" y="4704300"/>
            <a:chExt cx="3734328" cy="1961779"/>
          </a:xfrm>
        </p:grpSpPr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81050B5-33AE-44B1-84FC-4DAD4FDD2184}"/>
                </a:ext>
              </a:extLst>
            </p:cNvPr>
            <p:cNvCxnSpPr>
              <a:cxnSpLocks/>
              <a:stCxn id="106" idx="3"/>
              <a:endCxn id="122" idx="0"/>
            </p:cNvCxnSpPr>
            <p:nvPr/>
          </p:nvCxnSpPr>
          <p:spPr>
            <a:xfrm flipH="1">
              <a:off x="5203648" y="5379719"/>
              <a:ext cx="108827" cy="530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D2EA9B6C-5E4E-46ED-9CC4-3714833AAC17}"/>
                </a:ext>
              </a:extLst>
            </p:cNvPr>
            <p:cNvSpPr/>
            <p:nvPr/>
          </p:nvSpPr>
          <p:spPr>
            <a:xfrm>
              <a:off x="5113648" y="5910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64156917-0986-4CD7-BEF7-67C79283D90D}"/>
                </a:ext>
              </a:extLst>
            </p:cNvPr>
            <p:cNvCxnSpPr>
              <a:cxnSpLocks/>
              <a:stCxn id="104" idx="3"/>
              <a:endCxn id="126" idx="0"/>
            </p:cNvCxnSpPr>
            <p:nvPr/>
          </p:nvCxnSpPr>
          <p:spPr>
            <a:xfrm flipH="1">
              <a:off x="6225372" y="6127727"/>
              <a:ext cx="337455" cy="3583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6B64C37A-2E65-4B05-BA61-C75AD8668347}"/>
                </a:ext>
              </a:extLst>
            </p:cNvPr>
            <p:cNvSpPr/>
            <p:nvPr/>
          </p:nvSpPr>
          <p:spPr>
            <a:xfrm>
              <a:off x="6135372" y="6486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CA61A4D8-ECBF-4941-A6DB-CCF5EFA6AC83}"/>
                </a:ext>
              </a:extLst>
            </p:cNvPr>
            <p:cNvCxnSpPr>
              <a:cxnSpLocks/>
              <a:stCxn id="104" idx="5"/>
              <a:endCxn id="130" idx="0"/>
            </p:cNvCxnSpPr>
            <p:nvPr/>
          </p:nvCxnSpPr>
          <p:spPr>
            <a:xfrm>
              <a:off x="6690107" y="6127727"/>
              <a:ext cx="150496" cy="3583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等腰三角形 129">
              <a:extLst>
                <a:ext uri="{FF2B5EF4-FFF2-40B4-BE49-F238E27FC236}">
                  <a16:creationId xmlns:a16="http://schemas.microsoft.com/office/drawing/2014/main" id="{1803FDBC-6FAB-41B2-AD57-010427601BBA}"/>
                </a:ext>
              </a:extLst>
            </p:cNvPr>
            <p:cNvSpPr/>
            <p:nvPr/>
          </p:nvSpPr>
          <p:spPr>
            <a:xfrm>
              <a:off x="6750603" y="6486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0C068BBD-D742-42EA-A2F0-D2FA614385AA}"/>
                </a:ext>
              </a:extLst>
            </p:cNvPr>
            <p:cNvCxnSpPr>
              <a:cxnSpLocks/>
              <a:stCxn id="107" idx="5"/>
              <a:endCxn id="133" idx="0"/>
            </p:cNvCxnSpPr>
            <p:nvPr/>
          </p:nvCxnSpPr>
          <p:spPr>
            <a:xfrm>
              <a:off x="8490107" y="5379719"/>
              <a:ext cx="267869" cy="5303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5A4ED4DC-05F4-4E9A-B36B-3B9585465855}"/>
                </a:ext>
              </a:extLst>
            </p:cNvPr>
            <p:cNvSpPr/>
            <p:nvPr/>
          </p:nvSpPr>
          <p:spPr>
            <a:xfrm>
              <a:off x="8667976" y="5910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等腰三角形 134">
              <a:extLst>
                <a:ext uri="{FF2B5EF4-FFF2-40B4-BE49-F238E27FC236}">
                  <a16:creationId xmlns:a16="http://schemas.microsoft.com/office/drawing/2014/main" id="{1B6E3219-88DA-4948-96BA-9CA360039E50}"/>
                </a:ext>
              </a:extLst>
            </p:cNvPr>
            <p:cNvSpPr/>
            <p:nvPr/>
          </p:nvSpPr>
          <p:spPr>
            <a:xfrm>
              <a:off x="8124405" y="6486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等腰三角形 136">
              <a:extLst>
                <a:ext uri="{FF2B5EF4-FFF2-40B4-BE49-F238E27FC236}">
                  <a16:creationId xmlns:a16="http://schemas.microsoft.com/office/drawing/2014/main" id="{59C9AB25-AEE8-48D6-9C92-AD3A84F327D8}"/>
                </a:ext>
              </a:extLst>
            </p:cNvPr>
            <p:cNvSpPr/>
            <p:nvPr/>
          </p:nvSpPr>
          <p:spPr>
            <a:xfrm>
              <a:off x="7625713" y="6486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7058B60F-8CDB-4B36-9125-04E55FB82379}"/>
                </a:ext>
              </a:extLst>
            </p:cNvPr>
            <p:cNvCxnSpPr>
              <a:cxnSpLocks/>
              <a:stCxn id="93" idx="5"/>
              <a:endCxn id="141" idx="0"/>
            </p:cNvCxnSpPr>
            <p:nvPr/>
          </p:nvCxnSpPr>
          <p:spPr>
            <a:xfrm>
              <a:off x="6159755" y="4704300"/>
              <a:ext cx="302574" cy="5217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等腰三角形 140">
              <a:extLst>
                <a:ext uri="{FF2B5EF4-FFF2-40B4-BE49-F238E27FC236}">
                  <a16:creationId xmlns:a16="http://schemas.microsoft.com/office/drawing/2014/main" id="{DB012AD2-CF26-4384-BCDE-33F8ED824692}"/>
                </a:ext>
              </a:extLst>
            </p:cNvPr>
            <p:cNvSpPr/>
            <p:nvPr/>
          </p:nvSpPr>
          <p:spPr>
            <a:xfrm>
              <a:off x="6372329" y="5226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B068194F-1BD8-4A05-8125-CCBCB770167C}"/>
                </a:ext>
              </a:extLst>
            </p:cNvPr>
            <p:cNvCxnSpPr>
              <a:cxnSpLocks/>
              <a:stCxn id="93" idx="4"/>
              <a:endCxn id="143" idx="0"/>
            </p:cNvCxnSpPr>
            <p:nvPr/>
          </p:nvCxnSpPr>
          <p:spPr>
            <a:xfrm flipH="1">
              <a:off x="5862607" y="4730660"/>
              <a:ext cx="233508" cy="4954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等腰三角形 142">
              <a:extLst>
                <a:ext uri="{FF2B5EF4-FFF2-40B4-BE49-F238E27FC236}">
                  <a16:creationId xmlns:a16="http://schemas.microsoft.com/office/drawing/2014/main" id="{FF5CC6C5-06DA-4ADA-A03F-E31F7C61E32F}"/>
                </a:ext>
              </a:extLst>
            </p:cNvPr>
            <p:cNvSpPr/>
            <p:nvPr/>
          </p:nvSpPr>
          <p:spPr>
            <a:xfrm>
              <a:off x="5772607" y="5226079"/>
              <a:ext cx="180000" cy="18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A5334AF7-C066-4350-B8F3-FB9052CB91DE}"/>
                </a:ext>
              </a:extLst>
            </p:cNvPr>
            <p:cNvCxnSpPr>
              <a:cxnSpLocks/>
              <a:stCxn id="105" idx="4"/>
              <a:endCxn id="137" idx="0"/>
            </p:cNvCxnSpPr>
            <p:nvPr/>
          </p:nvCxnSpPr>
          <p:spPr>
            <a:xfrm flipH="1">
              <a:off x="7715713" y="6154087"/>
              <a:ext cx="26754" cy="3319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8F26FE9C-348A-4A63-9E69-D67430D2C1F1}"/>
                </a:ext>
              </a:extLst>
            </p:cNvPr>
            <p:cNvCxnSpPr>
              <a:cxnSpLocks/>
              <a:stCxn id="105" idx="4"/>
              <a:endCxn id="135" idx="0"/>
            </p:cNvCxnSpPr>
            <p:nvPr/>
          </p:nvCxnSpPr>
          <p:spPr>
            <a:xfrm>
              <a:off x="7742467" y="6154087"/>
              <a:ext cx="471938" cy="3319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>
            <a:extLst>
              <a:ext uri="{FF2B5EF4-FFF2-40B4-BE49-F238E27FC236}">
                <a16:creationId xmlns:a16="http://schemas.microsoft.com/office/drawing/2014/main" id="{1F1B4D12-20BD-44CA-8A56-7EB5BDFD9E1B}"/>
              </a:ext>
            </a:extLst>
          </p:cNvPr>
          <p:cNvSpPr/>
          <p:nvPr/>
        </p:nvSpPr>
        <p:spPr>
          <a:xfrm>
            <a:off x="5203820" y="4170155"/>
            <a:ext cx="4571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8F428B2-070F-41B4-ADD1-5F9988C46847}"/>
              </a:ext>
            </a:extLst>
          </p:cNvPr>
          <p:cNvSpPr/>
          <p:nvPr/>
        </p:nvSpPr>
        <p:spPr>
          <a:xfrm>
            <a:off x="6949057" y="3861556"/>
            <a:ext cx="6438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root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644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A209-51B8-4CA5-9737-D838D10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44FDB-1B16-4707-9E22-F9CF5487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target pair specifies a constraint: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target pair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</a:t>
            </a:r>
          </a:p>
          <a:p>
            <a:pPr marL="712788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subtree of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leaf labeled by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7C70F-421C-4517-AA9C-1D4CDE8D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413F2FA-A994-4C42-98F3-97FD554C8D76}" type="slidenum">
              <a:rPr lang="en-US" smtClean="0"/>
              <a:t>91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4F78773-F05D-4230-A142-F2F604D9D571}"/>
              </a:ext>
            </a:extLst>
          </p:cNvPr>
          <p:cNvGrpSpPr/>
          <p:nvPr/>
        </p:nvGrpSpPr>
        <p:grpSpPr>
          <a:xfrm>
            <a:off x="125598" y="3708297"/>
            <a:ext cx="4447816" cy="2491922"/>
            <a:chOff x="125598" y="3708297"/>
            <a:chExt cx="4447816" cy="2491922"/>
          </a:xfrm>
        </p:grpSpPr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25A3F691-946C-44F8-828F-9C4325D6C60A}"/>
                </a:ext>
              </a:extLst>
            </p:cNvPr>
            <p:cNvSpPr/>
            <p:nvPr/>
          </p:nvSpPr>
          <p:spPr>
            <a:xfrm>
              <a:off x="2760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13A33DCD-E932-4E19-AE34-DE23625DE5B9}"/>
                </a:ext>
              </a:extLst>
            </p:cNvPr>
            <p:cNvSpPr/>
            <p:nvPr/>
          </p:nvSpPr>
          <p:spPr>
            <a:xfrm>
              <a:off x="1644809" y="421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1762FAA-59F3-4CF2-8C42-CBBBC5334BC5}"/>
                </a:ext>
              </a:extLst>
            </p:cNvPr>
            <p:cNvCxnSpPr>
              <a:cxnSpLocks/>
              <a:stCxn id="108" idx="3"/>
              <a:endCxn id="120" idx="0"/>
            </p:cNvCxnSpPr>
            <p:nvPr/>
          </p:nvCxnSpPr>
          <p:spPr>
            <a:xfrm flipH="1">
              <a:off x="1734809" y="4366520"/>
              <a:ext cx="1052360" cy="128636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73EBF38F-43DD-4BA5-9F88-9456D66183F4}"/>
                </a:ext>
              </a:extLst>
            </p:cNvPr>
            <p:cNvCxnSpPr>
              <a:cxnSpLocks/>
              <a:stCxn id="108" idx="4"/>
              <a:endCxn id="121" idx="0"/>
            </p:cNvCxnSpPr>
            <p:nvPr/>
          </p:nvCxnSpPr>
          <p:spPr>
            <a:xfrm>
              <a:off x="2850809" y="4392880"/>
              <a:ext cx="0" cy="126000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2C8DC292-B694-459E-999E-A195F8A0C585}"/>
                </a:ext>
              </a:extLst>
            </p:cNvPr>
            <p:cNvCxnSpPr>
              <a:cxnSpLocks/>
              <a:stCxn id="108" idx="5"/>
              <a:endCxn id="123" idx="1"/>
            </p:cNvCxnSpPr>
            <p:nvPr/>
          </p:nvCxnSpPr>
          <p:spPr>
            <a:xfrm>
              <a:off x="2914449" y="4366520"/>
              <a:ext cx="556720" cy="59272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67A6FDF9-E13C-4697-B5BB-BCD1463719A6}"/>
                </a:ext>
              </a:extLst>
            </p:cNvPr>
            <p:cNvCxnSpPr>
              <a:cxnSpLocks/>
              <a:stCxn id="109" idx="3"/>
              <a:endCxn id="122" idx="7"/>
            </p:cNvCxnSpPr>
            <p:nvPr/>
          </p:nvCxnSpPr>
          <p:spPr>
            <a:xfrm flipH="1">
              <a:off x="1078449" y="4366520"/>
              <a:ext cx="592720" cy="59272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D464B06-9329-4479-8D70-DDACA9281AB8}"/>
                </a:ext>
              </a:extLst>
            </p:cNvPr>
            <p:cNvSpPr/>
            <p:nvPr/>
          </p:nvSpPr>
          <p:spPr>
            <a:xfrm>
              <a:off x="2347838" y="379014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54BD177-A3DA-4A2F-B4A6-B1DD494C52FF}"/>
                </a:ext>
              </a:extLst>
            </p:cNvPr>
            <p:cNvSpPr/>
            <p:nvPr/>
          </p:nvSpPr>
          <p:spPr>
            <a:xfrm>
              <a:off x="642193" y="3790145"/>
              <a:ext cx="186621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2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5</a:t>
              </a:r>
              <a:r>
                <a:rPr lang="en-US" altLang="zh-TW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7EE5B7E8-32FA-4A95-B744-203C688A3940}"/>
                </a:ext>
              </a:extLst>
            </p:cNvPr>
            <p:cNvSpPr/>
            <p:nvPr/>
          </p:nvSpPr>
          <p:spPr>
            <a:xfrm>
              <a:off x="156478" y="5032372"/>
              <a:ext cx="1251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C2BE8F4-2507-45D6-83AC-C6DC56586D4B}"/>
                </a:ext>
              </a:extLst>
            </p:cNvPr>
            <p:cNvSpPr/>
            <p:nvPr/>
          </p:nvSpPr>
          <p:spPr>
            <a:xfrm>
              <a:off x="1090116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61209E7-C543-4BDE-A25D-EDCAD2A9CE60}"/>
                </a:ext>
              </a:extLst>
            </p:cNvPr>
            <p:cNvSpPr/>
            <p:nvPr/>
          </p:nvSpPr>
          <p:spPr>
            <a:xfrm>
              <a:off x="2767445" y="5724880"/>
              <a:ext cx="15071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A342232-2584-4062-813A-8D0C6A19D39B}"/>
                </a:ext>
              </a:extLst>
            </p:cNvPr>
            <p:cNvSpPr/>
            <p:nvPr/>
          </p:nvSpPr>
          <p:spPr>
            <a:xfrm>
              <a:off x="3396489" y="5032848"/>
              <a:ext cx="117692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{</a:t>
              </a:r>
              <a:r>
                <a:rPr lang="en-US" altLang="zh-TW" sz="2200" i="1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TW" sz="2200" kern="80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TW" sz="2200" kern="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}</a:t>
              </a:r>
              <a:endParaRPr lang="zh-TW" altLang="en-US" sz="2200" baseline="-25000" dirty="0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A9932316-55CA-4F6B-AD69-F1603FDC56FF}"/>
                </a:ext>
              </a:extLst>
            </p:cNvPr>
            <p:cNvSpPr/>
            <p:nvPr/>
          </p:nvSpPr>
          <p:spPr>
            <a:xfrm>
              <a:off x="1644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34C14703-0B8E-4A09-9574-0A7F8E8E6DF8}"/>
                </a:ext>
              </a:extLst>
            </p:cNvPr>
            <p:cNvSpPr/>
            <p:nvPr/>
          </p:nvSpPr>
          <p:spPr>
            <a:xfrm>
              <a:off x="2760809" y="565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D8D35BBD-E92B-4176-BEAE-15134AEAC7B1}"/>
                </a:ext>
              </a:extLst>
            </p:cNvPr>
            <p:cNvSpPr/>
            <p:nvPr/>
          </p:nvSpPr>
          <p:spPr>
            <a:xfrm>
              <a:off x="92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D2FC4209-AA10-4955-B000-1034EE20CEBE}"/>
                </a:ext>
              </a:extLst>
            </p:cNvPr>
            <p:cNvSpPr/>
            <p:nvPr/>
          </p:nvSpPr>
          <p:spPr>
            <a:xfrm>
              <a:off x="3444809" y="49328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7F4CEF3-CF1A-412F-91FF-05F4F48F3114}"/>
                </a:ext>
              </a:extLst>
            </p:cNvPr>
            <p:cNvSpPr/>
            <p:nvPr/>
          </p:nvSpPr>
          <p:spPr>
            <a:xfrm>
              <a:off x="156477" y="3741613"/>
              <a:ext cx="4373533" cy="24586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D50F638-DEA4-4799-BBE2-94E0536D77E5}"/>
                </a:ext>
              </a:extLst>
            </p:cNvPr>
            <p:cNvSpPr txBox="1"/>
            <p:nvPr/>
          </p:nvSpPr>
          <p:spPr>
            <a:xfrm>
              <a:off x="125598" y="3708297"/>
              <a:ext cx="5441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EDB108B-D67D-4555-B8B4-FEA82086C859}"/>
                </a:ext>
              </a:extLst>
            </p:cNvPr>
            <p:cNvSpPr/>
            <p:nvPr/>
          </p:nvSpPr>
          <p:spPr>
            <a:xfrm flipV="1">
              <a:off x="2391169" y="3815194"/>
              <a:ext cx="345206" cy="46412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F9B12F6B-2751-4DB2-8D84-7AF776B4AC2E}"/>
                </a:ext>
              </a:extLst>
            </p:cNvPr>
            <p:cNvSpPr/>
            <p:nvPr/>
          </p:nvSpPr>
          <p:spPr>
            <a:xfrm flipV="1">
              <a:off x="3007537" y="3793710"/>
              <a:ext cx="345206" cy="464126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68034340-13FB-4E65-B11C-952540DC5B23}"/>
              </a:ext>
            </a:extLst>
          </p:cNvPr>
          <p:cNvCxnSpPr>
            <a:cxnSpLocks/>
            <a:stCxn id="180" idx="3"/>
            <a:endCxn id="182" idx="0"/>
          </p:cNvCxnSpPr>
          <p:nvPr/>
        </p:nvCxnSpPr>
        <p:spPr>
          <a:xfrm flipH="1">
            <a:off x="6552718" y="4322525"/>
            <a:ext cx="1052360" cy="126978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780FAA57-3334-4085-BBDE-7A6AE0D9CA8D}"/>
              </a:ext>
            </a:extLst>
          </p:cNvPr>
          <p:cNvCxnSpPr>
            <a:cxnSpLocks/>
            <a:stCxn id="180" idx="4"/>
            <a:endCxn id="183" idx="0"/>
          </p:cNvCxnSpPr>
          <p:nvPr/>
        </p:nvCxnSpPr>
        <p:spPr>
          <a:xfrm>
            <a:off x="7668718" y="4348885"/>
            <a:ext cx="0" cy="124342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DF5B7ED5-7F93-4C4C-A8E2-2DF7FEBD9266}"/>
              </a:ext>
            </a:extLst>
          </p:cNvPr>
          <p:cNvCxnSpPr>
            <a:cxnSpLocks/>
            <a:stCxn id="180" idx="5"/>
            <a:endCxn id="185" idx="1"/>
          </p:cNvCxnSpPr>
          <p:nvPr/>
        </p:nvCxnSpPr>
        <p:spPr>
          <a:xfrm>
            <a:off x="7732358" y="4322525"/>
            <a:ext cx="556720" cy="54813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D2C205B0-0D0E-4D5A-B817-471FD1F979C5}"/>
              </a:ext>
            </a:extLst>
          </p:cNvPr>
          <p:cNvCxnSpPr>
            <a:cxnSpLocks/>
            <a:stCxn id="181" idx="3"/>
            <a:endCxn id="184" idx="7"/>
          </p:cNvCxnSpPr>
          <p:nvPr/>
        </p:nvCxnSpPr>
        <p:spPr>
          <a:xfrm flipH="1">
            <a:off x="5366006" y="4322525"/>
            <a:ext cx="592720" cy="54813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橢圓 179">
            <a:extLst>
              <a:ext uri="{FF2B5EF4-FFF2-40B4-BE49-F238E27FC236}">
                <a16:creationId xmlns:a16="http://schemas.microsoft.com/office/drawing/2014/main" id="{A748A130-D5F1-4D3B-8F79-3A11A853C84B}"/>
              </a:ext>
            </a:extLst>
          </p:cNvPr>
          <p:cNvSpPr/>
          <p:nvPr/>
        </p:nvSpPr>
        <p:spPr>
          <a:xfrm>
            <a:off x="7578718" y="41688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1" name="橢圓 180">
            <a:extLst>
              <a:ext uri="{FF2B5EF4-FFF2-40B4-BE49-F238E27FC236}">
                <a16:creationId xmlns:a16="http://schemas.microsoft.com/office/drawing/2014/main" id="{64F3C96C-C346-4381-9A5A-003E9EB07CFC}"/>
              </a:ext>
            </a:extLst>
          </p:cNvPr>
          <p:cNvSpPr/>
          <p:nvPr/>
        </p:nvSpPr>
        <p:spPr>
          <a:xfrm>
            <a:off x="5932366" y="41688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2" name="橢圓 181">
            <a:extLst>
              <a:ext uri="{FF2B5EF4-FFF2-40B4-BE49-F238E27FC236}">
                <a16:creationId xmlns:a16="http://schemas.microsoft.com/office/drawing/2014/main" id="{0A462ED0-0C38-4404-A48D-9A11743C2A44}"/>
              </a:ext>
            </a:extLst>
          </p:cNvPr>
          <p:cNvSpPr/>
          <p:nvPr/>
        </p:nvSpPr>
        <p:spPr>
          <a:xfrm>
            <a:off x="6462718" y="55923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3" name="橢圓 182">
            <a:extLst>
              <a:ext uri="{FF2B5EF4-FFF2-40B4-BE49-F238E27FC236}">
                <a16:creationId xmlns:a16="http://schemas.microsoft.com/office/drawing/2014/main" id="{C3526E52-1F8D-4A5B-8AF5-133350DE82AD}"/>
              </a:ext>
            </a:extLst>
          </p:cNvPr>
          <p:cNvSpPr/>
          <p:nvPr/>
        </p:nvSpPr>
        <p:spPr>
          <a:xfrm>
            <a:off x="7578718" y="55923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4" name="橢圓 183">
            <a:extLst>
              <a:ext uri="{FF2B5EF4-FFF2-40B4-BE49-F238E27FC236}">
                <a16:creationId xmlns:a16="http://schemas.microsoft.com/office/drawing/2014/main" id="{B7DB5D62-0973-4ECA-A817-7F0DED9A9501}"/>
              </a:ext>
            </a:extLst>
          </p:cNvPr>
          <p:cNvSpPr/>
          <p:nvPr/>
        </p:nvSpPr>
        <p:spPr>
          <a:xfrm>
            <a:off x="5212366" y="4844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5" name="橢圓 184">
            <a:extLst>
              <a:ext uri="{FF2B5EF4-FFF2-40B4-BE49-F238E27FC236}">
                <a16:creationId xmlns:a16="http://schemas.microsoft.com/office/drawing/2014/main" id="{E9F0C9BA-D48C-41E6-8DD9-76909FA38F4A}"/>
              </a:ext>
            </a:extLst>
          </p:cNvPr>
          <p:cNvSpPr/>
          <p:nvPr/>
        </p:nvSpPr>
        <p:spPr>
          <a:xfrm>
            <a:off x="8262718" y="4844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7" name="橢圓 186">
            <a:extLst>
              <a:ext uri="{FF2B5EF4-FFF2-40B4-BE49-F238E27FC236}">
                <a16:creationId xmlns:a16="http://schemas.microsoft.com/office/drawing/2014/main" id="{B3E9C685-2D63-4D5A-8818-BA57459A31C3}"/>
              </a:ext>
            </a:extLst>
          </p:cNvPr>
          <p:cNvSpPr/>
          <p:nvPr/>
        </p:nvSpPr>
        <p:spPr>
          <a:xfrm>
            <a:off x="6712604" y="3648449"/>
            <a:ext cx="180000" cy="180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313288B8-9E13-4239-AA42-1F570974B876}"/>
              </a:ext>
            </a:extLst>
          </p:cNvPr>
          <p:cNvCxnSpPr>
            <a:cxnSpLocks/>
            <a:stCxn id="187" idx="4"/>
            <a:endCxn id="180" idx="0"/>
          </p:cNvCxnSpPr>
          <p:nvPr/>
        </p:nvCxnSpPr>
        <p:spPr>
          <a:xfrm>
            <a:off x="6802604" y="3828449"/>
            <a:ext cx="866114" cy="3404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D0B32DE5-1B91-4D6B-91E5-0730408FE0ED}"/>
              </a:ext>
            </a:extLst>
          </p:cNvPr>
          <p:cNvCxnSpPr>
            <a:cxnSpLocks/>
            <a:stCxn id="187" idx="4"/>
            <a:endCxn id="181" idx="7"/>
          </p:cNvCxnSpPr>
          <p:nvPr/>
        </p:nvCxnSpPr>
        <p:spPr>
          <a:xfrm flipH="1">
            <a:off x="6086006" y="3828449"/>
            <a:ext cx="716598" cy="3667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CC2BC30C-BC6E-468D-B318-1EEB9179142A}"/>
              </a:ext>
            </a:extLst>
          </p:cNvPr>
          <p:cNvCxnSpPr>
            <a:cxnSpLocks/>
            <a:stCxn id="184" idx="3"/>
            <a:endCxn id="192" idx="0"/>
          </p:cNvCxnSpPr>
          <p:nvPr/>
        </p:nvCxnSpPr>
        <p:spPr>
          <a:xfrm flipH="1">
            <a:off x="5129899" y="4997944"/>
            <a:ext cx="108827" cy="530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等腰三角形 191">
            <a:extLst>
              <a:ext uri="{FF2B5EF4-FFF2-40B4-BE49-F238E27FC236}">
                <a16:creationId xmlns:a16="http://schemas.microsoft.com/office/drawing/2014/main" id="{F226E115-C9AF-4DA5-9B41-BE3A2B5DB34E}"/>
              </a:ext>
            </a:extLst>
          </p:cNvPr>
          <p:cNvSpPr/>
          <p:nvPr/>
        </p:nvSpPr>
        <p:spPr>
          <a:xfrm>
            <a:off x="5039899" y="5528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042ADAE9-253A-4552-A781-F1DE56E55345}"/>
              </a:ext>
            </a:extLst>
          </p:cNvPr>
          <p:cNvCxnSpPr>
            <a:cxnSpLocks/>
            <a:stCxn id="182" idx="3"/>
            <a:endCxn id="194" idx="0"/>
          </p:cNvCxnSpPr>
          <p:nvPr/>
        </p:nvCxnSpPr>
        <p:spPr>
          <a:xfrm flipH="1">
            <a:off x="6151623" y="5745952"/>
            <a:ext cx="337455" cy="3583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等腰三角形 193">
            <a:extLst>
              <a:ext uri="{FF2B5EF4-FFF2-40B4-BE49-F238E27FC236}">
                <a16:creationId xmlns:a16="http://schemas.microsoft.com/office/drawing/2014/main" id="{5320A9C9-195B-42BD-B384-FFD1ADEAADC4}"/>
              </a:ext>
            </a:extLst>
          </p:cNvPr>
          <p:cNvSpPr/>
          <p:nvPr/>
        </p:nvSpPr>
        <p:spPr>
          <a:xfrm>
            <a:off x="6061623" y="6104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5B4B5D65-3307-407C-881F-C0BE45525A33}"/>
              </a:ext>
            </a:extLst>
          </p:cNvPr>
          <p:cNvCxnSpPr>
            <a:cxnSpLocks/>
            <a:stCxn id="182" idx="5"/>
            <a:endCxn id="196" idx="0"/>
          </p:cNvCxnSpPr>
          <p:nvPr/>
        </p:nvCxnSpPr>
        <p:spPr>
          <a:xfrm>
            <a:off x="6616358" y="5745952"/>
            <a:ext cx="150496" cy="3583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等腰三角形 195">
            <a:extLst>
              <a:ext uri="{FF2B5EF4-FFF2-40B4-BE49-F238E27FC236}">
                <a16:creationId xmlns:a16="http://schemas.microsoft.com/office/drawing/2014/main" id="{05855ACD-0067-401C-8B80-8A31E0CDE36B}"/>
              </a:ext>
            </a:extLst>
          </p:cNvPr>
          <p:cNvSpPr/>
          <p:nvPr/>
        </p:nvSpPr>
        <p:spPr>
          <a:xfrm>
            <a:off x="6676854" y="6104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ADB10E0A-5C0C-401E-B039-FEC4703F0084}"/>
              </a:ext>
            </a:extLst>
          </p:cNvPr>
          <p:cNvCxnSpPr>
            <a:cxnSpLocks/>
            <a:stCxn id="185" idx="5"/>
            <a:endCxn id="198" idx="0"/>
          </p:cNvCxnSpPr>
          <p:nvPr/>
        </p:nvCxnSpPr>
        <p:spPr>
          <a:xfrm>
            <a:off x="8416358" y="4997944"/>
            <a:ext cx="267869" cy="530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等腰三角形 197">
            <a:extLst>
              <a:ext uri="{FF2B5EF4-FFF2-40B4-BE49-F238E27FC236}">
                <a16:creationId xmlns:a16="http://schemas.microsoft.com/office/drawing/2014/main" id="{1A506912-8359-412E-B21C-056469EA51D9}"/>
              </a:ext>
            </a:extLst>
          </p:cNvPr>
          <p:cNvSpPr/>
          <p:nvPr/>
        </p:nvSpPr>
        <p:spPr>
          <a:xfrm>
            <a:off x="8594227" y="5528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D53FC261-666B-4DB3-B76A-20333049922A}"/>
              </a:ext>
            </a:extLst>
          </p:cNvPr>
          <p:cNvSpPr/>
          <p:nvPr/>
        </p:nvSpPr>
        <p:spPr>
          <a:xfrm>
            <a:off x="8050656" y="6104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5C644AD0-CD9F-41E9-9C12-819CC9802ED5}"/>
              </a:ext>
            </a:extLst>
          </p:cNvPr>
          <p:cNvSpPr/>
          <p:nvPr/>
        </p:nvSpPr>
        <p:spPr>
          <a:xfrm>
            <a:off x="7551964" y="6104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4748AC51-0C56-49BC-9158-CC23AE7CE580}"/>
              </a:ext>
            </a:extLst>
          </p:cNvPr>
          <p:cNvCxnSpPr>
            <a:cxnSpLocks/>
            <a:stCxn id="181" idx="5"/>
            <a:endCxn id="202" idx="0"/>
          </p:cNvCxnSpPr>
          <p:nvPr/>
        </p:nvCxnSpPr>
        <p:spPr>
          <a:xfrm>
            <a:off x="6086006" y="4322525"/>
            <a:ext cx="302574" cy="521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等腰三角形 201">
            <a:extLst>
              <a:ext uri="{FF2B5EF4-FFF2-40B4-BE49-F238E27FC236}">
                <a16:creationId xmlns:a16="http://schemas.microsoft.com/office/drawing/2014/main" id="{21B1686D-F698-4727-AFE7-37B962A7374F}"/>
              </a:ext>
            </a:extLst>
          </p:cNvPr>
          <p:cNvSpPr/>
          <p:nvPr/>
        </p:nvSpPr>
        <p:spPr>
          <a:xfrm>
            <a:off x="6298580" y="4844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F48D73DC-B3EA-4A6D-BBF2-71AF14FE833E}"/>
              </a:ext>
            </a:extLst>
          </p:cNvPr>
          <p:cNvCxnSpPr>
            <a:cxnSpLocks/>
            <a:stCxn id="181" idx="4"/>
            <a:endCxn id="204" idx="0"/>
          </p:cNvCxnSpPr>
          <p:nvPr/>
        </p:nvCxnSpPr>
        <p:spPr>
          <a:xfrm flipH="1">
            <a:off x="5788858" y="4348885"/>
            <a:ext cx="233508" cy="4954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等腰三角形 203">
            <a:extLst>
              <a:ext uri="{FF2B5EF4-FFF2-40B4-BE49-F238E27FC236}">
                <a16:creationId xmlns:a16="http://schemas.microsoft.com/office/drawing/2014/main" id="{1E929CF0-1352-4785-BD7E-03EB14EADBDE}"/>
              </a:ext>
            </a:extLst>
          </p:cNvPr>
          <p:cNvSpPr/>
          <p:nvPr/>
        </p:nvSpPr>
        <p:spPr>
          <a:xfrm>
            <a:off x="5698858" y="4844304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8935ACDD-3A3A-4510-9715-FF45EED78173}"/>
              </a:ext>
            </a:extLst>
          </p:cNvPr>
          <p:cNvCxnSpPr>
            <a:cxnSpLocks/>
            <a:stCxn id="183" idx="4"/>
            <a:endCxn id="200" idx="0"/>
          </p:cNvCxnSpPr>
          <p:nvPr/>
        </p:nvCxnSpPr>
        <p:spPr>
          <a:xfrm flipH="1">
            <a:off x="7641964" y="5772312"/>
            <a:ext cx="26754" cy="3319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7891474A-74AC-44DE-8335-8AA7B789EB6D}"/>
              </a:ext>
            </a:extLst>
          </p:cNvPr>
          <p:cNvCxnSpPr>
            <a:cxnSpLocks/>
            <a:stCxn id="183" idx="4"/>
            <a:endCxn id="199" idx="0"/>
          </p:cNvCxnSpPr>
          <p:nvPr/>
        </p:nvCxnSpPr>
        <p:spPr>
          <a:xfrm>
            <a:off x="7668718" y="5772312"/>
            <a:ext cx="471938" cy="3319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B9CC255E-1831-4EFD-9597-600BB98F3BAD}"/>
              </a:ext>
            </a:extLst>
          </p:cNvPr>
          <p:cNvSpPr/>
          <p:nvPr/>
        </p:nvSpPr>
        <p:spPr>
          <a:xfrm>
            <a:off x="5130071" y="3788380"/>
            <a:ext cx="4571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200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5A40CD21-93C9-455C-8CFC-A82FBA2AB6E6}"/>
              </a:ext>
            </a:extLst>
          </p:cNvPr>
          <p:cNvSpPr/>
          <p:nvPr/>
        </p:nvSpPr>
        <p:spPr>
          <a:xfrm flipV="1">
            <a:off x="7529969" y="4013642"/>
            <a:ext cx="345206" cy="4641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5C15BF-B146-4415-9B67-EB988C932780}"/>
              </a:ext>
            </a:extLst>
          </p:cNvPr>
          <p:cNvSpPr/>
          <p:nvPr/>
        </p:nvSpPr>
        <p:spPr>
          <a:xfrm>
            <a:off x="5975934" y="6230391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sz="2200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CB5B1A6F-F606-402A-9B65-15CF4E34F80F}"/>
              </a:ext>
            </a:extLst>
          </p:cNvPr>
          <p:cNvSpPr/>
          <p:nvPr/>
        </p:nvSpPr>
        <p:spPr>
          <a:xfrm>
            <a:off x="7461217" y="6236985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sz="22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8C9B95C-C33F-4653-9A3E-C5213DE2FDE4}"/>
              </a:ext>
            </a:extLst>
          </p:cNvPr>
          <p:cNvSpPr/>
          <p:nvPr/>
        </p:nvSpPr>
        <p:spPr>
          <a:xfrm flipV="1">
            <a:off x="5958436" y="5968156"/>
            <a:ext cx="430144" cy="69971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D0D98DA9-F77F-476E-984A-75ABA500140C}"/>
              </a:ext>
            </a:extLst>
          </p:cNvPr>
          <p:cNvSpPr/>
          <p:nvPr/>
        </p:nvSpPr>
        <p:spPr>
          <a:xfrm flipV="1">
            <a:off x="7440269" y="5993475"/>
            <a:ext cx="430144" cy="69971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CFA593B5-353F-4073-B159-A85BEAE33AB7}"/>
              </a:ext>
            </a:extLst>
          </p:cNvPr>
          <p:cNvSpPr/>
          <p:nvPr/>
        </p:nvSpPr>
        <p:spPr>
          <a:xfrm>
            <a:off x="6583747" y="6236985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sz="2200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57B43E67-EC9B-4FCF-9319-51A313D9DF31}"/>
              </a:ext>
            </a:extLst>
          </p:cNvPr>
          <p:cNvSpPr/>
          <p:nvPr/>
        </p:nvSpPr>
        <p:spPr>
          <a:xfrm>
            <a:off x="7964633" y="6236984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2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F64A857-F00A-454B-9661-CF6BB1AB444C}"/>
              </a:ext>
            </a:extLst>
          </p:cNvPr>
          <p:cNvSpPr/>
          <p:nvPr/>
        </p:nvSpPr>
        <p:spPr>
          <a:xfrm>
            <a:off x="8542104" y="5671289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3E0AF227-F027-40A3-98FB-7228588D014A}"/>
              </a:ext>
            </a:extLst>
          </p:cNvPr>
          <p:cNvSpPr/>
          <p:nvPr/>
        </p:nvSpPr>
        <p:spPr>
          <a:xfrm>
            <a:off x="6219163" y="4936140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TW" altLang="en-US" sz="22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8CD752D-4103-4545-AF32-8EB1A67543DE}"/>
              </a:ext>
            </a:extLst>
          </p:cNvPr>
          <p:cNvSpPr/>
          <p:nvPr/>
        </p:nvSpPr>
        <p:spPr>
          <a:xfrm>
            <a:off x="5621557" y="4966113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sz="22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F91F9E18-39E6-4578-A939-C277EEEB77E1}"/>
              </a:ext>
            </a:extLst>
          </p:cNvPr>
          <p:cNvSpPr/>
          <p:nvPr/>
        </p:nvSpPr>
        <p:spPr>
          <a:xfrm>
            <a:off x="4908064" y="5649341"/>
            <a:ext cx="388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i="1" kern="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200" kern="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7897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6803</TotalTime>
  <Words>5839</Words>
  <Application>Microsoft Office PowerPoint</Application>
  <PresentationFormat>如螢幕大小 (4:3)</PresentationFormat>
  <Paragraphs>1347</Paragraphs>
  <Slides>91</Slides>
  <Notes>63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Times New Roman</vt:lpstr>
      <vt:lpstr>Office 佈景主題</vt:lpstr>
      <vt:lpstr>Algorithms for the Minimum Split-Row Problem</vt:lpstr>
      <vt:lpstr>Outline</vt:lpstr>
      <vt:lpstr>Introduction</vt:lpstr>
      <vt:lpstr>Perfect phylogenies</vt:lpstr>
      <vt:lpstr>Perfect phylogenies</vt:lpstr>
      <vt:lpstr>Perfect phylogenies</vt:lpstr>
      <vt:lpstr>PP in cancer genomics</vt:lpstr>
      <vt:lpstr>PP in cancer genomics</vt:lpstr>
      <vt:lpstr>PP in cancer genomics</vt:lpstr>
      <vt:lpstr>PP in cancer genomics</vt:lpstr>
      <vt:lpstr>PP in cancer genomics</vt:lpstr>
      <vt:lpstr>Definition</vt:lpstr>
      <vt:lpstr>Definition</vt:lpstr>
      <vt:lpstr>Related work</vt:lpstr>
      <vt:lpstr>Related work</vt:lpstr>
      <vt:lpstr>Contribution</vt:lpstr>
      <vt:lpstr>Notation</vt:lpstr>
      <vt:lpstr>Contribution</vt:lpstr>
      <vt:lpstr>Contribution</vt:lpstr>
      <vt:lpstr>Contribution</vt:lpstr>
      <vt:lpstr>Contribution</vt:lpstr>
      <vt:lpstr>Contribution</vt:lpstr>
      <vt:lpstr>Contribution</vt:lpstr>
      <vt:lpstr>Contribution</vt:lpstr>
      <vt:lpstr>Contribution</vt:lpstr>
      <vt:lpstr>Contribution</vt:lpstr>
      <vt:lpstr>Outline</vt:lpstr>
      <vt:lpstr>The algorithms</vt:lpstr>
      <vt:lpstr>Review of [18]'s formulation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The algorithms</vt:lpstr>
      <vt:lpstr>Idea</vt:lpstr>
      <vt:lpstr>Idea</vt:lpstr>
      <vt:lpstr>Idea</vt:lpstr>
      <vt:lpstr>Idea</vt:lpstr>
      <vt:lpstr>Structure of this thesis</vt:lpstr>
      <vt:lpstr>The algorithms</vt:lpstr>
      <vt:lpstr>PowerPoint 簡報</vt:lpstr>
      <vt:lpstr>Definition</vt:lpstr>
      <vt:lpstr>Lemma 3.4</vt:lpstr>
      <vt:lpstr>Lemma 3.4</vt:lpstr>
      <vt:lpstr>Corollary</vt:lpstr>
      <vt:lpstr>Definition</vt:lpstr>
      <vt:lpstr>Definition</vt:lpstr>
      <vt:lpstr>Definition</vt:lpstr>
      <vt:lpstr>PowerPoint 簡報</vt:lpstr>
      <vt:lpstr>Proof outline</vt:lpstr>
      <vt:lpstr>Proof outline</vt:lpstr>
      <vt:lpstr>Definition</vt:lpstr>
      <vt:lpstr>Lemma 3.1</vt:lpstr>
      <vt:lpstr>Lemma 3.1</vt:lpstr>
      <vt:lpstr>Lemma 3.1 (cont'd)</vt:lpstr>
      <vt:lpstr>Definition</vt:lpstr>
      <vt:lpstr>Lemma 3.2</vt:lpstr>
      <vt:lpstr>Lemma 3.2</vt:lpstr>
      <vt:lpstr>Lemma 3.2</vt:lpstr>
      <vt:lpstr>Corollary</vt:lpstr>
      <vt:lpstr>Lemma 3.3</vt:lpstr>
      <vt:lpstr>Lemma 3.3</vt:lpstr>
      <vt:lpstr>Lemma 3.3</vt:lpstr>
      <vt:lpstr>Proof outline</vt:lpstr>
      <vt:lpstr>Definition</vt:lpstr>
      <vt:lpstr>PowerPoint 簡報</vt:lpstr>
      <vt:lpstr>PowerPoint 簡報</vt:lpstr>
      <vt:lpstr>Lemma 3.5</vt:lpstr>
      <vt:lpstr>PowerPoint 簡報</vt:lpstr>
      <vt:lpstr>PowerPoint 簡報</vt:lpstr>
      <vt:lpstr>Lemma 3.6</vt:lpstr>
      <vt:lpstr>Lemma 3.6</vt:lpstr>
      <vt:lpstr>Lemma 3.6</vt:lpstr>
      <vt:lpstr>Lemma 3.6</vt:lpstr>
      <vt:lpstr>Lemma 3.7</vt:lpstr>
      <vt:lpstr>Lemma 3.7</vt:lpstr>
      <vt:lpstr>Lemma 3.7</vt:lpstr>
      <vt:lpstr>Theorem 2</vt:lpstr>
      <vt:lpstr>Remark</vt:lpstr>
      <vt:lpstr>Outline</vt:lpstr>
      <vt:lpstr>Conclusion</vt:lpstr>
      <vt:lpstr>Conclusion</vt:lpstr>
      <vt:lpstr>Definition</vt:lpstr>
      <vt:lpstr>Future work</vt:lpstr>
      <vt:lpstr>Future work</vt:lpstr>
      <vt:lpstr>PowerPoint 簡報</vt:lpstr>
      <vt:lpstr>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智宇 李</dc:creator>
  <cp:lastModifiedBy>文弘 許</cp:lastModifiedBy>
  <cp:revision>2459</cp:revision>
  <cp:lastPrinted>2021-01-28T07:26:35Z</cp:lastPrinted>
  <dcterms:created xsi:type="dcterms:W3CDTF">2021-01-12T03:48:42Z</dcterms:created>
  <dcterms:modified xsi:type="dcterms:W3CDTF">2022-12-09T15:17:38Z</dcterms:modified>
</cp:coreProperties>
</file>