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B0CB10-9B7D-4A9B-869B-01C467C95728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7EB652-9A3D-4257-8036-A5F553CF4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933056"/>
            <a:ext cx="7772400" cy="125400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Калькулятор матриц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4208" y="5013176"/>
            <a:ext cx="1763688" cy="792088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Борисов А. А.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4744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решении прикладных задач математики приходится сталкиваться не только с действительными или комплексными числами, но и с такими объектами как матрицы.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того чтобы избежать неудобств при решении этих задач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линейной алгебры и аналитической геометрии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создается данное приложение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помощью этого калькулятора вы сможете: получить определитель матрицы, её ранг,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сумму, разность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произведение матриц, вычислить обратную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матрицу, транспонировать матрицу.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vysshaya-matematika-ri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4509120"/>
            <a:ext cx="4340867" cy="1613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1034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84976" cy="4816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Реализованы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класс матрицы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которого будут выполняться основные действия над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матрицами.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написана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языке программирования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качестве среды программирования используется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реализации графического интерфейса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Windows Forms.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6" name="AutoShape 2" descr="031f73c544.png (1024×576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AutoShape 4" descr="https://uploads.dev.by/resources/c32776f3-d64a-46f2-ba93-40c7583f28d6/cover/031f73c54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0" name="AutoShape 6" descr="769-7695408_visual-studio-2012-logo.png (820×56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031f73c5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77072"/>
            <a:ext cx="3528392" cy="1984721"/>
          </a:xfrm>
          <a:prstGeom prst="rect">
            <a:avLst/>
          </a:prstGeom>
        </p:spPr>
      </p:pic>
      <p:pic>
        <p:nvPicPr>
          <p:cNvPr id="9" name="Рисунок 8" descr="c-sharp-c-logo-02F17714BA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1584176" cy="1779973"/>
          </a:xfrm>
          <a:prstGeom prst="rect">
            <a:avLst/>
          </a:prstGeom>
        </p:spPr>
      </p:pic>
      <p:pic>
        <p:nvPicPr>
          <p:cNvPr id="10" name="Рисунок 9" descr="vb-add-a-button-to-form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789040"/>
            <a:ext cx="3792482" cy="2379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85584" cy="59432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8856984" cy="1849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Заполните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поля для элементов матрицы и нажмите соответствующую кнопку.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операций сложения, вычитания, умножения матриц требуется, чтобы матрицы имели соответствующие размеры.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размеры матриц не подходят, то этот метод блокирует кнопки соответствующих операций.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											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996952"/>
            <a:ext cx="6840760" cy="3329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не удалось?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474418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использования подкоренных чисел, чисел в степени в качестве элементов матрицы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end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Безымянный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6048672" cy="443242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</TotalTime>
  <Words>33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Калькулятор матриц</vt:lpstr>
      <vt:lpstr>Описание</vt:lpstr>
      <vt:lpstr>Технологии</vt:lpstr>
      <vt:lpstr>Принцип работы</vt:lpstr>
      <vt:lpstr>Что не удалось?</vt:lpstr>
      <vt:lpstr>This is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матриц</dc:title>
  <dc:creator>Scorpion9915</dc:creator>
  <cp:lastModifiedBy>Scorpion9915</cp:lastModifiedBy>
  <cp:revision>8</cp:revision>
  <dcterms:created xsi:type="dcterms:W3CDTF">2019-12-11T09:19:00Z</dcterms:created>
  <dcterms:modified xsi:type="dcterms:W3CDTF">2019-12-23T10:56:10Z</dcterms:modified>
</cp:coreProperties>
</file>