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4" d="100"/>
          <a:sy n="12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1"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0718047"/>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59458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78377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24465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93289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38127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03795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53945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607742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367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5769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03479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75858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6"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sz="1000" cap="all" baseline="0">
              <a:solidFill>
                <a:srgbClr val="0D0D0D"/>
              </a:solidFill>
              <a:latin typeface="Droid Sans" pitchFamily="0" charset="0"/>
              <a:ea typeface="Droid Sans" pitchFamily="0" charset="0"/>
              <a:cs typeface="Times New Roman" pitchFamily="0" charset="0"/>
            </a:endParaRPr>
          </a:p>
        </p:txBody>
      </p:sp>
      <p:sp>
        <p:nvSpPr>
          <p:cNvPr id="1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sz="1000">
              <a:solidFill>
                <a:srgbClr val="898989"/>
              </a:solidFill>
              <a:latin typeface="Droid Sans" pitchFamily="0" charset="0"/>
              <a:ea typeface="Droid Sans" pitchFamily="0" charset="0"/>
              <a:cs typeface="Times New Roman" pitchFamily="0" charset="0"/>
            </a:endParaRPr>
          </a:p>
        </p:txBody>
      </p:sp>
      <p:sp>
        <p:nvSpPr>
          <p:cNvPr id="18"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sz="1000">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21138416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6"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sz="1000" cap="all" baseline="0">
              <a:solidFill>
                <a:srgbClr val="0D0D0D"/>
              </a:solidFill>
              <a:latin typeface="Droid Sans" pitchFamily="0" charset="0"/>
              <a:ea typeface="Droid Sans" pitchFamily="0" charset="0"/>
              <a:cs typeface="Times New Roman" pitchFamily="0" charset="0"/>
            </a:endParaRPr>
          </a:p>
        </p:txBody>
      </p:sp>
      <p:sp>
        <p:nvSpPr>
          <p:cNvPr id="2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sz="1000">
              <a:solidFill>
                <a:srgbClr val="898989"/>
              </a:solidFill>
              <a:latin typeface="Droid Sans" pitchFamily="0" charset="0"/>
              <a:ea typeface="Droid Sans" pitchFamily="0" charset="0"/>
              <a:cs typeface="Times New Roman" pitchFamily="0" charset="0"/>
            </a:endParaRPr>
          </a:p>
        </p:txBody>
      </p:sp>
      <p:sp>
        <p:nvSpPr>
          <p:cNvPr id="28"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sz="1000">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20414863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73789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56645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16538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2620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47722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781268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3286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10081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1024127" y="585216"/>
            <a:ext cx="9720072" cy="149961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1024127" y="2286000"/>
            <a:ext cx="9720074" cy="4023359"/>
          </a:xfrm>
          <a:prstGeom prst="rect"/>
          <a:noFill/>
          <a:ln w="12700" cmpd="sng" cap="flat">
            <a:noFill/>
            <a:prstDash val="solid"/>
            <a:miter/>
          </a:ln>
        </p:spPr>
        <p:txBody>
          <a:bodyPr vert="horz" wrap="square" lIns="45720" tIns="45720" rIns="4572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1024129" y="6470704"/>
            <a:ext cx="2154143" cy="274319"/>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000">
                <a:solidFill>
                  <a:srgbClr val="898989"/>
                </a:solidFill>
                <a:latin typeface="Droid Sans" pitchFamily="0" charset="0"/>
                <a:ea typeface="Droid Sans" pitchFamily="0" charset="0"/>
                <a:cs typeface="Times New Roman" pitchFamily="0" charset="0"/>
              </a:rPr>
              <a:t>5/1/2024</a:t>
            </a:fld>
            <a:endParaRPr lang="zh-CN" altLang="en-US" sz="1000">
              <a:solidFill>
                <a:srgbClr val="898989"/>
              </a:solidFill>
              <a:latin typeface="Droid Sans" pitchFamily="0" charset="0"/>
              <a:ea typeface="Droid Sans" pitchFamily="0" charset="0"/>
              <a:cs typeface="Times New Roman" pitchFamily="0" charset="0"/>
            </a:endParaRPr>
          </a:p>
        </p:txBody>
      </p:sp>
      <p:sp>
        <p:nvSpPr>
          <p:cNvPr id="5" name="文本框"/>
          <p:cNvSpPr>
            <a:spLocks noGrp="1"/>
          </p:cNvSpPr>
          <p:nvPr>
            <p:ph type="ftr" idx="3"/>
          </p:nvPr>
        </p:nvSpPr>
        <p:spPr>
          <a:xfrm rot="0">
            <a:off x="4842932" y="6470704"/>
            <a:ext cx="5901459" cy="274319"/>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000" cap="all" baseline="0">
              <a:solidFill>
                <a:srgbClr val="0D0D0D"/>
              </a:solidFill>
              <a:latin typeface="Droid Sans" pitchFamily="0" charset="0"/>
              <a:ea typeface="Droid Sans" pitchFamily="0" charset="0"/>
              <a:cs typeface="Times New Roman" pitchFamily="0" charset="0"/>
            </a:endParaRPr>
          </a:p>
        </p:txBody>
      </p:sp>
      <p:sp>
        <p:nvSpPr>
          <p:cNvPr id="6" name="文本框"/>
          <p:cNvSpPr>
            <a:spLocks noGrp="1"/>
          </p:cNvSpPr>
          <p:nvPr>
            <p:ph type="sldNum" idx="4"/>
          </p:nvPr>
        </p:nvSpPr>
        <p:spPr>
          <a:xfrm rot="0">
            <a:off x="10837333" y="6470704"/>
            <a:ext cx="973666" cy="274319"/>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sz="1000">
              <a:solidFill>
                <a:srgbClr val="898989"/>
              </a:solidFill>
              <a:latin typeface="Droid Sans" pitchFamily="0" charset="0"/>
              <a:ea typeface="Droid Sans" pitchFamily="0" charset="0"/>
              <a:cs typeface="Times New Roman" pitchFamily="0" charset="0"/>
            </a:endParaRPr>
          </a:p>
        </p:txBody>
      </p:sp>
      <p:sp>
        <p:nvSpPr>
          <p:cNvPr id="7" name="直线"/>
          <p:cNvSpPr>
            <a:spLocks/>
          </p:cNvSpPr>
          <p:nvPr/>
        </p:nvSpPr>
        <p:spPr>
          <a:xfrm flipV="1" rot="0">
            <a:off x="762000" y="826324"/>
            <a:ext cx="0" cy="914400"/>
          </a:xfrm>
          <a:prstGeom prst="line"/>
          <a:noFill/>
          <a:ln w="19050" cmpd="sng" cap="flat">
            <a:solidFill>
              <a:srgbClr val="1CADE4"/>
            </a:solidFill>
            <a:prstDash val="solid"/>
            <a:round/>
          </a:ln>
        </p:spPr>
      </p:sp>
    </p:spTree>
    <p:extLst>
      <p:ext uri="{BB962C8B-B14F-4D97-AF65-F5344CB8AC3E}">
        <p14:creationId xmlns:p14="http://schemas.microsoft.com/office/powerpoint/2010/main" val="19359453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80000"/>
        </a:lnSpc>
        <a:spcBef>
          <a:spcPts val="0"/>
        </a:spcBef>
        <a:buNone/>
        <a:defRPr sz="5000" kern="1200" cap="all" spc="100" baseline="0">
          <a:solidFill>
            <a:srgbClr val="0D0D0D"/>
          </a:solidFill>
          <a:latin typeface="Tw Cen MT Condensed" pitchFamily="0" charset="0"/>
          <a:ea typeface="华文仿宋" pitchFamily="0" charset="0"/>
          <a:cs typeface="Tw Cen MT Condensed" pitchFamily="0" charset="0"/>
        </a:defRPr>
      </a:lvl1pPr>
    </p:titleStyle>
    <p:bodyStyle>
      <a:lvl1pPr marL="91440" indent="-91440" algn="l" defTabSz="914400" eaLnBrk="1" fontAlgn="auto" latinLnBrk="0" hangingPunct="1">
        <a:lnSpc>
          <a:spcPct val="90000"/>
        </a:lnSpc>
        <a:spcBef>
          <a:spcPts val="1200"/>
        </a:spcBef>
        <a:spcAft>
          <a:spcPts val="200"/>
        </a:spcAft>
        <a:buClr>
          <a:schemeClr val="accent1"/>
        </a:buClr>
        <a:buSzPct val="100000"/>
        <a:buFont typeface="Tw Cen MT" pitchFamily="0" charset="0"/>
        <a:buChar char=" "/>
        <a:defRPr sz="2200" kern="1200">
          <a:solidFill>
            <a:schemeClr val="tx1"/>
          </a:solidFill>
          <a:latin typeface="Tw Cen MT" pitchFamily="0" charset="0"/>
          <a:ea typeface="华文仿宋" pitchFamily="0" charset="0"/>
          <a:cs typeface="Tw Cen MT" pitchFamily="0" charset="0"/>
        </a:defRPr>
      </a:lvl1pPr>
      <a:lvl2pPr marL="265049"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Tw Cen MT" pitchFamily="0" charset="0"/>
          <a:ea typeface="华文仿宋" pitchFamily="0" charset="0"/>
          <a:cs typeface="Tw Cen MT" pitchFamily="0" charset="0"/>
        </a:defRPr>
      </a:lvl2pPr>
      <a:lvl3pPr marL="448056"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3pPr>
      <a:lvl4pPr marL="594360"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4pPr>
      <a:lvl5pPr marL="777240"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5pPr>
      <a:lvl6pPr marL="914400"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6pPr>
      <a:lvl7pPr marL="1060577"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7pPr>
      <a:lvl8pPr marL="1216152"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8pPr>
      <a:lvl9pPr marL="1216152" indent="-137160" algn="l" defTabSz="914400" eaLnBrk="1" fontAlgn="auto"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w Cen MT" pitchFamily="0" charset="0"/>
          <a:ea typeface="华文仿宋"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0"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1" name="矩形"/>
          <p:cNvSpPr>
            <a:spLocks/>
          </p:cNvSpPr>
          <p:nvPr/>
        </p:nvSpPr>
        <p:spPr>
          <a:xfrm rot="0">
            <a:off x="767260" y="3376167"/>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a:t>
            </a:r>
            <a:r>
              <a:rPr lang="en-US" altLang="zh-CN" sz="2000" b="1" i="0" u="none" strike="noStrike" kern="0" cap="none" spc="0" baseline="0">
                <a:solidFill>
                  <a:srgbClr val="1382AC"/>
                </a:solidFill>
                <a:latin typeface="Arial" pitchFamily="0" charset="0"/>
                <a:ea typeface="Droid Sans" pitchFamily="0" charset="0"/>
                <a:cs typeface="Arial" pitchFamily="0" charset="0"/>
              </a:rPr>
              <a:t>P.SAM HYDEN</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25" baseline="0">
                <a:solidFill>
                  <a:srgbClr val="1382AC"/>
                </a:solidFill>
                <a:latin typeface="Arial" pitchFamily="0" charset="0"/>
                <a:ea typeface="Droid Sans" pitchFamily="0" charset="0"/>
                <a:cs typeface="Arial" pitchFamily="0" charset="0"/>
              </a:rPr>
              <a:t>2.Co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MADHA ENGINEERING COLLEGE</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3..Department- ELECTRICAL AND ELECTRONICS ENGINEERING </a:t>
            </a:r>
            <a:endParaRPr lang="zh-CN" altLang="en-US" sz="2000" b="1" i="0" u="none" strike="noStrike" kern="0" cap="none" spc="0" baseline="0">
              <a:solidFill>
                <a:srgbClr val="1382AC"/>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2358470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3" name="矩形"/>
          <p:cNvSpPr>
            <a:spLocks/>
          </p:cNvSpPr>
          <p:nvPr/>
        </p:nvSpPr>
        <p:spPr>
          <a:xfrm rot="0">
            <a:off x="917575" y="1952988"/>
            <a:ext cx="4178297" cy="480060"/>
          </a:xfrm>
          <a:prstGeom prst="rect"/>
          <a:noFill/>
          <a:ln w="12700" cmpd="sng" cap="flat">
            <a:noFill/>
            <a:prstDash val="solid"/>
            <a:miter/>
          </a:ln>
        </p:spPr>
      </p:sp>
      <p:sp>
        <p:nvSpPr>
          <p:cNvPr id="24"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14564464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30" name="矩形"/>
          <p:cNvSpPr>
            <a:spLocks/>
          </p:cNvSpPr>
          <p:nvPr/>
        </p:nvSpPr>
        <p:spPr>
          <a:xfrm rot="0">
            <a:off x="1523976" y="1981169"/>
            <a:ext cx="9829158"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1"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6385141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33" name="矩形"/>
          <p:cNvSpPr>
            <a:spLocks/>
          </p:cNvSpPr>
          <p:nvPr/>
        </p:nvSpPr>
        <p:spPr>
          <a:xfrm rot="0">
            <a:off x="1676942" y="1828772"/>
            <a:ext cx="9904748" cy="6244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4"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1614446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36" name="矩形"/>
          <p:cNvSpPr>
            <a:spLocks/>
          </p:cNvSpPr>
          <p:nvPr/>
        </p:nvSpPr>
        <p:spPr>
          <a:xfrm rot="0">
            <a:off x="2133567" y="1676373"/>
            <a:ext cx="9371951"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37"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10673806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39" name="矩形"/>
          <p:cNvSpPr>
            <a:spLocks/>
          </p:cNvSpPr>
          <p:nvPr/>
        </p:nvSpPr>
        <p:spPr>
          <a:xfrm rot="0">
            <a:off x="1296007" y="1295380"/>
            <a:ext cx="1059046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0"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11527899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2" name="矩形"/>
          <p:cNvSpPr>
            <a:spLocks/>
          </p:cNvSpPr>
          <p:nvPr/>
        </p:nvSpPr>
        <p:spPr>
          <a:xfrm rot="0">
            <a:off x="991159" y="1295380"/>
            <a:ext cx="11657211"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3"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18851877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5" name="矩形"/>
          <p:cNvSpPr>
            <a:spLocks/>
          </p:cNvSpPr>
          <p:nvPr/>
        </p:nvSpPr>
        <p:spPr>
          <a:xfrm rot="0">
            <a:off x="1600709" y="1523976"/>
            <a:ext cx="9904790"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15858737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862170399"/>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
        <a:ea typeface=""/>
        <a:cs typeface=""/>
      </a:majorFont>
      <a:minorFont>
        <a:latin typeface=""/>
        <a:ea typeface=""/>
        <a:cs typeface=""/>
      </a:minorFont>
    </a:fontScheme>
    <a:fmtScheme name="Integra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ELCOT</dc:creator>
  <cp:lastModifiedBy>root</cp:lastModifiedBy>
  <cp:revision>0</cp:revision>
  <dcterms:created xsi:type="dcterms:W3CDTF">2024-04-04T02:53:43Z</dcterms:created>
  <dcterms:modified xsi:type="dcterms:W3CDTF">2024-05-01T04:44:31Z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5296269f887840cd82db4986e72d2f3c</vt:lpwstr>
  </property>
</Properties>
</file>