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69E2-C43E-4645-B457-581D0FBF8A1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3274-C14B-4D37-A64A-AA33FA2D23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Amogus</a:t>
            </a:r>
            <a:r>
              <a:rPr lang="en-US" dirty="0" smtClean="0"/>
              <a:t> Life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project</a:t>
            </a:r>
            <a:endParaRPr lang="ru-RU" dirty="0" smtClean="0"/>
          </a:p>
          <a:p>
            <a:r>
              <a:rPr lang="ru-RU" dirty="0" smtClean="0"/>
              <a:t>Автор: Григорий Волков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https://files.messenger.yandex.ru/file_shortterm/file/0dcfe26d-2073-4930-bcad-ed01263e99bb?size=middle-20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8" name="Picture 4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3826110" cy="2500330"/>
          </a:xfrm>
          <a:prstGeom prst="rect">
            <a:avLst/>
          </a:prstGeom>
          <a:noFill/>
        </p:spPr>
      </p:pic>
      <p:pic>
        <p:nvPicPr>
          <p:cNvPr id="11270" name="Picture 6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00042"/>
            <a:ext cx="2786082" cy="27764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7158" y="3714752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Ходьба осуществляется по нажатиям на стрелочки ВВЕРХ ВНИЗ ВЛЕВО ВПРАВО.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4500570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Враги стреляют по игроку снося ему по 10 очков здоровья.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557214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блоки восстановления боеприпасов </a:t>
            </a:r>
            <a:r>
              <a:rPr lang="ru-RU" smtClean="0"/>
              <a:t>и здоровья.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Использовались </a:t>
            </a:r>
            <a:r>
              <a:rPr lang="ru-RU" dirty="0" err="1" smtClean="0"/>
              <a:t>моудли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Pygame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Pygame_menu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Random</a:t>
            </a:r>
          </a:p>
          <a:p>
            <a:pPr>
              <a:buNone/>
            </a:pPr>
            <a:r>
              <a:rPr lang="en-US" dirty="0" err="1" smtClean="0"/>
              <a:t>Datetime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Amogus Life</vt:lpstr>
      <vt:lpstr>Слайд 2</vt:lpstr>
      <vt:lpstr>Слайд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Amogus Life</dc:title>
  <dc:creator>ProBook_009</dc:creator>
  <cp:lastModifiedBy>ProBook_009</cp:lastModifiedBy>
  <cp:revision>3</cp:revision>
  <dcterms:created xsi:type="dcterms:W3CDTF">2023-01-25T15:37:25Z</dcterms:created>
  <dcterms:modified xsi:type="dcterms:W3CDTF">2023-01-25T17:03:17Z</dcterms:modified>
</cp:coreProperties>
</file>