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2F07-6D3A-4510-A73B-8BCA2CF9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BDE30-BFFD-45B6-825C-E280DD71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5BEFFD-D643-4D80-872A-47AB1AFD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D2A94-5129-452B-83D7-7523C657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4770C-D685-44B3-8E96-959B02CE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BB21F-0280-42CB-BF73-618F7EA6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A29E2-E3CB-45A1-A82A-F345A3F3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904B5-84FF-4A4D-8D8F-4496808D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4F49C-541C-47B3-8489-1D6BEBE5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0E062-137A-4806-A43E-566E4878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4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9A1D85-C02F-4FF9-9D31-D2498E3C1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6BCDF-C5C3-464B-9094-1D7936A2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D706E-180E-4EC9-961E-9460AAC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DF0D6-7D28-469D-892B-507E3CB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80DC2-44FF-429A-A2CC-B1EA6CDB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814D-8D50-49D0-994E-B63B28F2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A6A7B-2C3A-4241-BE44-73965C40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37E34-1FD5-47DA-AE1F-BFF1B699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828A6-AD1D-4E19-9DC2-954E2183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A3741-2A20-4AB4-AE10-FE2B7B0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3FC73-C6F8-4F8B-A3D7-BF63864C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927864-81F0-42C4-95EC-7AD28A4E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B1867-C3CA-44BD-9F06-925D2F0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4F6EB-296D-4B57-9679-BE7CF8C0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F29D6-4636-4645-9B66-3585315D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04A6D-0D18-4B0A-BF3D-8450A2A0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A09E0-3831-41E2-AB1E-483676C6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DC70C9-6F6A-4353-895E-F42A986C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FEA6B7-E5BF-491B-B46E-742C5EC4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559E64-25E6-42FB-A816-0D76904A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EF919-9DBC-4621-B2A2-76DE970D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C75A5-3540-4E47-B231-812837B6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E84DC-36B5-4D45-9CAA-4FE39700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0096B2-14C7-464A-B5BC-92160D0D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FF87DC-10E9-4BCB-AAB0-77382863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A30C1A-875E-43A0-A321-4A9822C11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44D7D8-D901-46C0-8383-BCAC3299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20BDD2-DD00-48BB-AEDE-028D646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5848CC-356B-41DC-BA97-167FE558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AAB74-C7FF-4B80-BC2B-390FE3B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2C03EE-F614-4777-8AA8-00826254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5C6B20-40B5-4F4A-9D61-CF3C954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C3E072-2D8E-49F0-8489-6511A0DB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05EEAF-6DB7-4976-9452-C9709E6E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AE2742-B024-49F4-8221-C1C439FD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04280-4661-42A7-A8E2-19E2B3CC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7042-B391-4C1A-863C-D63637FA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26F6B-7C89-4770-9A4C-4241D734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327E0E-CBE0-4CEB-A440-A9E57F14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06BF1-A6D9-47C7-8DCD-77B911A4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1EF0E0-CD70-4802-8729-DB8EA2E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C36EC2-DAD3-474D-A31D-1B2DF371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753DD-A685-4A03-9642-FEA31638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61F47-0260-41E9-8B3C-480EC90E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A31BF-10CA-47A5-AA81-B9EBA8F2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1C34E-7D38-46B2-945E-76289B2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96225D-1A90-4E99-A3CD-7E451075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24414-B185-4781-904D-F6A56A83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6A0BC-1EC3-4A0A-A149-AF6219F2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0A8F3-C20E-43E0-AFF8-51951971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84865-B34B-4D3F-85A5-1AAAE6DDD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28F5-01A2-470E-B8D5-B6AD9A95D6E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38B5A-FF14-449E-9F0F-F1598611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92B7E-8D8E-4BAA-8C78-B47D4177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AAA6-819D-4FF9-9E3E-B3457B00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8F7A5-247C-4F76-BCF2-D1D223BC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PyDrums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5BBA8E-F0EA-47E4-85FD-4B587FE6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Волков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398682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8801A-E784-49B4-9D17-93B27329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130234"/>
            <a:ext cx="10842071" cy="742222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Идея: цифровое </a:t>
            </a:r>
            <a:r>
              <a:rPr lang="en-US" sz="2000" dirty="0"/>
              <a:t>MIDI-</a:t>
            </a:r>
            <a:r>
              <a:rPr lang="ru-RU" sz="2000" dirty="0"/>
              <a:t>устройство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Данное приложение может воспроизводить различные звуки с вашего </a:t>
            </a:r>
            <a:r>
              <a:rPr lang="ru-RU" sz="2000" dirty="0" err="1"/>
              <a:t>пк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В его реализации я использовал </a:t>
            </a:r>
            <a:r>
              <a:rPr lang="ru-RU" sz="2000" dirty="0" err="1"/>
              <a:t>ьщдули</a:t>
            </a:r>
            <a:r>
              <a:rPr lang="ru-RU" sz="2000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F17AE-ED57-4928-9664-7F048D41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872456"/>
            <a:ext cx="10515600" cy="5855310"/>
          </a:xfrm>
        </p:spPr>
        <p:txBody>
          <a:bodyPr/>
          <a:lstStyle/>
          <a:p>
            <a:r>
              <a:rPr lang="en-US" dirty="0"/>
              <a:t>Sys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PyQt5</a:t>
            </a:r>
          </a:p>
          <a:p>
            <a:r>
              <a:rPr lang="en-US" dirty="0"/>
              <a:t>Sqlite3</a:t>
            </a:r>
          </a:p>
          <a:p>
            <a:r>
              <a:rPr lang="en-US" dirty="0"/>
              <a:t>3 </a:t>
            </a:r>
            <a:r>
              <a:rPr lang="ru-RU" dirty="0"/>
              <a:t>класса, 2 из которых дополнительные формы.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F5702E-4573-4080-9D75-72D7D002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49" y="3800111"/>
            <a:ext cx="2962236" cy="26643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F87B9B-FC30-43C9-8BEC-A7935775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4014711"/>
            <a:ext cx="2517210" cy="22351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C9C4C1-151C-41DF-8C8A-8F43D890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137" y="163021"/>
            <a:ext cx="3165659" cy="32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9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F5163-287D-46F9-84E9-931A07EB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4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В будущем хотелось бы сделать более удобный подбор стандартных файлов и ползунки громкости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052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PyDrums</vt:lpstr>
      <vt:lpstr>Идея: цифровое MIDI-устройство. Данное приложение может воспроизводить различные звуки с вашего пк. В его реализации я использовал ьщдули:</vt:lpstr>
      <vt:lpstr>В будущем хотелось бы сделать более удобный подбор стандартных файлов и ползунки громкости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PyDrums</dc:title>
  <dc:creator>LOX LOX</dc:creator>
  <cp:lastModifiedBy>LOX LOX</cp:lastModifiedBy>
  <cp:revision>4</cp:revision>
  <dcterms:created xsi:type="dcterms:W3CDTF">2022-11-12T11:49:08Z</dcterms:created>
  <dcterms:modified xsi:type="dcterms:W3CDTF">2022-11-16T14:40:59Z</dcterms:modified>
</cp:coreProperties>
</file>