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Darker Grotesque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DarkerGrotesque-bold.fntdata"/><Relationship Id="rId27" Type="http://schemas.openxmlformats.org/officeDocument/2006/relationships/font" Target="fonts/DarkerGrotesq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eb00f446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eb00f446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eb00f446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eb00f446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eb00f446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eb00f44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110a3416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110a3416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eb1b245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eb1b245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ab9204e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ab9204e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ab9204e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ab9204e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ab9204e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ab9204e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ab9204e4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ab9204e4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eb00f44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eb00f44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eb00f446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eb00f446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eb00f44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eb00f44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TBS Box Office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41100" y="2466850"/>
            <a:ext cx="4809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Changing the way booking is done at the MLR Convention Center.</a:t>
            </a:r>
            <a:endParaRPr sz="2200"/>
          </a:p>
        </p:txBody>
      </p:sp>
      <p:sp>
        <p:nvSpPr>
          <p:cNvPr id="136" name="Google Shape;136;p13"/>
          <p:cNvSpPr txBox="1"/>
          <p:nvPr/>
        </p:nvSpPr>
        <p:spPr>
          <a:xfrm>
            <a:off x="3641100" y="2972950"/>
            <a:ext cx="4127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By Aditi.V and Suraj.A of class XII</a:t>
            </a:r>
            <a:endParaRPr b="1" sz="21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br>
              <a:rPr lang="en"/>
            </a:br>
            <a:r>
              <a:rPr lang="en" sz="2000"/>
              <a:t>Admin Features</a:t>
            </a:r>
            <a:endParaRPr sz="20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200" y="1440300"/>
            <a:ext cx="6433050" cy="32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Event Report</a:t>
            </a:r>
            <a:endParaRPr sz="20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500" y="1342650"/>
            <a:ext cx="5763005" cy="2951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br>
              <a:rPr lang="en"/>
            </a:br>
            <a:r>
              <a:rPr lang="en" sz="2000"/>
              <a:t>Auditorium Status </a:t>
            </a:r>
            <a:endParaRPr sz="200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700" y="1388900"/>
            <a:ext cx="6343250" cy="32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6853500" cy="4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/>
              <a:t>Thank You</a:t>
            </a:r>
            <a:endParaRPr b="1"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3068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150200"/>
            <a:ext cx="5879100" cy="3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Booking of Seats by parents in MLR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Ticket Generated and QR code, email sent with details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Cancellation of Tickets by parents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Admin Ability to see reports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Blocking</a:t>
            </a:r>
            <a:r>
              <a:rPr lang="en" sz="1700"/>
              <a:t> of seats by school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Visual representation of real time seat booking status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600" y="1229250"/>
            <a:ext cx="5724800" cy="29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selection page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050" y="1116225"/>
            <a:ext cx="6376300" cy="3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Seat Selection Page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952676"/>
            <a:ext cx="6437699" cy="34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page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450" y="1095825"/>
            <a:ext cx="6076477" cy="31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525" y="1253550"/>
            <a:ext cx="5840957" cy="29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br>
              <a:rPr lang="en"/>
            </a:br>
            <a:r>
              <a:rPr lang="en" sz="2000"/>
              <a:t>General Report</a:t>
            </a:r>
            <a:endParaRPr sz="200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700" y="1399350"/>
            <a:ext cx="5846605" cy="29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