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jpeg" ContentType="image/jpeg"/>
  <Override PartName="/ppt/media/image5.png" ContentType="image/png"/>
  <Override PartName="/ppt/media/image6.png" ContentType="image/png"/>
  <Override PartName="/ppt/media/image7.png" ContentType="image/png"/>
  <Override PartName="/ppt/media/image8.png" ContentType="image/png"/>
  <Override PartName="/ppt/media/image11.jpeg" ContentType="image/jpeg"/>
  <Override PartName="/ppt/media/image9.png" ContentType="image/png"/>
  <Override PartName="/ppt/media/image10.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B220C34-C5BD-4E54-B494-EC42F3E6D69E}" type="doc">
      <dgm:prSet loTypeId="urn:microsoft.com/office/officeart/2008/layout/LinedList" loCatId="list" qsTypeId="urn:microsoft.com/office/officeart/2005/8/quickstyle/simple1#1" qsCatId="simple" csTypeId="urn:microsoft.com/office/officeart/2005/8/colors/accent1_2#1" csCatId="accent1" phldr="1"/>
      <dgm:spPr/>
      <dgm:t>
        <a:bodyPr/>
        <a:lstStyle/>
        <a:p>
          <a:endParaRPr lang="en-US"/>
        </a:p>
      </dgm:t>
    </dgm:pt>
    <dgm:pt modelId="{E209A3AB-DD4B-4392-8C41-0C7399542CDC}">
      <dgm:prSet custT="1"/>
      <dgm:spPr/>
      <dgm:t>
        <a:bodyPr/>
        <a:lstStyle/>
        <a:p>
          <a:pPr rtl="0"/>
          <a:r>
            <a:rPr lang="en-US" sz="2000" dirty="0" smtClean="0"/>
            <a:t>Introduction</a:t>
          </a:r>
          <a:endParaRPr lang="en-US" sz="2000" dirty="0"/>
        </a:p>
      </dgm:t>
    </dgm:pt>
    <dgm:pt modelId="{D29A2CAD-11B1-4E51-B18B-07D17A618118}" type="parTrans" cxnId="{926999FA-2819-45AB-B3F2-6397277C9301}">
      <dgm:prSet/>
      <dgm:spPr/>
      <dgm:t>
        <a:bodyPr/>
        <a:lstStyle/>
        <a:p>
          <a:endParaRPr lang="en-US" sz="2000"/>
        </a:p>
      </dgm:t>
    </dgm:pt>
    <dgm:pt modelId="{A8F593C7-4B21-4CFD-912A-46D36F9D3153}" type="sibTrans" cxnId="{926999FA-2819-45AB-B3F2-6397277C9301}">
      <dgm:prSet/>
      <dgm:spPr/>
      <dgm:t>
        <a:bodyPr/>
        <a:lstStyle/>
        <a:p>
          <a:endParaRPr lang="en-US" sz="2000"/>
        </a:p>
      </dgm:t>
    </dgm:pt>
    <dgm:pt modelId="{47B20D22-0D11-40ED-8D65-4591CB1402FA}">
      <dgm:prSet custT="1"/>
      <dgm:spPr/>
      <dgm:t>
        <a:bodyPr/>
        <a:lstStyle/>
        <a:p>
          <a:pPr rtl="0"/>
          <a:r>
            <a:rPr lang="en-IE" sz="2000" smtClean="0"/>
            <a:t>Motivation</a:t>
          </a:r>
          <a:endParaRPr lang="en-US" sz="2000"/>
        </a:p>
      </dgm:t>
    </dgm:pt>
    <dgm:pt modelId="{703AD5E7-F763-47C0-839C-DC61D2F28BC1}" type="parTrans" cxnId="{925637A6-E59C-48F8-83D9-B6B9EFCE3B2E}">
      <dgm:prSet/>
      <dgm:spPr/>
      <dgm:t>
        <a:bodyPr/>
        <a:lstStyle/>
        <a:p>
          <a:endParaRPr lang="en-US" sz="2000"/>
        </a:p>
      </dgm:t>
    </dgm:pt>
    <dgm:pt modelId="{19B2841E-C9BA-44AE-975C-936631C41280}" type="sibTrans" cxnId="{925637A6-E59C-48F8-83D9-B6B9EFCE3B2E}">
      <dgm:prSet/>
      <dgm:spPr/>
      <dgm:t>
        <a:bodyPr/>
        <a:lstStyle/>
        <a:p>
          <a:endParaRPr lang="en-US" sz="2000"/>
        </a:p>
      </dgm:t>
    </dgm:pt>
    <dgm:pt modelId="{006CF621-D0BF-48DE-A761-9728B4C30145}">
      <dgm:prSet phldr="0" custT="1"/>
      <dgm:spPr/>
      <dgm:t>
        <a:bodyPr vert="horz" wrap="square"/>
        <a:lstStyle/>
        <a:p>
          <a:pPr rtl="0">
            <a:lnSpc>
              <a:spcPct val="100000"/>
            </a:lnSpc>
            <a:spcBef>
              <a:spcPct val="0"/>
            </a:spcBef>
            <a:spcAft>
              <a:spcPct val="35000"/>
            </a:spcAft>
          </a:pPr>
          <a:r>
            <a:rPr lang="en-US" sz="2000" dirty="0"/>
            <a:t>Related Works</a:t>
          </a:r>
        </a:p>
      </dgm:t>
    </dgm:pt>
    <dgm:pt modelId="{AB151413-710C-45D9-BC8F-3FEF6BD016AE}" type="parTrans" cxnId="{A7071CCB-3894-47F7-8EE3-1AA3D7C8BFF6}">
      <dgm:prSet/>
      <dgm:spPr/>
      <dgm:t>
        <a:bodyPr/>
        <a:lstStyle/>
        <a:p>
          <a:endParaRPr lang="en-US" sz="2000"/>
        </a:p>
      </dgm:t>
    </dgm:pt>
    <dgm:pt modelId="{0FE03E7F-1080-4BC6-B9EF-A90E6350FE7D}" type="sibTrans" cxnId="{A7071CCB-3894-47F7-8EE3-1AA3D7C8BFF6}">
      <dgm:prSet/>
      <dgm:spPr/>
      <dgm:t>
        <a:bodyPr/>
        <a:lstStyle/>
        <a:p>
          <a:endParaRPr lang="en-US" sz="2000"/>
        </a:p>
      </dgm:t>
    </dgm:pt>
    <dgm:pt modelId="{2BCDDB25-7523-4388-9974-BE7FFC7C976F}">
      <dgm:prSet custT="1"/>
      <dgm:spPr/>
      <dgm:t>
        <a:bodyPr/>
        <a:lstStyle/>
        <a:p>
          <a:pPr rtl="0"/>
          <a:r>
            <a:rPr lang="en-US" sz="2000" dirty="0" smtClean="0"/>
            <a:t>Objectives</a:t>
          </a:r>
          <a:endParaRPr lang="en-US" sz="2000" dirty="0"/>
        </a:p>
      </dgm:t>
    </dgm:pt>
    <dgm:pt modelId="{98FF5AB2-1E97-41BC-A916-E306E2EE53D7}" type="parTrans" cxnId="{87519DEC-D602-4D2E-B643-8F8A6DF99E35}">
      <dgm:prSet/>
      <dgm:spPr/>
      <dgm:t>
        <a:bodyPr/>
        <a:lstStyle/>
        <a:p>
          <a:endParaRPr lang="en-US" sz="2000"/>
        </a:p>
      </dgm:t>
    </dgm:pt>
    <dgm:pt modelId="{323A6D14-CE56-4911-A990-3687553366B6}" type="sibTrans" cxnId="{87519DEC-D602-4D2E-B643-8F8A6DF99E35}">
      <dgm:prSet/>
      <dgm:spPr/>
      <dgm:t>
        <a:bodyPr/>
        <a:lstStyle/>
        <a:p>
          <a:endParaRPr lang="en-US" sz="2000"/>
        </a:p>
      </dgm:t>
    </dgm:pt>
    <dgm:pt modelId="{825BE756-6E67-4A5A-AC4C-AD08879F21A4}">
      <dgm:prSet custT="1"/>
      <dgm:spPr/>
      <dgm:t>
        <a:bodyPr/>
        <a:lstStyle/>
        <a:p>
          <a:pPr rtl="0"/>
          <a:r>
            <a:rPr lang="en-US" sz="2000" dirty="0" smtClean="0"/>
            <a:t>Methodology</a:t>
          </a:r>
          <a:endParaRPr lang="en-US" sz="2000" dirty="0"/>
        </a:p>
      </dgm:t>
    </dgm:pt>
    <dgm:pt modelId="{3DCF4398-A481-4710-973A-340153482D2E}" type="parTrans" cxnId="{C47570F4-9F6D-40C0-8A2F-BE5BFD17CE40}">
      <dgm:prSet/>
      <dgm:spPr/>
      <dgm:t>
        <a:bodyPr/>
        <a:lstStyle/>
        <a:p>
          <a:endParaRPr lang="en-US" sz="2000"/>
        </a:p>
      </dgm:t>
    </dgm:pt>
    <dgm:pt modelId="{D5EF1ED9-D828-4880-BBAE-F66FFF97F236}" type="sibTrans" cxnId="{C47570F4-9F6D-40C0-8A2F-BE5BFD17CE40}">
      <dgm:prSet/>
      <dgm:spPr/>
      <dgm:t>
        <a:bodyPr/>
        <a:lstStyle/>
        <a:p>
          <a:endParaRPr lang="en-US" sz="2000"/>
        </a:p>
      </dgm:t>
    </dgm:pt>
    <dgm:pt modelId="{0A099947-DFDA-41D2-953D-4D22019FAF25}">
      <dgm:prSet custT="1"/>
      <dgm:spPr/>
      <dgm:t>
        <a:bodyPr/>
        <a:lstStyle/>
        <a:p>
          <a:r>
            <a:rPr lang="en-US" sz="2000" b="0" dirty="0" smtClean="0">
              <a:solidFill>
                <a:schemeClr val="tx1"/>
              </a:solidFill>
            </a:rPr>
            <a:t>Conclusion</a:t>
          </a:r>
          <a:endParaRPr lang="en-US" sz="2000" b="0" dirty="0">
            <a:solidFill>
              <a:schemeClr val="tx1"/>
            </a:solidFill>
          </a:endParaRPr>
        </a:p>
      </dgm:t>
    </dgm:pt>
    <dgm:pt modelId="{D2E18626-F361-4458-AE6C-7B1A2F3D3579}" type="parTrans" cxnId="{7238FAC3-D002-43AA-92AF-23524178811D}">
      <dgm:prSet/>
      <dgm:spPr/>
      <dgm:t>
        <a:bodyPr/>
        <a:lstStyle/>
        <a:p>
          <a:endParaRPr lang="en-US" sz="2000"/>
        </a:p>
      </dgm:t>
    </dgm:pt>
    <dgm:pt modelId="{BCDB6539-DDDA-431C-A105-A2250A180593}" type="sibTrans" cxnId="{7238FAC3-D002-43AA-92AF-23524178811D}">
      <dgm:prSet/>
      <dgm:spPr/>
      <dgm:t>
        <a:bodyPr/>
        <a:lstStyle/>
        <a:p>
          <a:endParaRPr lang="en-US" sz="2000"/>
        </a:p>
      </dgm:t>
    </dgm:pt>
    <dgm:pt modelId="{149CFD88-516D-4C94-836F-4882FCB00277}">
      <dgm:prSet custT="1"/>
      <dgm:spPr/>
      <dgm:t>
        <a:bodyPr/>
        <a:lstStyle/>
        <a:p>
          <a:pPr rtl="0"/>
          <a:r>
            <a:rPr lang="en-US" sz="2000" dirty="0" smtClean="0"/>
            <a:t>References</a:t>
          </a:r>
          <a:endParaRPr lang="en-US" sz="2000" dirty="0"/>
        </a:p>
      </dgm:t>
    </dgm:pt>
    <dgm:pt modelId="{E93D7968-C971-4C13-88FE-6412664DAF8E}" type="parTrans" cxnId="{747097BD-8F82-4F90-BF72-27D14A9C3C1A}">
      <dgm:prSet/>
      <dgm:spPr/>
      <dgm:t>
        <a:bodyPr/>
        <a:lstStyle/>
        <a:p>
          <a:endParaRPr lang="en-US" sz="2000"/>
        </a:p>
      </dgm:t>
    </dgm:pt>
    <dgm:pt modelId="{CBBB3B31-BA37-4827-BCA9-1E7623FFB6FA}" type="sibTrans" cxnId="{747097BD-8F82-4F90-BF72-27D14A9C3C1A}">
      <dgm:prSet/>
      <dgm:spPr/>
      <dgm:t>
        <a:bodyPr/>
        <a:lstStyle/>
        <a:p>
          <a:endParaRPr lang="en-US" sz="2000"/>
        </a:p>
      </dgm:t>
    </dgm:pt>
    <dgm:pt modelId="{3C5F7E29-8584-487A-915D-6F9E6D38AC80}" type="pres">
      <dgm:prSet presAssocID="{5B220C34-C5BD-4E54-B494-EC42F3E6D69E}" presName="vert0" presStyleCnt="0">
        <dgm:presLayoutVars>
          <dgm:dir/>
          <dgm:animOne val="branch"/>
          <dgm:animLvl val="lvl"/>
        </dgm:presLayoutVars>
      </dgm:prSet>
      <dgm:spPr/>
      <dgm:t>
        <a:bodyPr/>
        <a:lstStyle/>
        <a:p>
          <a:endParaRPr lang="en-US"/>
        </a:p>
      </dgm:t>
    </dgm:pt>
    <dgm:pt modelId="{047A4EEB-AB90-4E2C-997F-503F3A60BFD3}" type="pres">
      <dgm:prSet presAssocID="{E209A3AB-DD4B-4392-8C41-0C7399542CDC}" presName="thickLine" presStyleLbl="alignNode1" presStyleIdx="0" presStyleCnt="7"/>
      <dgm:spPr/>
    </dgm:pt>
    <dgm:pt modelId="{162627EA-5A7F-4E5D-8B23-1E8D71B7C7C5}" type="pres">
      <dgm:prSet presAssocID="{E209A3AB-DD4B-4392-8C41-0C7399542CDC}" presName="horz1" presStyleCnt="0"/>
      <dgm:spPr/>
    </dgm:pt>
    <dgm:pt modelId="{FC3C032C-848D-4F28-93DF-7A71518AA6B7}" type="pres">
      <dgm:prSet presAssocID="{E209A3AB-DD4B-4392-8C41-0C7399542CDC}" presName="tx1" presStyleLbl="revTx" presStyleIdx="0" presStyleCnt="7"/>
      <dgm:spPr/>
      <dgm:t>
        <a:bodyPr/>
        <a:lstStyle/>
        <a:p>
          <a:endParaRPr lang="en-US"/>
        </a:p>
      </dgm:t>
    </dgm:pt>
    <dgm:pt modelId="{9E149E51-3FEF-4B16-BE7E-5DE59319DBF3}" type="pres">
      <dgm:prSet presAssocID="{E209A3AB-DD4B-4392-8C41-0C7399542CDC}" presName="vert1" presStyleCnt="0"/>
      <dgm:spPr/>
    </dgm:pt>
    <dgm:pt modelId="{E91904FF-B3D4-4634-AF30-C9D862BA27EA}" type="pres">
      <dgm:prSet presAssocID="{47B20D22-0D11-40ED-8D65-4591CB1402FA}" presName="thickLine" presStyleLbl="alignNode1" presStyleIdx="1" presStyleCnt="7"/>
      <dgm:spPr/>
      <dgm:t>
        <a:bodyPr/>
        <a:lstStyle/>
        <a:p>
          <a:endParaRPr lang="en-US"/>
        </a:p>
      </dgm:t>
    </dgm:pt>
    <dgm:pt modelId="{1A0FA344-ABCE-466D-B7A6-FCED12FEC09F}" type="pres">
      <dgm:prSet presAssocID="{47B20D22-0D11-40ED-8D65-4591CB1402FA}" presName="horz1" presStyleCnt="0"/>
      <dgm:spPr/>
      <dgm:t>
        <a:bodyPr/>
        <a:lstStyle/>
        <a:p>
          <a:endParaRPr lang="en-US"/>
        </a:p>
      </dgm:t>
    </dgm:pt>
    <dgm:pt modelId="{6A179B92-43E7-41B4-800E-149451AACC13}" type="pres">
      <dgm:prSet presAssocID="{47B20D22-0D11-40ED-8D65-4591CB1402FA}" presName="tx1" presStyleLbl="revTx" presStyleIdx="1" presStyleCnt="7"/>
      <dgm:spPr/>
      <dgm:t>
        <a:bodyPr/>
        <a:lstStyle/>
        <a:p>
          <a:endParaRPr lang="en-US"/>
        </a:p>
      </dgm:t>
    </dgm:pt>
    <dgm:pt modelId="{0E3D899A-666B-43C4-8570-D1E41986D814}" type="pres">
      <dgm:prSet presAssocID="{47B20D22-0D11-40ED-8D65-4591CB1402FA}" presName="vert1" presStyleCnt="0"/>
      <dgm:spPr/>
      <dgm:t>
        <a:bodyPr/>
        <a:lstStyle/>
        <a:p>
          <a:endParaRPr lang="en-US"/>
        </a:p>
      </dgm:t>
    </dgm:pt>
    <dgm:pt modelId="{885A58FD-6468-43F1-9C30-2F6F356A2D46}" type="pres">
      <dgm:prSet presAssocID="{006CF621-D0BF-48DE-A761-9728B4C30145}" presName="thickLine" presStyleLbl="alignNode1" presStyleIdx="2" presStyleCnt="7"/>
      <dgm:spPr/>
      <dgm:t>
        <a:bodyPr/>
        <a:lstStyle/>
        <a:p>
          <a:endParaRPr lang="en-US"/>
        </a:p>
      </dgm:t>
    </dgm:pt>
    <dgm:pt modelId="{2E792E84-4922-4E20-83AD-C65B36F5A39A}" type="pres">
      <dgm:prSet presAssocID="{006CF621-D0BF-48DE-A761-9728B4C30145}" presName="horz1" presStyleCnt="0"/>
      <dgm:spPr/>
      <dgm:t>
        <a:bodyPr/>
        <a:lstStyle/>
        <a:p>
          <a:endParaRPr lang="en-US"/>
        </a:p>
      </dgm:t>
    </dgm:pt>
    <dgm:pt modelId="{EDFB3992-10B5-4914-9B62-8F8EE268E425}" type="pres">
      <dgm:prSet presAssocID="{006CF621-D0BF-48DE-A761-9728B4C30145}" presName="tx1" presStyleLbl="revTx" presStyleIdx="2" presStyleCnt="7"/>
      <dgm:spPr/>
      <dgm:t>
        <a:bodyPr/>
        <a:lstStyle/>
        <a:p>
          <a:endParaRPr lang="en-US"/>
        </a:p>
      </dgm:t>
    </dgm:pt>
    <dgm:pt modelId="{53AF0FBD-DC05-4D41-8231-D030C28460D8}" type="pres">
      <dgm:prSet presAssocID="{006CF621-D0BF-48DE-A761-9728B4C30145}" presName="vert1" presStyleCnt="0"/>
      <dgm:spPr/>
      <dgm:t>
        <a:bodyPr/>
        <a:lstStyle/>
        <a:p>
          <a:endParaRPr lang="en-US"/>
        </a:p>
      </dgm:t>
    </dgm:pt>
    <dgm:pt modelId="{EB2285CB-EC85-4257-8D4B-0B270EA447C4}" type="pres">
      <dgm:prSet presAssocID="{2BCDDB25-7523-4388-9974-BE7FFC7C976F}" presName="thickLine" presStyleLbl="alignNode1" presStyleIdx="3" presStyleCnt="7"/>
      <dgm:spPr/>
      <dgm:t>
        <a:bodyPr/>
        <a:lstStyle/>
        <a:p>
          <a:endParaRPr lang="en-US"/>
        </a:p>
      </dgm:t>
    </dgm:pt>
    <dgm:pt modelId="{E0C5B47F-62F4-47BC-A45B-FDE0F857BD8E}" type="pres">
      <dgm:prSet presAssocID="{2BCDDB25-7523-4388-9974-BE7FFC7C976F}" presName="horz1" presStyleCnt="0"/>
      <dgm:spPr/>
      <dgm:t>
        <a:bodyPr/>
        <a:lstStyle/>
        <a:p>
          <a:endParaRPr lang="en-US"/>
        </a:p>
      </dgm:t>
    </dgm:pt>
    <dgm:pt modelId="{D85ADA9A-6A5C-4FCB-8CE6-667CB745B70C}" type="pres">
      <dgm:prSet presAssocID="{2BCDDB25-7523-4388-9974-BE7FFC7C976F}" presName="tx1" presStyleLbl="revTx" presStyleIdx="3" presStyleCnt="7"/>
      <dgm:spPr/>
      <dgm:t>
        <a:bodyPr/>
        <a:lstStyle/>
        <a:p>
          <a:endParaRPr lang="en-US"/>
        </a:p>
      </dgm:t>
    </dgm:pt>
    <dgm:pt modelId="{BBA103A2-42FD-45B2-AC25-ADA34732666D}" type="pres">
      <dgm:prSet presAssocID="{2BCDDB25-7523-4388-9974-BE7FFC7C976F}" presName="vert1" presStyleCnt="0"/>
      <dgm:spPr/>
      <dgm:t>
        <a:bodyPr/>
        <a:lstStyle/>
        <a:p>
          <a:endParaRPr lang="en-US"/>
        </a:p>
      </dgm:t>
    </dgm:pt>
    <dgm:pt modelId="{63489B0E-F9CE-465B-8FC1-9931BB640D7C}" type="pres">
      <dgm:prSet presAssocID="{825BE756-6E67-4A5A-AC4C-AD08879F21A4}" presName="thickLine" presStyleLbl="alignNode1" presStyleIdx="4" presStyleCnt="7"/>
      <dgm:spPr/>
      <dgm:t>
        <a:bodyPr/>
        <a:lstStyle/>
        <a:p>
          <a:endParaRPr lang="en-US"/>
        </a:p>
      </dgm:t>
    </dgm:pt>
    <dgm:pt modelId="{4A228EC3-F2BD-4900-AAB3-73D79408C6B1}" type="pres">
      <dgm:prSet presAssocID="{825BE756-6E67-4A5A-AC4C-AD08879F21A4}" presName="horz1" presStyleCnt="0"/>
      <dgm:spPr/>
      <dgm:t>
        <a:bodyPr/>
        <a:lstStyle/>
        <a:p>
          <a:endParaRPr lang="en-US"/>
        </a:p>
      </dgm:t>
    </dgm:pt>
    <dgm:pt modelId="{8626BD58-F7E6-4B5C-9B32-B1BFC412410F}" type="pres">
      <dgm:prSet presAssocID="{825BE756-6E67-4A5A-AC4C-AD08879F21A4}" presName="tx1" presStyleLbl="revTx" presStyleIdx="4" presStyleCnt="7"/>
      <dgm:spPr/>
      <dgm:t>
        <a:bodyPr/>
        <a:lstStyle/>
        <a:p>
          <a:endParaRPr lang="en-US"/>
        </a:p>
      </dgm:t>
    </dgm:pt>
    <dgm:pt modelId="{3FB1160F-B7C1-4F5F-8D56-2D59E7244C5D}" type="pres">
      <dgm:prSet presAssocID="{825BE756-6E67-4A5A-AC4C-AD08879F21A4}" presName="vert1" presStyleCnt="0"/>
      <dgm:spPr/>
      <dgm:t>
        <a:bodyPr/>
        <a:lstStyle/>
        <a:p>
          <a:endParaRPr lang="en-US"/>
        </a:p>
      </dgm:t>
    </dgm:pt>
    <dgm:pt modelId="{C3F60DC4-FACC-41A4-9564-C39028E14482}" type="pres">
      <dgm:prSet presAssocID="{0A099947-DFDA-41D2-953D-4D22019FAF25}" presName="thickLine" presStyleLbl="alignNode1" presStyleIdx="5" presStyleCnt="7"/>
      <dgm:spPr/>
    </dgm:pt>
    <dgm:pt modelId="{76986EB8-8E2B-4177-AA53-C694ED58BAC9}" type="pres">
      <dgm:prSet presAssocID="{0A099947-DFDA-41D2-953D-4D22019FAF25}" presName="horz1" presStyleCnt="0"/>
      <dgm:spPr/>
    </dgm:pt>
    <dgm:pt modelId="{1C8F0F3B-D156-4FD5-A7CA-8FDF490B9FB2}" type="pres">
      <dgm:prSet presAssocID="{0A099947-DFDA-41D2-953D-4D22019FAF25}" presName="tx1" presStyleLbl="revTx" presStyleIdx="5" presStyleCnt="7"/>
      <dgm:spPr/>
      <dgm:t>
        <a:bodyPr/>
        <a:lstStyle/>
        <a:p>
          <a:endParaRPr lang="en-US"/>
        </a:p>
      </dgm:t>
    </dgm:pt>
    <dgm:pt modelId="{7F768D2D-3958-45D7-975A-DB3731264790}" type="pres">
      <dgm:prSet presAssocID="{0A099947-DFDA-41D2-953D-4D22019FAF25}" presName="vert1" presStyleCnt="0"/>
      <dgm:spPr/>
    </dgm:pt>
    <dgm:pt modelId="{1EB3FDF3-2BB7-43AD-8B02-3E57BBC652D3}" type="pres">
      <dgm:prSet presAssocID="{149CFD88-516D-4C94-836F-4882FCB00277}" presName="thickLine" presStyleLbl="alignNode1" presStyleIdx="6" presStyleCnt="7"/>
      <dgm:spPr/>
      <dgm:t>
        <a:bodyPr/>
        <a:lstStyle/>
        <a:p>
          <a:endParaRPr lang="en-US"/>
        </a:p>
      </dgm:t>
    </dgm:pt>
    <dgm:pt modelId="{0A1DE5B8-26D5-4C64-A1D1-9C5B7592C6AB}" type="pres">
      <dgm:prSet presAssocID="{149CFD88-516D-4C94-836F-4882FCB00277}" presName="horz1" presStyleCnt="0"/>
      <dgm:spPr/>
      <dgm:t>
        <a:bodyPr/>
        <a:lstStyle/>
        <a:p>
          <a:endParaRPr lang="en-US"/>
        </a:p>
      </dgm:t>
    </dgm:pt>
    <dgm:pt modelId="{8B0728D2-A2BA-4337-BC36-88A0A9B164E5}" type="pres">
      <dgm:prSet presAssocID="{149CFD88-516D-4C94-836F-4882FCB00277}" presName="tx1" presStyleLbl="revTx" presStyleIdx="6" presStyleCnt="7"/>
      <dgm:spPr/>
      <dgm:t>
        <a:bodyPr/>
        <a:lstStyle/>
        <a:p>
          <a:endParaRPr lang="en-US"/>
        </a:p>
      </dgm:t>
    </dgm:pt>
    <dgm:pt modelId="{47B2119E-2309-437A-AF45-BB4FBC7247D0}" type="pres">
      <dgm:prSet presAssocID="{149CFD88-516D-4C94-836F-4882FCB00277}" presName="vert1" presStyleCnt="0"/>
      <dgm:spPr/>
      <dgm:t>
        <a:bodyPr/>
        <a:lstStyle/>
        <a:p>
          <a:endParaRPr lang="en-US"/>
        </a:p>
      </dgm:t>
    </dgm:pt>
  </dgm:ptLst>
  <dgm:cxnLst>
    <dgm:cxn modelId="{4BE3D6B4-CC32-46B3-803B-CFC4861D9F6F}" type="presOf" srcId="{0A099947-DFDA-41D2-953D-4D22019FAF25}" destId="{1C8F0F3B-D156-4FD5-A7CA-8FDF490B9FB2}" srcOrd="0" destOrd="0" presId="urn:microsoft.com/office/officeart/2008/layout/LinedList"/>
    <dgm:cxn modelId="{87519DEC-D602-4D2E-B643-8F8A6DF99E35}" srcId="{5B220C34-C5BD-4E54-B494-EC42F3E6D69E}" destId="{2BCDDB25-7523-4388-9974-BE7FFC7C976F}" srcOrd="3" destOrd="0" parTransId="{98FF5AB2-1E97-41BC-A916-E306E2EE53D7}" sibTransId="{323A6D14-CE56-4911-A990-3687553366B6}"/>
    <dgm:cxn modelId="{C47570F4-9F6D-40C0-8A2F-BE5BFD17CE40}" srcId="{5B220C34-C5BD-4E54-B494-EC42F3E6D69E}" destId="{825BE756-6E67-4A5A-AC4C-AD08879F21A4}" srcOrd="4" destOrd="0" parTransId="{3DCF4398-A481-4710-973A-340153482D2E}" sibTransId="{D5EF1ED9-D828-4880-BBAE-F66FFF97F236}"/>
    <dgm:cxn modelId="{FE1391E5-9623-4DF6-991F-3AAE9EB7B059}" type="presOf" srcId="{149CFD88-516D-4C94-836F-4882FCB00277}" destId="{8B0728D2-A2BA-4337-BC36-88A0A9B164E5}" srcOrd="0" destOrd="0" presId="urn:microsoft.com/office/officeart/2008/layout/LinedList"/>
    <dgm:cxn modelId="{C2050F6F-DB7F-45DD-B690-C93CCF698852}" type="presOf" srcId="{47B20D22-0D11-40ED-8D65-4591CB1402FA}" destId="{6A179B92-43E7-41B4-800E-149451AACC13}" srcOrd="0" destOrd="0" presId="urn:microsoft.com/office/officeart/2008/layout/LinedList"/>
    <dgm:cxn modelId="{4593645B-B89F-46FC-977B-2D0ABD398F03}" type="presOf" srcId="{E209A3AB-DD4B-4392-8C41-0C7399542CDC}" destId="{FC3C032C-848D-4F28-93DF-7A71518AA6B7}" srcOrd="0" destOrd="0" presId="urn:microsoft.com/office/officeart/2008/layout/LinedList"/>
    <dgm:cxn modelId="{B61BD572-F1DC-4995-9E59-A068DB5E62AA}" type="presOf" srcId="{825BE756-6E67-4A5A-AC4C-AD08879F21A4}" destId="{8626BD58-F7E6-4B5C-9B32-B1BFC412410F}" srcOrd="0" destOrd="0" presId="urn:microsoft.com/office/officeart/2008/layout/LinedList"/>
    <dgm:cxn modelId="{A7071CCB-3894-47F7-8EE3-1AA3D7C8BFF6}" srcId="{5B220C34-C5BD-4E54-B494-EC42F3E6D69E}" destId="{006CF621-D0BF-48DE-A761-9728B4C30145}" srcOrd="2" destOrd="0" parTransId="{AB151413-710C-45D9-BC8F-3FEF6BD016AE}" sibTransId="{0FE03E7F-1080-4BC6-B9EF-A90E6350FE7D}"/>
    <dgm:cxn modelId="{925637A6-E59C-48F8-83D9-B6B9EFCE3B2E}" srcId="{5B220C34-C5BD-4E54-B494-EC42F3E6D69E}" destId="{47B20D22-0D11-40ED-8D65-4591CB1402FA}" srcOrd="1" destOrd="0" parTransId="{703AD5E7-F763-47C0-839C-DC61D2F28BC1}" sibTransId="{19B2841E-C9BA-44AE-975C-936631C41280}"/>
    <dgm:cxn modelId="{96B022D4-1DBF-472E-A339-E18825907D30}" type="presOf" srcId="{006CF621-D0BF-48DE-A761-9728B4C30145}" destId="{EDFB3992-10B5-4914-9B62-8F8EE268E425}" srcOrd="0" destOrd="0" presId="urn:microsoft.com/office/officeart/2008/layout/LinedList"/>
    <dgm:cxn modelId="{747097BD-8F82-4F90-BF72-27D14A9C3C1A}" srcId="{5B220C34-C5BD-4E54-B494-EC42F3E6D69E}" destId="{149CFD88-516D-4C94-836F-4882FCB00277}" srcOrd="6" destOrd="0" parTransId="{E93D7968-C971-4C13-88FE-6412664DAF8E}" sibTransId="{CBBB3B31-BA37-4827-BCA9-1E7623FFB6FA}"/>
    <dgm:cxn modelId="{8FBAF7EF-40C9-45AB-A428-4E859AB0DAE3}" type="presOf" srcId="{2BCDDB25-7523-4388-9974-BE7FFC7C976F}" destId="{D85ADA9A-6A5C-4FCB-8CE6-667CB745B70C}" srcOrd="0" destOrd="0" presId="urn:microsoft.com/office/officeart/2008/layout/LinedList"/>
    <dgm:cxn modelId="{7238FAC3-D002-43AA-92AF-23524178811D}" srcId="{5B220C34-C5BD-4E54-B494-EC42F3E6D69E}" destId="{0A099947-DFDA-41D2-953D-4D22019FAF25}" srcOrd="5" destOrd="0" parTransId="{D2E18626-F361-4458-AE6C-7B1A2F3D3579}" sibTransId="{BCDB6539-DDDA-431C-A105-A2250A180593}"/>
    <dgm:cxn modelId="{926999FA-2819-45AB-B3F2-6397277C9301}" srcId="{5B220C34-C5BD-4E54-B494-EC42F3E6D69E}" destId="{E209A3AB-DD4B-4392-8C41-0C7399542CDC}" srcOrd="0" destOrd="0" parTransId="{D29A2CAD-11B1-4E51-B18B-07D17A618118}" sibTransId="{A8F593C7-4B21-4CFD-912A-46D36F9D3153}"/>
    <dgm:cxn modelId="{8064BD30-C3D4-41EC-8E0D-053F791F0815}" type="presOf" srcId="{5B220C34-C5BD-4E54-B494-EC42F3E6D69E}" destId="{3C5F7E29-8584-487A-915D-6F9E6D38AC80}" srcOrd="0" destOrd="0" presId="urn:microsoft.com/office/officeart/2008/layout/LinedList"/>
    <dgm:cxn modelId="{FCA719C1-8FF8-4AC5-A37F-C072F79B1864}" type="presParOf" srcId="{3C5F7E29-8584-487A-915D-6F9E6D38AC80}" destId="{047A4EEB-AB90-4E2C-997F-503F3A60BFD3}" srcOrd="0" destOrd="0" presId="urn:microsoft.com/office/officeart/2008/layout/LinedList"/>
    <dgm:cxn modelId="{6A177EBE-616F-49B8-A3A4-CDB425D61965}" type="presParOf" srcId="{3C5F7E29-8584-487A-915D-6F9E6D38AC80}" destId="{162627EA-5A7F-4E5D-8B23-1E8D71B7C7C5}" srcOrd="1" destOrd="0" presId="urn:microsoft.com/office/officeart/2008/layout/LinedList"/>
    <dgm:cxn modelId="{C2337E43-5918-4D57-9319-F23C066F5D76}" type="presParOf" srcId="{162627EA-5A7F-4E5D-8B23-1E8D71B7C7C5}" destId="{FC3C032C-848D-4F28-93DF-7A71518AA6B7}" srcOrd="0" destOrd="0" presId="urn:microsoft.com/office/officeart/2008/layout/LinedList"/>
    <dgm:cxn modelId="{855D4F41-3B3F-498A-B545-6162EADC1D7F}" type="presParOf" srcId="{162627EA-5A7F-4E5D-8B23-1E8D71B7C7C5}" destId="{9E149E51-3FEF-4B16-BE7E-5DE59319DBF3}" srcOrd="1" destOrd="0" presId="urn:microsoft.com/office/officeart/2008/layout/LinedList"/>
    <dgm:cxn modelId="{CAC01346-04B4-4DF8-B1A3-969AAC826B27}" type="presParOf" srcId="{3C5F7E29-8584-487A-915D-6F9E6D38AC80}" destId="{E91904FF-B3D4-4634-AF30-C9D862BA27EA}" srcOrd="2" destOrd="0" presId="urn:microsoft.com/office/officeart/2008/layout/LinedList"/>
    <dgm:cxn modelId="{6D97C499-2AF8-413B-A1F2-DF6127A371AD}" type="presParOf" srcId="{3C5F7E29-8584-487A-915D-6F9E6D38AC80}" destId="{1A0FA344-ABCE-466D-B7A6-FCED12FEC09F}" srcOrd="3" destOrd="0" presId="urn:microsoft.com/office/officeart/2008/layout/LinedList"/>
    <dgm:cxn modelId="{9A53BAA0-C521-4F01-BEA3-394784755D0E}" type="presParOf" srcId="{1A0FA344-ABCE-466D-B7A6-FCED12FEC09F}" destId="{6A179B92-43E7-41B4-800E-149451AACC13}" srcOrd="0" destOrd="0" presId="urn:microsoft.com/office/officeart/2008/layout/LinedList"/>
    <dgm:cxn modelId="{C69AF12E-DA43-446D-BC01-C6B89D374D0B}" type="presParOf" srcId="{1A0FA344-ABCE-466D-B7A6-FCED12FEC09F}" destId="{0E3D899A-666B-43C4-8570-D1E41986D814}" srcOrd="1" destOrd="0" presId="urn:microsoft.com/office/officeart/2008/layout/LinedList"/>
    <dgm:cxn modelId="{456C0D87-23B3-40FC-A7C0-100E02700A94}" type="presParOf" srcId="{3C5F7E29-8584-487A-915D-6F9E6D38AC80}" destId="{885A58FD-6468-43F1-9C30-2F6F356A2D46}" srcOrd="4" destOrd="0" presId="urn:microsoft.com/office/officeart/2008/layout/LinedList"/>
    <dgm:cxn modelId="{86A91980-898D-4418-829B-895F6242515E}" type="presParOf" srcId="{3C5F7E29-8584-487A-915D-6F9E6D38AC80}" destId="{2E792E84-4922-4E20-83AD-C65B36F5A39A}" srcOrd="5" destOrd="0" presId="urn:microsoft.com/office/officeart/2008/layout/LinedList"/>
    <dgm:cxn modelId="{B4DF727C-AA4D-4D40-9084-D4D08AB70BB9}" type="presParOf" srcId="{2E792E84-4922-4E20-83AD-C65B36F5A39A}" destId="{EDFB3992-10B5-4914-9B62-8F8EE268E425}" srcOrd="0" destOrd="0" presId="urn:microsoft.com/office/officeart/2008/layout/LinedList"/>
    <dgm:cxn modelId="{9ED95F97-E752-4E03-9EAD-DFC334F5C30A}" type="presParOf" srcId="{2E792E84-4922-4E20-83AD-C65B36F5A39A}" destId="{53AF0FBD-DC05-4D41-8231-D030C28460D8}" srcOrd="1" destOrd="0" presId="urn:microsoft.com/office/officeart/2008/layout/LinedList"/>
    <dgm:cxn modelId="{B54DB5AB-5AD1-4263-B2E9-59F1FE426836}" type="presParOf" srcId="{3C5F7E29-8584-487A-915D-6F9E6D38AC80}" destId="{EB2285CB-EC85-4257-8D4B-0B270EA447C4}" srcOrd="6" destOrd="0" presId="urn:microsoft.com/office/officeart/2008/layout/LinedList"/>
    <dgm:cxn modelId="{8E69B22C-7611-4D06-9E2B-2A2B7DF70D4E}" type="presParOf" srcId="{3C5F7E29-8584-487A-915D-6F9E6D38AC80}" destId="{E0C5B47F-62F4-47BC-A45B-FDE0F857BD8E}" srcOrd="7" destOrd="0" presId="urn:microsoft.com/office/officeart/2008/layout/LinedList"/>
    <dgm:cxn modelId="{06254F16-7C05-4AAC-BF93-6B73490BE759}" type="presParOf" srcId="{E0C5B47F-62F4-47BC-A45B-FDE0F857BD8E}" destId="{D85ADA9A-6A5C-4FCB-8CE6-667CB745B70C}" srcOrd="0" destOrd="0" presId="urn:microsoft.com/office/officeart/2008/layout/LinedList"/>
    <dgm:cxn modelId="{1D9F7960-1867-4384-9683-B23733E9836C}" type="presParOf" srcId="{E0C5B47F-62F4-47BC-A45B-FDE0F857BD8E}" destId="{BBA103A2-42FD-45B2-AC25-ADA34732666D}" srcOrd="1" destOrd="0" presId="urn:microsoft.com/office/officeart/2008/layout/LinedList"/>
    <dgm:cxn modelId="{3A574018-50F4-4B04-A507-E46BE9DA27B1}" type="presParOf" srcId="{3C5F7E29-8584-487A-915D-6F9E6D38AC80}" destId="{63489B0E-F9CE-465B-8FC1-9931BB640D7C}" srcOrd="8" destOrd="0" presId="urn:microsoft.com/office/officeart/2008/layout/LinedList"/>
    <dgm:cxn modelId="{68E148FB-7376-462D-83B3-902875F3F357}" type="presParOf" srcId="{3C5F7E29-8584-487A-915D-6F9E6D38AC80}" destId="{4A228EC3-F2BD-4900-AAB3-73D79408C6B1}" srcOrd="9" destOrd="0" presId="urn:microsoft.com/office/officeart/2008/layout/LinedList"/>
    <dgm:cxn modelId="{AD873C50-7B96-472A-BC23-B65F07B68922}" type="presParOf" srcId="{4A228EC3-F2BD-4900-AAB3-73D79408C6B1}" destId="{8626BD58-F7E6-4B5C-9B32-B1BFC412410F}" srcOrd="0" destOrd="0" presId="urn:microsoft.com/office/officeart/2008/layout/LinedList"/>
    <dgm:cxn modelId="{5D3874DF-F76A-48EE-A3BA-1F519EAD0B5E}" type="presParOf" srcId="{4A228EC3-F2BD-4900-AAB3-73D79408C6B1}" destId="{3FB1160F-B7C1-4F5F-8D56-2D59E7244C5D}" srcOrd="1" destOrd="0" presId="urn:microsoft.com/office/officeart/2008/layout/LinedList"/>
    <dgm:cxn modelId="{3EE3C5E0-B2E0-4373-AEE6-19CF4450FBDB}" type="presParOf" srcId="{3C5F7E29-8584-487A-915D-6F9E6D38AC80}" destId="{C3F60DC4-FACC-41A4-9564-C39028E14482}" srcOrd="10" destOrd="0" presId="urn:microsoft.com/office/officeart/2008/layout/LinedList"/>
    <dgm:cxn modelId="{BE5963BE-80EA-46F4-992C-EB5DC76127D6}" type="presParOf" srcId="{3C5F7E29-8584-487A-915D-6F9E6D38AC80}" destId="{76986EB8-8E2B-4177-AA53-C694ED58BAC9}" srcOrd="11" destOrd="0" presId="urn:microsoft.com/office/officeart/2008/layout/LinedList"/>
    <dgm:cxn modelId="{8B622C31-BB87-400A-BC87-9BE83225A9C8}" type="presParOf" srcId="{76986EB8-8E2B-4177-AA53-C694ED58BAC9}" destId="{1C8F0F3B-D156-4FD5-A7CA-8FDF490B9FB2}" srcOrd="0" destOrd="0" presId="urn:microsoft.com/office/officeart/2008/layout/LinedList"/>
    <dgm:cxn modelId="{1E27C62F-91E2-46D4-B09C-7571C3D51C0B}" type="presParOf" srcId="{76986EB8-8E2B-4177-AA53-C694ED58BAC9}" destId="{7F768D2D-3958-45D7-975A-DB3731264790}" srcOrd="1" destOrd="0" presId="urn:microsoft.com/office/officeart/2008/layout/LinedList"/>
    <dgm:cxn modelId="{FC56DE11-19A8-4A8C-BADC-7C2C8DAE01A3}" type="presParOf" srcId="{3C5F7E29-8584-487A-915D-6F9E6D38AC80}" destId="{1EB3FDF3-2BB7-43AD-8B02-3E57BBC652D3}" srcOrd="12" destOrd="0" presId="urn:microsoft.com/office/officeart/2008/layout/LinedList"/>
    <dgm:cxn modelId="{1D905DBC-E592-4A55-90FD-9EE23E424A7D}" type="presParOf" srcId="{3C5F7E29-8584-487A-915D-6F9E6D38AC80}" destId="{0A1DE5B8-26D5-4C64-A1D1-9C5B7592C6AB}" srcOrd="13" destOrd="0" presId="urn:microsoft.com/office/officeart/2008/layout/LinedList"/>
    <dgm:cxn modelId="{40526918-4F3D-4A2C-B165-DC88AB05DD6A}" type="presParOf" srcId="{0A1DE5B8-26D5-4C64-A1D1-9C5B7592C6AB}" destId="{8B0728D2-A2BA-4337-BC36-88A0A9B164E5}" srcOrd="0" destOrd="0" presId="urn:microsoft.com/office/officeart/2008/layout/LinedList"/>
    <dgm:cxn modelId="{BB9FCD3F-68E0-4394-A44B-99D24253B136}" type="presParOf" srcId="{0A1DE5B8-26D5-4C64-A1D1-9C5B7592C6AB}" destId="{47B2119E-2309-437A-AF45-BB4FBC7247D0}"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A4EEB-AB90-4E2C-997F-503F3A60BFD3}">
      <dsp:nvSpPr>
        <dsp:cNvPr id="0" name=""/>
        <dsp:cNvSpPr/>
      </dsp:nvSpPr>
      <dsp:spPr>
        <a:xfrm>
          <a:off x="0" y="599"/>
          <a:ext cx="880883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3C032C-848D-4F28-93DF-7A71518AA6B7}">
      <dsp:nvSpPr>
        <dsp:cNvPr id="0" name=""/>
        <dsp:cNvSpPr/>
      </dsp:nvSpPr>
      <dsp:spPr>
        <a:xfrm>
          <a:off x="0" y="599"/>
          <a:ext cx="8808836" cy="7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t>Introduction</a:t>
          </a:r>
          <a:endParaRPr lang="en-US" sz="2000" kern="1200" dirty="0"/>
        </a:p>
      </dsp:txBody>
      <dsp:txXfrm>
        <a:off x="0" y="599"/>
        <a:ext cx="8808836" cy="701471"/>
      </dsp:txXfrm>
    </dsp:sp>
    <dsp:sp modelId="{E91904FF-B3D4-4634-AF30-C9D862BA27EA}">
      <dsp:nvSpPr>
        <dsp:cNvPr id="0" name=""/>
        <dsp:cNvSpPr/>
      </dsp:nvSpPr>
      <dsp:spPr>
        <a:xfrm>
          <a:off x="0" y="702071"/>
          <a:ext cx="880883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179B92-43E7-41B4-800E-149451AACC13}">
      <dsp:nvSpPr>
        <dsp:cNvPr id="0" name=""/>
        <dsp:cNvSpPr/>
      </dsp:nvSpPr>
      <dsp:spPr>
        <a:xfrm>
          <a:off x="0" y="702071"/>
          <a:ext cx="8808836" cy="7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IE" sz="2000" kern="1200" smtClean="0"/>
            <a:t>Motivation</a:t>
          </a:r>
          <a:endParaRPr lang="en-US" sz="2000" kern="1200"/>
        </a:p>
      </dsp:txBody>
      <dsp:txXfrm>
        <a:off x="0" y="702071"/>
        <a:ext cx="8808836" cy="701471"/>
      </dsp:txXfrm>
    </dsp:sp>
    <dsp:sp modelId="{885A58FD-6468-43F1-9C30-2F6F356A2D46}">
      <dsp:nvSpPr>
        <dsp:cNvPr id="0" name=""/>
        <dsp:cNvSpPr/>
      </dsp:nvSpPr>
      <dsp:spPr>
        <a:xfrm>
          <a:off x="0" y="1403542"/>
          <a:ext cx="880883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FB3992-10B5-4914-9B62-8F8EE268E425}">
      <dsp:nvSpPr>
        <dsp:cNvPr id="0" name=""/>
        <dsp:cNvSpPr/>
      </dsp:nvSpPr>
      <dsp:spPr>
        <a:xfrm>
          <a:off x="0" y="1403542"/>
          <a:ext cx="8808836" cy="7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100000"/>
            </a:lnSpc>
            <a:spcBef>
              <a:spcPct val="0"/>
            </a:spcBef>
            <a:spcAft>
              <a:spcPct val="35000"/>
            </a:spcAft>
          </a:pPr>
          <a:r>
            <a:rPr lang="en-US" sz="2000" kern="1200" dirty="0"/>
            <a:t>Related Works</a:t>
          </a:r>
        </a:p>
      </dsp:txBody>
      <dsp:txXfrm>
        <a:off x="0" y="1403542"/>
        <a:ext cx="8808836" cy="701471"/>
      </dsp:txXfrm>
    </dsp:sp>
    <dsp:sp modelId="{EB2285CB-EC85-4257-8D4B-0B270EA447C4}">
      <dsp:nvSpPr>
        <dsp:cNvPr id="0" name=""/>
        <dsp:cNvSpPr/>
      </dsp:nvSpPr>
      <dsp:spPr>
        <a:xfrm>
          <a:off x="0" y="2105014"/>
          <a:ext cx="880883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5ADA9A-6A5C-4FCB-8CE6-667CB745B70C}">
      <dsp:nvSpPr>
        <dsp:cNvPr id="0" name=""/>
        <dsp:cNvSpPr/>
      </dsp:nvSpPr>
      <dsp:spPr>
        <a:xfrm>
          <a:off x="0" y="2105014"/>
          <a:ext cx="8808836" cy="7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t>Objectives</a:t>
          </a:r>
          <a:endParaRPr lang="en-US" sz="2000" kern="1200" dirty="0"/>
        </a:p>
      </dsp:txBody>
      <dsp:txXfrm>
        <a:off x="0" y="2105014"/>
        <a:ext cx="8808836" cy="701471"/>
      </dsp:txXfrm>
    </dsp:sp>
    <dsp:sp modelId="{63489B0E-F9CE-465B-8FC1-9931BB640D7C}">
      <dsp:nvSpPr>
        <dsp:cNvPr id="0" name=""/>
        <dsp:cNvSpPr/>
      </dsp:nvSpPr>
      <dsp:spPr>
        <a:xfrm>
          <a:off x="0" y="2806485"/>
          <a:ext cx="880883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26BD58-F7E6-4B5C-9B32-B1BFC412410F}">
      <dsp:nvSpPr>
        <dsp:cNvPr id="0" name=""/>
        <dsp:cNvSpPr/>
      </dsp:nvSpPr>
      <dsp:spPr>
        <a:xfrm>
          <a:off x="0" y="2806485"/>
          <a:ext cx="8808836" cy="7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t>Methodology</a:t>
          </a:r>
          <a:endParaRPr lang="en-US" sz="2000" kern="1200" dirty="0"/>
        </a:p>
      </dsp:txBody>
      <dsp:txXfrm>
        <a:off x="0" y="2806485"/>
        <a:ext cx="8808836" cy="701471"/>
      </dsp:txXfrm>
    </dsp:sp>
    <dsp:sp modelId="{C3F60DC4-FACC-41A4-9564-C39028E14482}">
      <dsp:nvSpPr>
        <dsp:cNvPr id="0" name=""/>
        <dsp:cNvSpPr/>
      </dsp:nvSpPr>
      <dsp:spPr>
        <a:xfrm>
          <a:off x="0" y="3507957"/>
          <a:ext cx="880883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F0F3B-D156-4FD5-A7CA-8FDF490B9FB2}">
      <dsp:nvSpPr>
        <dsp:cNvPr id="0" name=""/>
        <dsp:cNvSpPr/>
      </dsp:nvSpPr>
      <dsp:spPr>
        <a:xfrm>
          <a:off x="0" y="3507957"/>
          <a:ext cx="8808836" cy="7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kern="1200" dirty="0" smtClean="0">
              <a:solidFill>
                <a:schemeClr val="tx1"/>
              </a:solidFill>
            </a:rPr>
            <a:t>Conclusion</a:t>
          </a:r>
          <a:endParaRPr lang="en-US" sz="2000" b="0" kern="1200" dirty="0">
            <a:solidFill>
              <a:schemeClr val="tx1"/>
            </a:solidFill>
          </a:endParaRPr>
        </a:p>
      </dsp:txBody>
      <dsp:txXfrm>
        <a:off x="0" y="3507957"/>
        <a:ext cx="8808836" cy="701471"/>
      </dsp:txXfrm>
    </dsp:sp>
    <dsp:sp modelId="{1EB3FDF3-2BB7-43AD-8B02-3E57BBC652D3}">
      <dsp:nvSpPr>
        <dsp:cNvPr id="0" name=""/>
        <dsp:cNvSpPr/>
      </dsp:nvSpPr>
      <dsp:spPr>
        <a:xfrm>
          <a:off x="0" y="4209428"/>
          <a:ext cx="880883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0728D2-A2BA-4337-BC36-88A0A9B164E5}">
      <dsp:nvSpPr>
        <dsp:cNvPr id="0" name=""/>
        <dsp:cNvSpPr/>
      </dsp:nvSpPr>
      <dsp:spPr>
        <a:xfrm>
          <a:off x="0" y="4209428"/>
          <a:ext cx="8808836" cy="7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t>References</a:t>
          </a:r>
          <a:endParaRPr lang="en-US" sz="2000" kern="1200" dirty="0"/>
        </a:p>
      </dsp:txBody>
      <dsp:txXfrm>
        <a:off x="0" y="4209428"/>
        <a:ext cx="8808836" cy="7014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3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3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3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3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3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3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3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4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4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4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4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5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5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5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6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6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6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6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6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7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7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7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7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7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7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8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8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8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8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8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8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9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9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9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0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1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10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0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0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1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0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1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1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1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11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1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11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2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2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12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2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2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2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2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2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1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2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2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600" spc="-1" strike="noStrike">
              <a:solidFill>
                <a:srgbClr val="000000"/>
              </a:solidFill>
              <a:latin typeface="Tahoma"/>
            </a:endParaRPr>
          </a:p>
        </p:txBody>
      </p:sp>
      <p:sp>
        <p:nvSpPr>
          <p:cNvPr id="2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
        <p:nvSpPr>
          <p:cNvPr id="2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495360" y="3933720"/>
            <a:ext cx="8152920" cy="934560"/>
          </a:xfrm>
          <a:prstGeom prst="rect">
            <a:avLst/>
          </a:prstGeom>
          <a:noFill/>
          <a:ln w="0">
            <a:noFill/>
          </a:ln>
        </p:spPr>
        <p:style>
          <a:lnRef idx="0"/>
          <a:fillRef idx="0"/>
          <a:effectRef idx="0"/>
          <a:fontRef idx="minor"/>
        </p:style>
      </p:sp>
      <p:sp>
        <p:nvSpPr>
          <p:cNvPr id="1" name="Rectangle 7" hidden="1"/>
          <p:cNvSpPr/>
          <p:nvPr/>
        </p:nvSpPr>
        <p:spPr>
          <a:xfrm>
            <a:off x="0" y="2637000"/>
            <a:ext cx="9143640" cy="70920"/>
          </a:xfrm>
          <a:prstGeom prst="rect">
            <a:avLst/>
          </a:prstGeom>
          <a:gradFill rotWithShape="0">
            <a:gsLst>
              <a:gs pos="0">
                <a:srgbClr val="766000"/>
              </a:gs>
              <a:gs pos="100000">
                <a:srgbClr val="ffde53"/>
              </a:gs>
            </a:gsLst>
            <a:lin ang="0"/>
          </a:gradFill>
          <a:ln w="3175">
            <a:solidFill>
              <a:srgbClr val="ffde53"/>
            </a:solidFill>
            <a:miter/>
          </a:ln>
        </p:spPr>
        <p:style>
          <a:lnRef idx="0"/>
          <a:fillRef idx="0"/>
          <a:effectRef idx="0"/>
          <a:fontRef idx="minor"/>
        </p:style>
      </p:sp>
      <p:pic>
        <p:nvPicPr>
          <p:cNvPr id="2" name="Picture 2" descr="cuet logo"/>
          <p:cNvPicPr/>
          <p:nvPr/>
        </p:nvPicPr>
        <p:blipFill>
          <a:blip r:embed="rId2"/>
          <a:stretch/>
        </p:blipFill>
        <p:spPr>
          <a:xfrm>
            <a:off x="3643200" y="4357800"/>
            <a:ext cx="1714320" cy="2188800"/>
          </a:xfrm>
          <a:prstGeom prst="rect">
            <a:avLst/>
          </a:prstGeom>
          <a:ln w="0">
            <a:noFill/>
          </a:ln>
        </p:spPr>
      </p:pic>
      <p:sp>
        <p:nvSpPr>
          <p:cNvPr id="3" name="Rectangle 6"/>
          <p:cNvSpPr/>
          <p:nvPr/>
        </p:nvSpPr>
        <p:spPr>
          <a:xfrm>
            <a:off x="495360" y="3933720"/>
            <a:ext cx="8152920" cy="934560"/>
          </a:xfrm>
          <a:prstGeom prst="rect">
            <a:avLst/>
          </a:prstGeom>
          <a:noFill/>
          <a:ln w="0">
            <a:noFill/>
          </a:ln>
        </p:spPr>
        <p:style>
          <a:lnRef idx="0"/>
          <a:fillRef idx="0"/>
          <a:effectRef idx="0"/>
          <a:fontRef idx="minor"/>
        </p:style>
      </p:sp>
      <p:sp>
        <p:nvSpPr>
          <p:cNvPr id="4" name="Rectangle 7"/>
          <p:cNvSpPr/>
          <p:nvPr/>
        </p:nvSpPr>
        <p:spPr>
          <a:xfrm>
            <a:off x="0" y="2637000"/>
            <a:ext cx="9143640" cy="70920"/>
          </a:xfrm>
          <a:prstGeom prst="rect">
            <a:avLst/>
          </a:prstGeom>
          <a:gradFill rotWithShape="0">
            <a:gsLst>
              <a:gs pos="0">
                <a:srgbClr val="766000"/>
              </a:gs>
              <a:gs pos="100000">
                <a:srgbClr val="ffde53"/>
              </a:gs>
            </a:gsLst>
            <a:lin ang="0"/>
          </a:gradFill>
          <a:ln w="3175">
            <a:solidFill>
              <a:srgbClr val="ffde53"/>
            </a:solidFill>
            <a:miter/>
          </a:ln>
        </p:spPr>
        <p:style>
          <a:lnRef idx="0"/>
          <a:fillRef idx="0"/>
          <a:effectRef idx="0"/>
          <a:fontRef idx="minor"/>
        </p:style>
      </p:sp>
      <p:pic>
        <p:nvPicPr>
          <p:cNvPr id="5" name="Picture 8" descr=""/>
          <p:cNvPicPr/>
          <p:nvPr/>
        </p:nvPicPr>
        <p:blipFill>
          <a:blip r:embed="rId3"/>
          <a:stretch/>
        </p:blipFill>
        <p:spPr>
          <a:xfrm>
            <a:off x="3648240" y="3429000"/>
            <a:ext cx="1685520" cy="1980720"/>
          </a:xfrm>
          <a:prstGeom prst="rect">
            <a:avLst/>
          </a:prstGeom>
          <a:ln w="0">
            <a:noFill/>
          </a:ln>
        </p:spPr>
      </p:pic>
      <p:sp>
        <p:nvSpPr>
          <p:cNvPr id="6" name="PlaceHolder 1"/>
          <p:cNvSpPr>
            <a:spLocks noGrp="1"/>
          </p:cNvSpPr>
          <p:nvPr>
            <p:ph type="title"/>
          </p:nvPr>
        </p:nvSpPr>
        <p:spPr>
          <a:xfrm>
            <a:off x="174600" y="981000"/>
            <a:ext cx="8718120" cy="1466640"/>
          </a:xfrm>
          <a:prstGeom prst="rect">
            <a:avLst/>
          </a:prstGeom>
          <a:noFill/>
          <a:ln w="0">
            <a:noFill/>
          </a:ln>
        </p:spPr>
        <p:txBody>
          <a:bodyPr numCol="1" spcCol="0" anchor="b" anchorCtr="1">
            <a:noAutofit/>
          </a:bodyPr>
          <a:p>
            <a:pPr algn="ctr">
              <a:lnSpc>
                <a:spcPct val="100000"/>
              </a:lnSpc>
              <a:buNone/>
            </a:pPr>
            <a:r>
              <a:rPr b="1" lang="en-US" sz="3600" spc="-1" strike="noStrike">
                <a:solidFill>
                  <a:srgbClr val="1c1c1c"/>
                </a:solidFill>
                <a:latin typeface="Times New Roman"/>
                <a:ea typeface="휴먼명조"/>
              </a:rPr>
              <a:t>Click to edit Master title style</a:t>
            </a:r>
            <a:endParaRPr b="0" lang="en-US" sz="3600" spc="-1" strike="noStrike">
              <a:solidFill>
                <a:srgbClr val="000000"/>
              </a:solidFill>
              <a:latin typeface="Tahoma"/>
            </a:endParaRPr>
          </a:p>
        </p:txBody>
      </p:sp>
      <p:sp>
        <p:nvSpPr>
          <p:cNvPr id="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imes New Roman"/>
              </a:rPr>
              <a:t>Click to edit the outline text format</a:t>
            </a:r>
            <a:endParaRPr b="0" lang="en-US" sz="28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imes New Roman"/>
              </a:rPr>
              <a:t>Second Outline Level</a:t>
            </a:r>
            <a:endParaRPr b="0" lang="en-US" sz="20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imes New Roman"/>
              </a:rPr>
              <a:t>Third Outline Level</a:t>
            </a:r>
            <a:endParaRPr b="0" lang="en-US" sz="20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Times New Roman"/>
              </a:rPr>
              <a:t>Fourth Outline Level</a:t>
            </a:r>
            <a:endParaRPr b="0" lang="en-US" sz="16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angle 6"/>
          <p:cNvSpPr/>
          <p:nvPr/>
        </p:nvSpPr>
        <p:spPr>
          <a:xfrm>
            <a:off x="2857680" y="6400800"/>
            <a:ext cx="1904760" cy="456840"/>
          </a:xfrm>
          <a:prstGeom prst="rect">
            <a:avLst/>
          </a:prstGeom>
          <a:noFill/>
          <a:ln w="9525">
            <a:noFill/>
          </a:ln>
        </p:spPr>
        <p:style>
          <a:lnRef idx="0"/>
          <a:fillRef idx="0"/>
          <a:effectRef idx="0"/>
          <a:fontRef idx="minor"/>
        </p:style>
        <p:txBody>
          <a:bodyPr lIns="90000" rIns="90000" tIns="45000" bIns="45000" anchor="b">
            <a:noAutofit/>
          </a:bodyPr>
          <a:p>
            <a:pPr algn="r">
              <a:lnSpc>
                <a:spcPct val="100000"/>
              </a:lnSpc>
              <a:buNone/>
            </a:pPr>
            <a:fld id="{3A00A029-A88E-409E-BE1C-A9DFCDFB382A}" type="slidenum">
              <a:rPr b="0" lang="en-US" sz="1400" spc="-1" strike="noStrike">
                <a:solidFill>
                  <a:srgbClr val="000000"/>
                </a:solidFill>
                <a:latin typeface="Tahoma"/>
                <a:ea typeface="굴림"/>
              </a:rPr>
              <a:t>&lt;number&gt;</a:t>
            </a:fld>
            <a:endParaRPr b="0" lang="en-US" sz="1400" spc="-1" strike="noStrike">
              <a:latin typeface="Arial"/>
            </a:endParaRPr>
          </a:p>
        </p:txBody>
      </p:sp>
      <p:sp>
        <p:nvSpPr>
          <p:cNvPr id="45" name="Rectangle 7"/>
          <p:cNvSpPr/>
          <p:nvPr/>
        </p:nvSpPr>
        <p:spPr>
          <a:xfrm>
            <a:off x="6072120" y="6215040"/>
            <a:ext cx="3142800" cy="57132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buNone/>
            </a:pPr>
            <a:r>
              <a:rPr b="1" lang="en-US" sz="1600" spc="-1" strike="noStrike">
                <a:solidFill>
                  <a:srgbClr val="444444"/>
                </a:solidFill>
                <a:latin typeface="Constantia"/>
                <a:ea typeface="MS PGothic"/>
              </a:rPr>
              <a:t>Department of CSE, CUET</a:t>
            </a:r>
            <a:endParaRPr b="0" lang="en-US" sz="1600" spc="-1" strike="noStrike">
              <a:latin typeface="Arial"/>
            </a:endParaRPr>
          </a:p>
        </p:txBody>
      </p:sp>
      <p:sp>
        <p:nvSpPr>
          <p:cNvPr id="46" name="Rectangle 4"/>
          <p:cNvSpPr/>
          <p:nvPr/>
        </p:nvSpPr>
        <p:spPr>
          <a:xfrm>
            <a:off x="0" y="6351480"/>
            <a:ext cx="9143640" cy="69480"/>
          </a:xfrm>
          <a:prstGeom prst="rect">
            <a:avLst/>
          </a:prstGeom>
          <a:gradFill rotWithShape="0">
            <a:gsLst>
              <a:gs pos="0">
                <a:srgbClr val="333333"/>
              </a:gs>
              <a:gs pos="100000">
                <a:srgbClr val="d0d0d0"/>
              </a:gs>
            </a:gsLst>
            <a:lin ang="0"/>
          </a:gradFill>
          <a:ln w="3175">
            <a:solidFill>
              <a:srgbClr val="ababab"/>
            </a:solidFill>
            <a:miter/>
          </a:ln>
        </p:spPr>
        <p:style>
          <a:lnRef idx="0"/>
          <a:fillRef idx="0"/>
          <a:effectRef idx="0"/>
          <a:fontRef idx="minor"/>
        </p:style>
      </p:sp>
      <p:sp>
        <p:nvSpPr>
          <p:cNvPr id="47" name="Rectangle 8"/>
          <p:cNvSpPr/>
          <p:nvPr/>
        </p:nvSpPr>
        <p:spPr>
          <a:xfrm>
            <a:off x="0" y="857160"/>
            <a:ext cx="9143640" cy="70920"/>
          </a:xfrm>
          <a:prstGeom prst="rect">
            <a:avLst/>
          </a:prstGeom>
          <a:gradFill rotWithShape="0">
            <a:gsLst>
              <a:gs pos="0">
                <a:srgbClr val="766000"/>
              </a:gs>
              <a:gs pos="100000">
                <a:srgbClr val="ffde53"/>
              </a:gs>
            </a:gsLst>
            <a:lin ang="0"/>
          </a:gradFill>
          <a:ln w="3175">
            <a:solidFill>
              <a:srgbClr val="e8bc00"/>
            </a:solidFill>
            <a:miter/>
          </a:ln>
        </p:spPr>
        <p:style>
          <a:lnRef idx="0"/>
          <a:fillRef idx="0"/>
          <a:effectRef idx="0"/>
          <a:fontRef idx="minor"/>
        </p:style>
      </p:sp>
      <p:pic>
        <p:nvPicPr>
          <p:cNvPr id="48" name="Picture 8" descr="Picture1.jpg"/>
          <p:cNvPicPr/>
          <p:nvPr/>
        </p:nvPicPr>
        <p:blipFill>
          <a:blip r:embed="rId2"/>
          <a:stretch/>
        </p:blipFill>
        <p:spPr>
          <a:xfrm>
            <a:off x="71280" y="6215040"/>
            <a:ext cx="499680" cy="614160"/>
          </a:xfrm>
          <a:prstGeom prst="rect">
            <a:avLst/>
          </a:prstGeom>
          <a:ln w="0">
            <a:noFill/>
          </a:ln>
        </p:spPr>
      </p:pic>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600" spc="-1" strike="noStrike">
                <a:solidFill>
                  <a:srgbClr val="000000"/>
                </a:solidFill>
                <a:latin typeface="Tahoma"/>
              </a:rPr>
              <a:t>Click to edit the title text format</a:t>
            </a:r>
            <a:endParaRPr b="0" lang="en-US" sz="1600" spc="-1" strike="noStrike">
              <a:solidFill>
                <a:srgbClr val="000000"/>
              </a:solidFill>
              <a:latin typeface="Tahoma"/>
            </a:endParaRPr>
          </a:p>
        </p:txBody>
      </p:sp>
      <p:sp>
        <p:nvSpPr>
          <p:cNvPr id="5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imes New Roman"/>
              </a:rPr>
              <a:t>Click to edit the outline text format</a:t>
            </a:r>
            <a:endParaRPr b="0" lang="en-US" sz="28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imes New Roman"/>
              </a:rPr>
              <a:t>Second Outline Level</a:t>
            </a:r>
            <a:endParaRPr b="0" lang="en-US" sz="20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imes New Roman"/>
              </a:rPr>
              <a:t>Third Outline Level</a:t>
            </a:r>
            <a:endParaRPr b="0" lang="en-US" sz="20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Times New Roman"/>
              </a:rPr>
              <a:t>Fourth Outline Level</a:t>
            </a:r>
            <a:endParaRPr b="0" lang="en-US" sz="16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Rectangle 6"/>
          <p:cNvSpPr/>
          <p:nvPr/>
        </p:nvSpPr>
        <p:spPr>
          <a:xfrm>
            <a:off x="2857680" y="6400800"/>
            <a:ext cx="1904760" cy="456840"/>
          </a:xfrm>
          <a:prstGeom prst="rect">
            <a:avLst/>
          </a:prstGeom>
          <a:noFill/>
          <a:ln w="9525">
            <a:noFill/>
          </a:ln>
        </p:spPr>
        <p:style>
          <a:lnRef idx="0"/>
          <a:fillRef idx="0"/>
          <a:effectRef idx="0"/>
          <a:fontRef idx="minor"/>
        </p:style>
        <p:txBody>
          <a:bodyPr lIns="90000" rIns="90000" tIns="45000" bIns="45000" anchor="b">
            <a:noAutofit/>
          </a:bodyPr>
          <a:p>
            <a:pPr algn="r">
              <a:lnSpc>
                <a:spcPct val="100000"/>
              </a:lnSpc>
              <a:buNone/>
            </a:pPr>
            <a:fld id="{85B2C12D-A8FD-4573-9394-AB63BD0011C4}" type="slidenum">
              <a:rPr b="0" lang="en-US" sz="1400" spc="-1" strike="noStrike">
                <a:solidFill>
                  <a:srgbClr val="000000"/>
                </a:solidFill>
                <a:latin typeface="Tahoma"/>
                <a:ea typeface="굴림"/>
              </a:rPr>
              <a:t>&lt;number&gt;</a:t>
            </a:fld>
            <a:endParaRPr b="0" lang="en-US" sz="1400" spc="-1" strike="noStrike">
              <a:latin typeface="Arial"/>
            </a:endParaRPr>
          </a:p>
        </p:txBody>
      </p:sp>
      <p:sp>
        <p:nvSpPr>
          <p:cNvPr id="88" name="Rectangle 7"/>
          <p:cNvSpPr/>
          <p:nvPr/>
        </p:nvSpPr>
        <p:spPr>
          <a:xfrm>
            <a:off x="6072120" y="6215040"/>
            <a:ext cx="3142800" cy="57132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buNone/>
            </a:pPr>
            <a:r>
              <a:rPr b="1" lang="en-US" sz="1600" spc="-1" strike="noStrike">
                <a:solidFill>
                  <a:srgbClr val="444444"/>
                </a:solidFill>
                <a:latin typeface="Constantia"/>
                <a:ea typeface="MS PGothic"/>
              </a:rPr>
              <a:t>Department of CSE, CUET</a:t>
            </a:r>
            <a:endParaRPr b="0" lang="en-US" sz="1600" spc="-1" strike="noStrike">
              <a:latin typeface="Arial"/>
            </a:endParaRPr>
          </a:p>
        </p:txBody>
      </p:sp>
      <p:sp>
        <p:nvSpPr>
          <p:cNvPr id="89" name="Rectangle 4"/>
          <p:cNvSpPr/>
          <p:nvPr/>
        </p:nvSpPr>
        <p:spPr>
          <a:xfrm>
            <a:off x="0" y="6351480"/>
            <a:ext cx="9143640" cy="69480"/>
          </a:xfrm>
          <a:prstGeom prst="rect">
            <a:avLst/>
          </a:prstGeom>
          <a:gradFill rotWithShape="0">
            <a:gsLst>
              <a:gs pos="0">
                <a:srgbClr val="333333"/>
              </a:gs>
              <a:gs pos="100000">
                <a:srgbClr val="d0d0d0"/>
              </a:gs>
            </a:gsLst>
            <a:lin ang="0"/>
          </a:gradFill>
          <a:ln w="3175">
            <a:solidFill>
              <a:srgbClr val="ababab"/>
            </a:solidFill>
            <a:miter/>
          </a:ln>
        </p:spPr>
        <p:style>
          <a:lnRef idx="0"/>
          <a:fillRef idx="0"/>
          <a:effectRef idx="0"/>
          <a:fontRef idx="minor"/>
        </p:style>
      </p:sp>
      <p:sp>
        <p:nvSpPr>
          <p:cNvPr id="90" name="Rectangle 8"/>
          <p:cNvSpPr/>
          <p:nvPr/>
        </p:nvSpPr>
        <p:spPr>
          <a:xfrm>
            <a:off x="0" y="857160"/>
            <a:ext cx="9143640" cy="70920"/>
          </a:xfrm>
          <a:prstGeom prst="rect">
            <a:avLst/>
          </a:prstGeom>
          <a:gradFill rotWithShape="0">
            <a:gsLst>
              <a:gs pos="0">
                <a:srgbClr val="766000"/>
              </a:gs>
              <a:gs pos="100000">
                <a:srgbClr val="ffde53"/>
              </a:gs>
            </a:gsLst>
            <a:lin ang="0"/>
          </a:gradFill>
          <a:ln w="3175">
            <a:solidFill>
              <a:srgbClr val="e8bc00"/>
            </a:solidFill>
            <a:miter/>
          </a:ln>
        </p:spPr>
        <p:style>
          <a:lnRef idx="0"/>
          <a:fillRef idx="0"/>
          <a:effectRef idx="0"/>
          <a:fontRef idx="minor"/>
        </p:style>
      </p:sp>
      <p:pic>
        <p:nvPicPr>
          <p:cNvPr id="91" name="Picture 8" descr="Picture1.jpg"/>
          <p:cNvPicPr/>
          <p:nvPr/>
        </p:nvPicPr>
        <p:blipFill>
          <a:blip r:embed="rId2"/>
          <a:stretch/>
        </p:blipFill>
        <p:spPr>
          <a:xfrm>
            <a:off x="71280" y="6215040"/>
            <a:ext cx="499680" cy="614160"/>
          </a:xfrm>
          <a:prstGeom prst="rect">
            <a:avLst/>
          </a:prstGeom>
          <a:ln w="0">
            <a:noFill/>
          </a:ln>
        </p:spPr>
      </p:pic>
      <p:sp>
        <p:nvSpPr>
          <p:cNvPr id="92" name="PlaceHolder 1"/>
          <p:cNvSpPr>
            <a:spLocks noGrp="1"/>
          </p:cNvSpPr>
          <p:nvPr>
            <p:ph type="title"/>
          </p:nvPr>
        </p:nvSpPr>
        <p:spPr>
          <a:xfrm>
            <a:off x="0" y="0"/>
            <a:ext cx="9143640" cy="836280"/>
          </a:xfrm>
          <a:prstGeom prst="rect">
            <a:avLst/>
          </a:prstGeom>
          <a:gradFill rotWithShape="0">
            <a:gsLst>
              <a:gs pos="0">
                <a:srgbClr val="d0d0d0"/>
              </a:gs>
              <a:gs pos="100000">
                <a:srgbClr val="ffffff">
                  <a:alpha val="0"/>
                </a:srgbClr>
              </a:gs>
            </a:gsLst>
            <a:lin ang="0"/>
          </a:gradFill>
          <a:ln w="0">
            <a:noFill/>
          </a:ln>
        </p:spPr>
        <p:txBody>
          <a:bodyPr numCol="1" spcCol="0" lIns="18000" rIns="18000" tIns="10800" bIns="10800" anchor="ctr" anchorCtr="1">
            <a:noAutofit/>
          </a:bodyPr>
          <a:p>
            <a:pPr algn="ctr">
              <a:lnSpc>
                <a:spcPct val="100000"/>
              </a:lnSpc>
              <a:buNone/>
            </a:pPr>
            <a:r>
              <a:rPr b="0" lang="en-US" sz="3200" spc="-1" strike="noStrike">
                <a:solidFill>
                  <a:srgbClr val="1c1c1c"/>
                </a:solidFill>
                <a:latin typeface="Times New Roman"/>
                <a:ea typeface="굴림"/>
              </a:rPr>
              <a:t>Click to edit Master title style</a:t>
            </a:r>
            <a:endParaRPr b="0" lang="en-US" sz="3200" spc="-1" strike="noStrike">
              <a:solidFill>
                <a:srgbClr val="000000"/>
              </a:solidFill>
              <a:latin typeface="Tahoma"/>
            </a:endParaRPr>
          </a:p>
        </p:txBody>
      </p:sp>
      <p:sp>
        <p:nvSpPr>
          <p:cNvPr id="93" name="PlaceHolder 2"/>
          <p:cNvSpPr>
            <a:spLocks noGrp="1"/>
          </p:cNvSpPr>
          <p:nvPr>
            <p:ph type="body"/>
          </p:nvPr>
        </p:nvSpPr>
        <p:spPr>
          <a:xfrm>
            <a:off x="144360" y="928800"/>
            <a:ext cx="8642160" cy="5471640"/>
          </a:xfrm>
          <a:prstGeom prst="rect">
            <a:avLst/>
          </a:prstGeom>
          <a:noFill/>
          <a:ln w="0">
            <a:noFill/>
          </a:ln>
        </p:spPr>
        <p:txBody>
          <a:bodyPr numCol="1" spcCol="0" anchor="t">
            <a:noAutofit/>
          </a:bodyPr>
          <a:p>
            <a:pPr marL="343080" indent="-343080">
              <a:lnSpc>
                <a:spcPct val="100000"/>
              </a:lnSpc>
              <a:spcBef>
                <a:spcPts val="561"/>
              </a:spcBef>
              <a:buSzPct val="100000"/>
              <a:buBlip>
                <a:blip r:embed="rId3"/>
              </a:buBlip>
            </a:pPr>
            <a:r>
              <a:rPr b="0" lang="en-US" sz="2800" spc="-1" strike="noStrike">
                <a:solidFill>
                  <a:srgbClr val="000000"/>
                </a:solidFill>
                <a:latin typeface="Times New Roman"/>
                <a:ea typeface="굴림"/>
              </a:rPr>
              <a:t>Click to edit Master text styles</a:t>
            </a:r>
            <a:endParaRPr b="0" lang="en-US" sz="2800" spc="-1" strike="noStrike">
              <a:solidFill>
                <a:srgbClr val="000000"/>
              </a:solidFill>
              <a:latin typeface="Times New Roman"/>
            </a:endParaRPr>
          </a:p>
          <a:p>
            <a:pPr lvl="1" marL="743040" indent="-285840">
              <a:lnSpc>
                <a:spcPct val="100000"/>
              </a:lnSpc>
              <a:spcBef>
                <a:spcPts val="479"/>
              </a:spcBef>
              <a:buSzPct val="100000"/>
              <a:buBlip>
                <a:blip r:embed="rId4"/>
              </a:buBlip>
            </a:pPr>
            <a:r>
              <a:rPr b="0" lang="en-US" sz="2400" spc="-1" strike="noStrike">
                <a:solidFill>
                  <a:srgbClr val="000000"/>
                </a:solidFill>
                <a:latin typeface="Times New Roman"/>
                <a:ea typeface="굴림"/>
              </a:rPr>
              <a:t>Second level</a:t>
            </a:r>
            <a:endParaRPr b="0" lang="en-US" sz="2400" spc="-1" strike="noStrike">
              <a:solidFill>
                <a:srgbClr val="000000"/>
              </a:solidFill>
              <a:latin typeface="Times New Roman"/>
            </a:endParaRPr>
          </a:p>
          <a:p>
            <a:pPr lvl="2" marL="1143000" indent="-228600">
              <a:lnSpc>
                <a:spcPct val="100000"/>
              </a:lnSpc>
              <a:spcBef>
                <a:spcPts val="400"/>
              </a:spcBef>
              <a:buSzPct val="100000"/>
              <a:buBlip>
                <a:blip r:embed="rId5"/>
              </a:buBlip>
            </a:pPr>
            <a:r>
              <a:rPr b="0" lang="en-US" sz="2000" spc="-1" strike="noStrike">
                <a:solidFill>
                  <a:srgbClr val="000000"/>
                </a:solidFill>
                <a:latin typeface="Times New Roman"/>
                <a:ea typeface="굴림"/>
              </a:rPr>
              <a:t>Third level</a:t>
            </a:r>
            <a:endParaRPr b="0" lang="en-US" sz="2000" spc="-1" strike="noStrike">
              <a:solidFill>
                <a:srgbClr val="000000"/>
              </a:solidFill>
              <a:latin typeface="Times New Roman"/>
            </a:endParaRPr>
          </a:p>
          <a:p>
            <a:pPr lvl="3" marL="1600200" indent="-228600">
              <a:lnSpc>
                <a:spcPct val="100000"/>
              </a:lnSpc>
              <a:spcBef>
                <a:spcPts val="400"/>
              </a:spcBef>
              <a:buSzPct val="100000"/>
              <a:buBlip>
                <a:blip r:embed="rId6"/>
              </a:buBlip>
            </a:pPr>
            <a:r>
              <a:rPr b="0" lang="en-US" sz="2000" spc="-1" strike="noStrike">
                <a:solidFill>
                  <a:srgbClr val="000000"/>
                </a:solidFill>
                <a:latin typeface="Times New Roman"/>
                <a:ea typeface="굴림"/>
              </a:rPr>
              <a:t>Fourth level</a:t>
            </a:r>
            <a:endParaRPr b="0" lang="en-US" sz="2000" spc="-1" strike="noStrike">
              <a:solidFill>
                <a:srgbClr val="000000"/>
              </a:solidFill>
              <a:latin typeface="Times New Roman"/>
            </a:endParaRPr>
          </a:p>
          <a:p>
            <a:pPr lvl="4" marL="2057400" indent="-228600">
              <a:lnSpc>
                <a:spcPct val="100000"/>
              </a:lnSpc>
              <a:spcBef>
                <a:spcPts val="320"/>
              </a:spcBef>
              <a:buSzPct val="100000"/>
              <a:buBlip>
                <a:blip r:embed="rId7"/>
              </a:buBlip>
            </a:pPr>
            <a:r>
              <a:rPr b="0" lang="en-US" sz="1600" spc="-1" strike="noStrike">
                <a:solidFill>
                  <a:srgbClr val="000000"/>
                </a:solidFill>
                <a:latin typeface="Times New Roman"/>
                <a:ea typeface="굴림"/>
              </a:rPr>
              <a:t>Fifth level</a:t>
            </a:r>
            <a:endParaRPr b="0" lang="en-US"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0" y="489240"/>
            <a:ext cx="8866800" cy="1480680"/>
          </a:xfrm>
          <a:prstGeom prst="rect">
            <a:avLst/>
          </a:prstGeom>
          <a:solidFill>
            <a:srgbClr val="ffffff"/>
          </a:solidFill>
          <a:ln w="0">
            <a:noFill/>
          </a:ln>
        </p:spPr>
        <p:txBody>
          <a:bodyPr numCol="1" spcCol="0" anchor="b" anchorCtr="1">
            <a:noAutofit/>
          </a:bodyPr>
          <a:p>
            <a:pPr algn="ctr">
              <a:lnSpc>
                <a:spcPct val="100000"/>
              </a:lnSpc>
              <a:buNone/>
            </a:pPr>
            <a:br>
              <a:rPr sz="3600"/>
            </a:br>
            <a:br>
              <a:rPr sz="3600"/>
            </a:br>
            <a:br>
              <a:rPr sz="3600"/>
            </a:br>
            <a:r>
              <a:rPr b="1" lang="en-US" sz="2800" spc="-1" strike="noStrike">
                <a:solidFill>
                  <a:srgbClr val="1c1c1c"/>
                </a:solidFill>
                <a:latin typeface="Times New Roman"/>
                <a:ea typeface="휴먼명조"/>
              </a:rPr>
              <a:t>Development of a Multi-criteria based Tourist Place      Recommendation System for the Bangladeshi People     Using Machine Learning</a:t>
            </a:r>
            <a:endParaRPr b="0" lang="en-US" sz="2800" spc="-1" strike="noStrike">
              <a:solidFill>
                <a:srgbClr val="000000"/>
              </a:solidFill>
              <a:latin typeface="Tahoma"/>
            </a:endParaRPr>
          </a:p>
        </p:txBody>
      </p:sp>
      <p:sp>
        <p:nvSpPr>
          <p:cNvPr id="131" name="TextBox 3"/>
          <p:cNvSpPr/>
          <p:nvPr/>
        </p:nvSpPr>
        <p:spPr>
          <a:xfrm>
            <a:off x="133920" y="3663360"/>
            <a:ext cx="302616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Times New Roman"/>
                <a:ea typeface="굴림"/>
              </a:rPr>
              <a:t>Presented By :</a:t>
            </a:r>
            <a:endParaRPr b="0" lang="en-US" sz="2000" spc="-1" strike="noStrike">
              <a:latin typeface="Arial"/>
            </a:endParaRPr>
          </a:p>
          <a:p>
            <a:pPr>
              <a:lnSpc>
                <a:spcPct val="100000"/>
              </a:lnSpc>
              <a:buNone/>
            </a:pPr>
            <a:r>
              <a:rPr b="0" lang="en-US" sz="2000" spc="-1" strike="noStrike">
                <a:solidFill>
                  <a:srgbClr val="000000"/>
                </a:solidFill>
                <a:latin typeface="Times New Roman"/>
                <a:ea typeface="굴림"/>
              </a:rPr>
              <a:t>Azmain Abid Khan</a:t>
            </a:r>
            <a:endParaRPr b="0" lang="en-US" sz="2000" spc="-1" strike="noStrike">
              <a:latin typeface="Arial"/>
            </a:endParaRPr>
          </a:p>
          <a:p>
            <a:pPr>
              <a:lnSpc>
                <a:spcPct val="100000"/>
              </a:lnSpc>
              <a:buNone/>
            </a:pPr>
            <a:r>
              <a:rPr b="0" lang="en-US" sz="2000" spc="-1" strike="noStrike">
                <a:solidFill>
                  <a:srgbClr val="000000"/>
                </a:solidFill>
                <a:latin typeface="Times New Roman"/>
                <a:ea typeface="굴림"/>
              </a:rPr>
              <a:t>ID: 1704130</a:t>
            </a:r>
            <a:endParaRPr b="0" lang="en-US" sz="2000" spc="-1" strike="noStrike">
              <a:latin typeface="Arial"/>
            </a:endParaRPr>
          </a:p>
        </p:txBody>
      </p:sp>
      <p:sp>
        <p:nvSpPr>
          <p:cNvPr id="132" name="TextBox 4"/>
          <p:cNvSpPr/>
          <p:nvPr/>
        </p:nvSpPr>
        <p:spPr>
          <a:xfrm>
            <a:off x="5893920" y="3663360"/>
            <a:ext cx="346824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Times New Roman"/>
                <a:ea typeface="굴림"/>
              </a:rPr>
              <a:t>Supervised By </a:t>
            </a:r>
            <a:r>
              <a:rPr b="1" lang="en-US" sz="2000" spc="-1" strike="noStrike" u="sng">
                <a:solidFill>
                  <a:srgbClr val="000000"/>
                </a:solidFill>
                <a:uFillTx/>
                <a:latin typeface="Times New Roman"/>
                <a:ea typeface="굴림"/>
              </a:rPr>
              <a:t>:</a:t>
            </a:r>
            <a:endParaRPr b="0" lang="en-US" sz="2000" spc="-1" strike="noStrike">
              <a:latin typeface="Arial"/>
            </a:endParaRPr>
          </a:p>
          <a:p>
            <a:pPr>
              <a:lnSpc>
                <a:spcPct val="100000"/>
              </a:lnSpc>
              <a:buNone/>
            </a:pPr>
            <a:r>
              <a:rPr b="0" lang="en-US" sz="2000" spc="-1" strike="noStrike">
                <a:solidFill>
                  <a:srgbClr val="000000"/>
                </a:solidFill>
                <a:latin typeface="Times New Roman"/>
                <a:ea typeface="굴림"/>
              </a:rPr>
              <a:t>Dr. Mahfuzulhoq Chowdhury</a:t>
            </a:r>
            <a:endParaRPr b="0" lang="en-US" sz="2000" spc="-1" strike="noStrike">
              <a:latin typeface="Arial"/>
            </a:endParaRPr>
          </a:p>
          <a:p>
            <a:pPr>
              <a:lnSpc>
                <a:spcPct val="100000"/>
              </a:lnSpc>
              <a:buNone/>
            </a:pPr>
            <a:r>
              <a:rPr b="0" lang="en-US" sz="2000" spc="-1" strike="noStrike">
                <a:solidFill>
                  <a:srgbClr val="000000"/>
                </a:solidFill>
                <a:latin typeface="Times New Roman"/>
                <a:ea typeface="굴림"/>
              </a:rPr>
              <a:t>Associate Professor</a:t>
            </a:r>
            <a:endParaRPr b="0" lang="en-US" sz="2000" spc="-1" strike="noStrike">
              <a:latin typeface="Arial"/>
            </a:endParaRPr>
          </a:p>
          <a:p>
            <a:pPr>
              <a:lnSpc>
                <a:spcPct val="100000"/>
              </a:lnSpc>
              <a:buNone/>
            </a:pPr>
            <a:r>
              <a:rPr b="0" lang="en-US" sz="2000" spc="-1" strike="noStrike">
                <a:solidFill>
                  <a:srgbClr val="000000"/>
                </a:solidFill>
                <a:latin typeface="Times New Roman"/>
                <a:ea typeface="굴림"/>
              </a:rPr>
              <a:t>Dept. of CSE, CUET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Rectangle 2"/>
          <p:cNvSpPr/>
          <p:nvPr/>
        </p:nvSpPr>
        <p:spPr>
          <a:xfrm>
            <a:off x="0" y="0"/>
            <a:ext cx="8744400" cy="87876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scene3d>
              <a:camera prst="orthographicFront"/>
              <a:lightRig dir="t" rig="threePt"/>
            </a:scene3d>
          </a:bodyPr>
          <a:p>
            <a:pPr marL="457200" algn="ctr">
              <a:lnSpc>
                <a:spcPct val="100000"/>
              </a:lnSpc>
              <a:buNone/>
            </a:pPr>
            <a:r>
              <a:rPr b="1" lang="en-IN" sz="3200" spc="-1" strike="noStrike">
                <a:solidFill>
                  <a:srgbClr val="000000"/>
                </a:solidFill>
                <a:latin typeface="Times New Roman"/>
                <a:ea typeface="굴림"/>
              </a:rPr>
              <a:t>Methodology(Contd.)</a:t>
            </a:r>
            <a:endParaRPr b="0" lang="en-US" sz="3200" spc="-1" strike="noStrike">
              <a:latin typeface="Arial"/>
            </a:endParaRPr>
          </a:p>
        </p:txBody>
      </p:sp>
      <p:pic>
        <p:nvPicPr>
          <p:cNvPr id="155" name="Picture 4" descr=""/>
          <p:cNvPicPr/>
          <p:nvPr/>
        </p:nvPicPr>
        <p:blipFill>
          <a:blip r:embed="rId1"/>
          <a:stretch/>
        </p:blipFill>
        <p:spPr>
          <a:xfrm>
            <a:off x="558720" y="1086840"/>
            <a:ext cx="7882200" cy="5093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0" y="-18360"/>
            <a:ext cx="9122400" cy="880560"/>
          </a:xfrm>
          <a:prstGeom prst="rect">
            <a:avLst/>
          </a:prstGeom>
          <a:gradFill rotWithShape="0">
            <a:gsLst>
              <a:gs pos="0">
                <a:srgbClr val="d0d0d0"/>
              </a:gs>
              <a:gs pos="100000">
                <a:srgbClr val="ffffff">
                  <a:alpha val="0"/>
                </a:srgbClr>
              </a:gs>
            </a:gsLst>
            <a:lin ang="0"/>
          </a:gradFill>
          <a:ln w="0">
            <a:noFill/>
          </a:ln>
        </p:spPr>
        <p:txBody>
          <a:bodyPr numCol="1" spcCol="0" lIns="18000" rIns="18000" tIns="10800" bIns="10800" anchor="ctr" anchorCtr="1">
            <a:noAutofit/>
          </a:bodyPr>
          <a:p>
            <a:pPr algn="ctr">
              <a:lnSpc>
                <a:spcPct val="100000"/>
              </a:lnSpc>
              <a:buNone/>
            </a:pPr>
            <a:r>
              <a:rPr b="1" lang="en-US" sz="3200" spc="-1" strike="noStrike">
                <a:solidFill>
                  <a:srgbClr val="000000"/>
                </a:solidFill>
                <a:latin typeface="Times New Roman"/>
                <a:ea typeface="굴림"/>
              </a:rPr>
              <a:t>Methodology(Contd.)</a:t>
            </a:r>
            <a:endParaRPr b="0" lang="en-US" sz="3200" spc="-1" strike="noStrike">
              <a:solidFill>
                <a:srgbClr val="000000"/>
              </a:solidFill>
              <a:latin typeface="Tahoma"/>
            </a:endParaRPr>
          </a:p>
        </p:txBody>
      </p:sp>
      <p:sp>
        <p:nvSpPr>
          <p:cNvPr id="157" name="Can 2"/>
          <p:cNvSpPr/>
          <p:nvPr/>
        </p:nvSpPr>
        <p:spPr>
          <a:xfrm>
            <a:off x="444600" y="3766680"/>
            <a:ext cx="613080" cy="367200"/>
          </a:xfrm>
          <a:prstGeom prst="can">
            <a:avLst>
              <a:gd name="adj" fmla="val 25000"/>
            </a:avLst>
          </a:prstGeom>
          <a:solidFill>
            <a:schemeClr val="bg1"/>
          </a:solidFill>
          <a:ln>
            <a:solidFill>
              <a:srgbClr val="ffffff"/>
            </a:solidFill>
            <a:round/>
          </a:ln>
        </p:spPr>
        <p:style>
          <a:lnRef idx="2">
            <a:schemeClr val="accent6"/>
          </a:lnRef>
          <a:fillRef idx="1">
            <a:schemeClr val="lt1"/>
          </a:fillRef>
          <a:effectRef idx="0">
            <a:schemeClr val="accent6"/>
          </a:effectRef>
          <a:fontRef idx="minor"/>
        </p:style>
      </p:sp>
      <p:pic>
        <p:nvPicPr>
          <p:cNvPr id="158" name="Picture 4" descr=""/>
          <p:cNvPicPr/>
          <p:nvPr/>
        </p:nvPicPr>
        <p:blipFill>
          <a:blip r:embed="rId1"/>
          <a:stretch/>
        </p:blipFill>
        <p:spPr>
          <a:xfrm>
            <a:off x="685800" y="1580400"/>
            <a:ext cx="7983720" cy="4049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2"/>
          <p:cNvSpPr/>
          <p:nvPr/>
        </p:nvSpPr>
        <p:spPr>
          <a:xfrm>
            <a:off x="0" y="0"/>
            <a:ext cx="8744400" cy="87876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scene3d>
              <a:camera prst="orthographicFront"/>
              <a:lightRig dir="t" rig="threePt"/>
            </a:scene3d>
          </a:bodyPr>
          <a:p>
            <a:pPr marL="457200" algn="ctr">
              <a:lnSpc>
                <a:spcPct val="100000"/>
              </a:lnSpc>
              <a:buNone/>
            </a:pPr>
            <a:r>
              <a:rPr b="1" lang="en-IN" sz="3200" spc="-1" strike="noStrike">
                <a:solidFill>
                  <a:srgbClr val="000000"/>
                </a:solidFill>
                <a:latin typeface="Times New Roman"/>
                <a:ea typeface="굴림"/>
              </a:rPr>
              <a:t>Required Tools</a:t>
            </a:r>
            <a:endParaRPr b="0" lang="en-US" sz="3200" spc="-1" strike="noStrike">
              <a:latin typeface="Arial"/>
            </a:endParaRPr>
          </a:p>
        </p:txBody>
      </p:sp>
      <p:sp>
        <p:nvSpPr>
          <p:cNvPr id="160" name="TextBox 6"/>
          <p:cNvSpPr/>
          <p:nvPr/>
        </p:nvSpPr>
        <p:spPr>
          <a:xfrm>
            <a:off x="185400" y="1240200"/>
            <a:ext cx="8885880" cy="4965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Times New Roman"/>
                <a:ea typeface="굴림"/>
              </a:rPr>
              <a:t>Tools required to implement this system is given below :</a:t>
            </a:r>
            <a:endParaRPr b="0" lang="en-US" sz="2400" spc="-1" strike="noStrike">
              <a:latin typeface="Arial"/>
            </a:endParaRPr>
          </a:p>
          <a:p>
            <a:pPr>
              <a:lnSpc>
                <a:spcPct val="100000"/>
              </a:lnSpc>
              <a:buNone/>
            </a:pPr>
            <a:endParaRPr b="0" lang="en-US" sz="1600" spc="-1" strike="noStrike">
              <a:latin typeface="Arial"/>
            </a:endParaRPr>
          </a:p>
          <a:p>
            <a:pPr>
              <a:lnSpc>
                <a:spcPct val="100000"/>
              </a:lnSpc>
              <a:buNone/>
            </a:pPr>
            <a:r>
              <a:rPr b="1" lang="en-US" sz="2400" spc="-1" strike="noStrike">
                <a:solidFill>
                  <a:srgbClr val="000000"/>
                </a:solidFill>
                <a:latin typeface="Times New Roman"/>
                <a:ea typeface="굴림"/>
              </a:rPr>
              <a:t>Hardware requirements :</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Times New Roman"/>
                <a:ea typeface="굴림"/>
              </a:rPr>
              <a:t> </a:t>
            </a:r>
            <a:r>
              <a:rPr b="0" lang="en-US" sz="2400" spc="-1" strike="noStrike">
                <a:solidFill>
                  <a:srgbClr val="000000"/>
                </a:solidFill>
                <a:latin typeface="Times New Roman"/>
                <a:ea typeface="굴림"/>
              </a:rPr>
              <a:t>A Personal Computer</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Times New Roman"/>
                <a:ea typeface="굴림"/>
              </a:rPr>
              <a:t> </a:t>
            </a:r>
            <a:r>
              <a:rPr b="0" lang="en-US" sz="2400" spc="-1" strike="noStrike">
                <a:solidFill>
                  <a:srgbClr val="000000"/>
                </a:solidFill>
                <a:latin typeface="Times New Roman"/>
                <a:ea typeface="굴림"/>
              </a:rPr>
              <a:t>Internet Connectivity </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Times New Roman"/>
                <a:ea typeface="굴림"/>
              </a:rPr>
              <a:t> </a:t>
            </a:r>
            <a:r>
              <a:rPr b="0" lang="en-US" sz="2400" spc="-1" strike="noStrike">
                <a:solidFill>
                  <a:srgbClr val="000000"/>
                </a:solidFill>
                <a:latin typeface="Times New Roman"/>
                <a:ea typeface="굴림"/>
              </a:rPr>
              <a:t>A Smartphone</a:t>
            </a:r>
            <a:endParaRPr b="0" lang="en-US" sz="2400" spc="-1" strike="noStrike">
              <a:latin typeface="Arial"/>
            </a:endParaRPr>
          </a:p>
          <a:p>
            <a:pPr>
              <a:lnSpc>
                <a:spcPct val="100000"/>
              </a:lnSpc>
              <a:buNone/>
            </a:pPr>
            <a:endParaRPr b="0" lang="en-US" sz="1600" spc="-1" strike="noStrike">
              <a:latin typeface="Arial"/>
            </a:endParaRPr>
          </a:p>
          <a:p>
            <a:pPr>
              <a:lnSpc>
                <a:spcPct val="100000"/>
              </a:lnSpc>
              <a:buNone/>
            </a:pPr>
            <a:r>
              <a:rPr b="1" lang="en-US" sz="2400" spc="-1" strike="noStrike">
                <a:solidFill>
                  <a:srgbClr val="000000"/>
                </a:solidFill>
                <a:latin typeface="Times New Roman"/>
                <a:ea typeface="굴림"/>
              </a:rPr>
              <a:t>Software Tools:</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Times New Roman"/>
                <a:ea typeface="굴림"/>
              </a:rPr>
              <a:t> </a:t>
            </a:r>
            <a:r>
              <a:rPr b="0" lang="en-US" sz="2400" spc="-1" strike="noStrike">
                <a:solidFill>
                  <a:srgbClr val="000000"/>
                </a:solidFill>
                <a:latin typeface="Times New Roman"/>
                <a:ea typeface="굴림"/>
              </a:rPr>
              <a:t>Visual Studio Code</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Times New Roman"/>
                <a:ea typeface="굴림"/>
              </a:rPr>
              <a:t> </a:t>
            </a:r>
            <a:r>
              <a:rPr b="0" lang="en-US" sz="2400" spc="-1" strike="noStrike">
                <a:solidFill>
                  <a:srgbClr val="000000"/>
                </a:solidFill>
                <a:latin typeface="Times New Roman"/>
                <a:ea typeface="굴림"/>
              </a:rPr>
              <a:t>Flutter</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Times New Roman"/>
                <a:ea typeface="굴림"/>
              </a:rPr>
              <a:t> </a:t>
            </a:r>
            <a:r>
              <a:rPr b="0" lang="en-US" sz="2400" spc="-1" strike="noStrike">
                <a:solidFill>
                  <a:srgbClr val="000000"/>
                </a:solidFill>
                <a:latin typeface="Times New Roman"/>
                <a:ea typeface="굴림"/>
              </a:rPr>
              <a:t>Firebase</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Times New Roman"/>
                <a:ea typeface="굴림"/>
              </a:rPr>
              <a:t> </a:t>
            </a:r>
            <a:r>
              <a:rPr b="0" lang="en-US" sz="2400" spc="-1" strike="noStrike">
                <a:solidFill>
                  <a:srgbClr val="000000"/>
                </a:solidFill>
                <a:latin typeface="Times New Roman"/>
                <a:ea typeface="굴림"/>
              </a:rPr>
              <a:t>Google Map API</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Times New Roman"/>
                <a:ea typeface="굴림"/>
              </a:rPr>
              <a:t> </a:t>
            </a:r>
            <a:r>
              <a:rPr b="0" lang="en-GB" sz="2400" spc="-1" strike="noStrike">
                <a:solidFill>
                  <a:srgbClr val="000000"/>
                </a:solidFill>
                <a:latin typeface="Times New Roman"/>
                <a:ea typeface="굴림"/>
              </a:rPr>
              <a:t>Jupyter Notebook with Python 3.x installed</a:t>
            </a:r>
            <a:endParaRPr b="0" lang="en-US" sz="2400" spc="-1" strike="noStrike">
              <a:latin typeface="Arial"/>
            </a:endParaRPr>
          </a:p>
          <a:p>
            <a:pPr algn="just">
              <a:lnSpc>
                <a:spcPct val="100000"/>
              </a:lnSpc>
              <a:buNone/>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94" dur="indefinite" restart="never" nodeType="tmRoot">
          <p:childTnLst>
            <p:seq>
              <p:cTn id="95" dur="indefinite" nodeType="mainSeq">
                <p:childTnLst>
                  <p:par>
                    <p:cTn id="96" fill="hold">
                      <p:stCondLst>
                        <p:cond delay="indefinite"/>
                      </p:stCondLst>
                      <p:childTnLst>
                        <p:par>
                          <p:cTn id="97" fill="hold">
                            <p:stCondLst>
                              <p:cond delay="0"/>
                            </p:stCondLst>
                            <p:childTnLst>
                              <p:par>
                                <p:cTn id="98" nodeType="clickEffect" fill="hold" presetClass="entr" presetID="1">
                                  <p:stCondLst>
                                    <p:cond delay="0"/>
                                  </p:stCondLst>
                                  <p:childTnLst>
                                    <p:set>
                                      <p:cBhvr>
                                        <p:cTn id="99"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
                                  <p:stCondLst>
                                    <p:cond delay="0"/>
                                  </p:stCondLst>
                                  <p:childTnLst>
                                    <p:set>
                                      <p:cBhvr>
                                        <p:cTn id="103"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
                                  <p:stCondLst>
                                    <p:cond delay="0"/>
                                  </p:stCondLst>
                                  <p:childTnLst>
                                    <p:set>
                                      <p:cBhvr>
                                        <p:cTn id="111" dur="1" fill="hold">
                                          <p:stCondLst>
                                            <p:cond delay="0"/>
                                          </p:stCondLst>
                                        </p:cTn>
                                        <p:tgtEl>
                                          <p:spTgt spid="160">
                                            <p:txEl>
                                              <p:pRg st="4" end="4"/>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1">
                                  <p:stCondLst>
                                    <p:cond delay="0"/>
                                  </p:stCondLst>
                                  <p:childTnLst>
                                    <p:set>
                                      <p:cBhvr>
                                        <p:cTn id="115" dur="1" fill="hold">
                                          <p:stCondLst>
                                            <p:cond delay="0"/>
                                          </p:stCondLst>
                                        </p:cTn>
                                        <p:tgtEl>
                                          <p:spTgt spid="160">
                                            <p:txEl>
                                              <p:pRg st="5" end="5"/>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1">
                                  <p:stCondLst>
                                    <p:cond delay="0"/>
                                  </p:stCondLst>
                                  <p:childTnLst>
                                    <p:set>
                                      <p:cBhvr>
                                        <p:cTn id="119" dur="1" fill="hold">
                                          <p:stCondLst>
                                            <p:cond delay="0"/>
                                          </p:stCondLst>
                                        </p:cTn>
                                        <p:tgtEl>
                                          <p:spTgt spid="160">
                                            <p:txEl>
                                              <p:pRg st="7" end="7"/>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1">
                                  <p:stCondLst>
                                    <p:cond delay="0"/>
                                  </p:stCondLst>
                                  <p:childTnLst>
                                    <p:set>
                                      <p:cBhvr>
                                        <p:cTn id="123" dur="1" fill="hold">
                                          <p:stCondLst>
                                            <p:cond delay="0"/>
                                          </p:stCondLst>
                                        </p:cTn>
                                        <p:tgtEl>
                                          <p:spTgt spid="160">
                                            <p:txEl>
                                              <p:pRg st="8" end="8"/>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1">
                                  <p:stCondLst>
                                    <p:cond delay="0"/>
                                  </p:stCondLst>
                                  <p:childTnLst>
                                    <p:set>
                                      <p:cBhvr>
                                        <p:cTn id="127" dur="1" fill="hold">
                                          <p:stCondLst>
                                            <p:cond delay="0"/>
                                          </p:stCondLst>
                                        </p:cTn>
                                        <p:tgtEl>
                                          <p:spTgt spid="160">
                                            <p:txEl>
                                              <p:pRg st="9" end="9"/>
                                            </p:txEl>
                                          </p:spTgt>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1">
                                  <p:stCondLst>
                                    <p:cond delay="0"/>
                                  </p:stCondLst>
                                  <p:childTnLst>
                                    <p:set>
                                      <p:cBhvr>
                                        <p:cTn id="131" dur="1" fill="hold">
                                          <p:stCondLst>
                                            <p:cond delay="0"/>
                                          </p:stCondLst>
                                        </p:cTn>
                                        <p:tgtEl>
                                          <p:spTgt spid="160">
                                            <p:txEl>
                                              <p:pRg st="10" end="10"/>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1">
                                  <p:stCondLst>
                                    <p:cond delay="0"/>
                                  </p:stCondLst>
                                  <p:childTnLst>
                                    <p:set>
                                      <p:cBhvr>
                                        <p:cTn id="135" dur="1" fill="hold">
                                          <p:stCondLst>
                                            <p:cond delay="0"/>
                                          </p:stCondLst>
                                        </p:cTn>
                                        <p:tgtEl>
                                          <p:spTgt spid="160">
                                            <p:txEl>
                                              <p:pRg st="11" end="1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1">
                                  <p:stCondLst>
                                    <p:cond delay="0"/>
                                  </p:stCondLst>
                                  <p:childTnLst>
                                    <p:set>
                                      <p:cBhvr>
                                        <p:cTn id="139" dur="1" fill="hold">
                                          <p:stCondLst>
                                            <p:cond delay="0"/>
                                          </p:stCondLst>
                                        </p:cTn>
                                        <p:tgtEl>
                                          <p:spTgt spid="160">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Box 2"/>
          <p:cNvSpPr/>
          <p:nvPr/>
        </p:nvSpPr>
        <p:spPr>
          <a:xfrm>
            <a:off x="0" y="1249200"/>
            <a:ext cx="9143640" cy="1552680"/>
          </a:xfrm>
          <a:prstGeom prst="rect">
            <a:avLst/>
          </a:prstGeom>
          <a:gradFill rotWithShape="0">
            <a:gsLst>
              <a:gs pos="0">
                <a:srgbClr val="bebebe"/>
              </a:gs>
              <a:gs pos="100000">
                <a:srgbClr val="f7f7f7"/>
              </a:gs>
            </a:gsLst>
            <a:lin ang="16200000"/>
          </a:gra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t">
            <a:spAutoFit/>
          </a:bodyPr>
          <a:p>
            <a:pPr algn="just">
              <a:lnSpc>
                <a:spcPct val="100000"/>
              </a:lnSpc>
              <a:buNone/>
            </a:pPr>
            <a:endParaRPr b="0" lang="en-US" sz="2400" spc="-1" strike="noStrike">
              <a:latin typeface="Arial"/>
            </a:endParaRPr>
          </a:p>
          <a:p>
            <a:pPr marL="216000" indent="-216000" algn="just">
              <a:lnSpc>
                <a:spcPct val="100000"/>
              </a:lnSpc>
              <a:buClr>
                <a:srgbClr val="000000"/>
              </a:buClr>
              <a:buFont typeface="Wingdings" charset="2"/>
              <a:buChar char=""/>
            </a:pPr>
            <a:r>
              <a:rPr b="0" lang="en-US" sz="2400" spc="-1" strike="noStrike">
                <a:solidFill>
                  <a:srgbClr val="000000"/>
                </a:solidFill>
                <a:latin typeface="Times New Roman"/>
                <a:ea typeface="Gulim"/>
              </a:rPr>
              <a:t> </a:t>
            </a:r>
            <a:r>
              <a:rPr b="0" lang="en-US" sz="2400" spc="-1" strike="noStrike">
                <a:solidFill>
                  <a:srgbClr val="000000"/>
                </a:solidFill>
                <a:latin typeface="Times New Roman"/>
                <a:ea typeface="Gulim"/>
              </a:rPr>
              <a:t>The proposed method will be developed to build a Multi-criteria based Tourist place recommendation system for the Bangladeshi people </a:t>
            </a:r>
            <a:endParaRPr b="0" lang="en-US" sz="2400" spc="-1" strike="noStrike">
              <a:latin typeface="Arial"/>
            </a:endParaRPr>
          </a:p>
        </p:txBody>
      </p:sp>
      <p:sp>
        <p:nvSpPr>
          <p:cNvPr id="162" name="Rectangle 2"/>
          <p:cNvSpPr/>
          <p:nvPr/>
        </p:nvSpPr>
        <p:spPr>
          <a:xfrm>
            <a:off x="0" y="17640"/>
            <a:ext cx="9169560" cy="83196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scene3d>
              <a:camera prst="orthographicFront"/>
              <a:lightRig dir="t" rig="threePt"/>
            </a:scene3d>
          </a:bodyPr>
          <a:p>
            <a:pPr algn="ctr">
              <a:lnSpc>
                <a:spcPct val="100000"/>
              </a:lnSpc>
              <a:buNone/>
            </a:pPr>
            <a:r>
              <a:rPr b="1" lang="en-US" sz="3200" spc="-1" strike="noStrike">
                <a:solidFill>
                  <a:srgbClr val="000000"/>
                </a:solidFill>
                <a:latin typeface="Times New Roman"/>
                <a:ea typeface="굴림"/>
              </a:rPr>
              <a:t>Conclusion</a:t>
            </a:r>
            <a:endParaRPr b="0" lang="en-US" sz="3200" spc="-1" strike="noStrike">
              <a:latin typeface="Arial"/>
            </a:endParaRPr>
          </a:p>
        </p:txBody>
      </p:sp>
      <p:sp>
        <p:nvSpPr>
          <p:cNvPr id="163" name="TextBox 2"/>
          <p:cNvSpPr/>
          <p:nvPr/>
        </p:nvSpPr>
        <p:spPr>
          <a:xfrm>
            <a:off x="25920" y="2710080"/>
            <a:ext cx="9143640" cy="1491840"/>
          </a:xfrm>
          <a:prstGeom prst="rect">
            <a:avLst/>
          </a:prstGeom>
          <a:gradFill rotWithShape="0">
            <a:gsLst>
              <a:gs pos="0">
                <a:srgbClr val="bebebe"/>
              </a:gs>
              <a:gs pos="100000">
                <a:srgbClr val="f7f7f7"/>
              </a:gs>
            </a:gsLst>
            <a:lin ang="16200000"/>
          </a:gra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t">
            <a:spAutoFit/>
          </a:bodyPr>
          <a:p>
            <a:pPr algn="just">
              <a:lnSpc>
                <a:spcPct val="100000"/>
              </a:lnSpc>
              <a:buNone/>
            </a:pPr>
            <a:endParaRPr b="0" lang="en-US" sz="2400" spc="-1" strike="noStrike">
              <a:latin typeface="Arial"/>
            </a:endParaRPr>
          </a:p>
          <a:p>
            <a:pPr marL="216000" indent="-216000" algn="just">
              <a:lnSpc>
                <a:spcPct val="100000"/>
              </a:lnSpc>
              <a:buClr>
                <a:srgbClr val="000000"/>
              </a:buClr>
              <a:buFont typeface="Wingdings" charset="2"/>
              <a:buChar char=""/>
            </a:pPr>
            <a:r>
              <a:rPr b="0" lang="en-US" sz="2400" spc="-1" strike="noStrike">
                <a:solidFill>
                  <a:srgbClr val="000000"/>
                </a:solidFill>
                <a:latin typeface="Times New Roman"/>
                <a:ea typeface="Gulim"/>
              </a:rPr>
              <a:t> </a:t>
            </a:r>
            <a:r>
              <a:rPr b="0" lang="en-US" sz="2400" spc="-1" strike="noStrike">
                <a:solidFill>
                  <a:srgbClr val="000000"/>
                </a:solidFill>
                <a:latin typeface="Times New Roman"/>
                <a:ea typeface="Gulim"/>
              </a:rPr>
              <a:t>Data analysis will help us to recommend the best restaurants and foods, places to see, and activities to do in a particular place</a:t>
            </a:r>
            <a:endParaRPr b="0" lang="en-US" sz="2400" spc="-1" strike="noStrike">
              <a:latin typeface="Arial"/>
            </a:endParaRPr>
          </a:p>
          <a:p>
            <a:pPr algn="just">
              <a:lnSpc>
                <a:spcPct val="100000"/>
              </a:lnSpc>
              <a:buNone/>
            </a:pPr>
            <a:endParaRPr b="0" lang="en-US" sz="2000" spc="-1" strike="noStrike">
              <a:latin typeface="Arial"/>
            </a:endParaRPr>
          </a:p>
        </p:txBody>
      </p:sp>
      <p:sp>
        <p:nvSpPr>
          <p:cNvPr id="164" name="TextBox 2"/>
          <p:cNvSpPr/>
          <p:nvPr/>
        </p:nvSpPr>
        <p:spPr>
          <a:xfrm>
            <a:off x="25920" y="4478760"/>
            <a:ext cx="9143640" cy="1491840"/>
          </a:xfrm>
          <a:prstGeom prst="rect">
            <a:avLst/>
          </a:prstGeom>
          <a:gradFill rotWithShape="0">
            <a:gsLst>
              <a:gs pos="0">
                <a:srgbClr val="bebebe"/>
              </a:gs>
              <a:gs pos="100000">
                <a:srgbClr val="f7f7f7"/>
              </a:gs>
            </a:gsLst>
            <a:lin ang="16200000"/>
          </a:gra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t">
            <a:spAutoFit/>
          </a:bodyPr>
          <a:p>
            <a:pPr algn="just">
              <a:lnSpc>
                <a:spcPct val="100000"/>
              </a:lnSpc>
              <a:buNone/>
            </a:pPr>
            <a:endParaRPr b="0" lang="en-US" sz="2400" spc="-1" strike="noStrike">
              <a:latin typeface="Arial"/>
            </a:endParaRPr>
          </a:p>
          <a:p>
            <a:pPr marL="216000" indent="-216000" algn="just">
              <a:lnSpc>
                <a:spcPct val="100000"/>
              </a:lnSpc>
              <a:buClr>
                <a:srgbClr val="000000"/>
              </a:buClr>
              <a:buFont typeface="Wingdings" charset="2"/>
              <a:buChar char=""/>
            </a:pPr>
            <a:r>
              <a:rPr b="0" lang="en-US" sz="2400" spc="-1" strike="noStrike">
                <a:solidFill>
                  <a:srgbClr val="000000"/>
                </a:solidFill>
                <a:latin typeface="Times New Roman"/>
                <a:ea typeface="Gulim"/>
              </a:rPr>
              <a:t> </a:t>
            </a:r>
            <a:r>
              <a:rPr b="0" lang="en-US" sz="2400" spc="-1" strike="noStrike">
                <a:solidFill>
                  <a:srgbClr val="000000"/>
                </a:solidFill>
                <a:latin typeface="Times New Roman"/>
                <a:ea typeface="Gulim"/>
              </a:rPr>
              <a:t>In the Future we will try to add more features to our system to make it more efficient</a:t>
            </a:r>
            <a:endParaRPr b="0" lang="en-US" sz="2400" spc="-1" strike="noStrike">
              <a:latin typeface="Arial"/>
            </a:endParaRPr>
          </a:p>
          <a:p>
            <a:pPr algn="just">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2"/>
          <p:cNvSpPr/>
          <p:nvPr/>
        </p:nvSpPr>
        <p:spPr>
          <a:xfrm>
            <a:off x="0" y="17640"/>
            <a:ext cx="9143640" cy="83628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scene3d>
              <a:camera prst="orthographicFront"/>
              <a:lightRig dir="t" rig="threePt"/>
            </a:scene3d>
          </a:bodyPr>
          <a:p>
            <a:pPr algn="ctr">
              <a:lnSpc>
                <a:spcPct val="100000"/>
              </a:lnSpc>
              <a:buNone/>
            </a:pPr>
            <a:r>
              <a:rPr b="1" lang="en-US" sz="3200" spc="-1" strike="noStrike">
                <a:solidFill>
                  <a:srgbClr val="000000"/>
                </a:solidFill>
                <a:latin typeface="Times New Roman"/>
                <a:ea typeface="굴림"/>
              </a:rPr>
              <a:t>References</a:t>
            </a:r>
            <a:endParaRPr b="0" lang="en-US" sz="3200" spc="-1" strike="noStrike">
              <a:latin typeface="Arial"/>
            </a:endParaRPr>
          </a:p>
        </p:txBody>
      </p:sp>
      <p:sp>
        <p:nvSpPr>
          <p:cNvPr id="166" name="Rectangle 2"/>
          <p:cNvSpPr/>
          <p:nvPr/>
        </p:nvSpPr>
        <p:spPr>
          <a:xfrm>
            <a:off x="96480" y="1253520"/>
            <a:ext cx="8950320" cy="4204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Times New Roman"/>
                <a:ea typeface="굴림"/>
              </a:rPr>
              <a:t>[1] C. Comito, ‘Next: A framework for next-place prediction on location based social networks,’ Knowledge-Based Systems, vol. 204, p. 106 205, 2020, issn: 0950-7051. doi: https : / / doi . org / 10 . 1016 / j . knosys . 2020 . 106205. [Online]. Available: https://www.sciencedirect.com/science/article/ pii/S095070512030424X (cit. on p. 1). </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solidFill>
                  <a:srgbClr val="000000"/>
                </a:solidFill>
                <a:latin typeface="Times New Roman"/>
                <a:ea typeface="굴림"/>
              </a:rPr>
              <a:t>[2] T. Ghani, N. Jahan, S. H. Ridoy, A. T. Khan, S. Khan and M. M. Khan, ‘Amar bangladesh - a machine learning based smart tourist guidance system,’ in 2018 2nd International Conference on Electronics, Materials Engineering Nano-Technology (IEMENTech), 2018, pp. 1–5. doi: 10.1109/IEMENTECH. 2018.8465377 (cit. on pp. 1, 2). </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solidFill>
                  <a:srgbClr val="000000"/>
                </a:solidFill>
                <a:latin typeface="Times New Roman"/>
                <a:ea typeface="굴림"/>
              </a:rPr>
              <a:t>[3] H. Hu and X. Zhou, ‘Recommendation of tourist attractions based on slope one algorithm,’ in 2017 9th International Conference on Intelligent HumanMachine Systems and Cybernetics (IHMSC), vol. 1, 2017, pp. 418–421. doi: 10.1109/IHMSC.2017.102 (cit. on p. 1).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Rectangle 2"/>
          <p:cNvSpPr/>
          <p:nvPr/>
        </p:nvSpPr>
        <p:spPr>
          <a:xfrm>
            <a:off x="0" y="17640"/>
            <a:ext cx="9143640" cy="83628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scene3d>
              <a:camera prst="orthographicFront"/>
              <a:lightRig dir="t" rig="threePt"/>
            </a:scene3d>
          </a:bodyPr>
          <a:p>
            <a:pPr algn="ctr">
              <a:lnSpc>
                <a:spcPct val="100000"/>
              </a:lnSpc>
              <a:buNone/>
            </a:pPr>
            <a:r>
              <a:rPr b="1" lang="en-US" sz="3200" spc="-1" strike="noStrike">
                <a:solidFill>
                  <a:srgbClr val="000000"/>
                </a:solidFill>
                <a:latin typeface="Times New Roman"/>
                <a:ea typeface="굴림"/>
              </a:rPr>
              <a:t>References</a:t>
            </a:r>
            <a:endParaRPr b="0" lang="en-US" sz="3200" spc="-1" strike="noStrike">
              <a:latin typeface="Arial"/>
            </a:endParaRPr>
          </a:p>
        </p:txBody>
      </p:sp>
      <p:sp>
        <p:nvSpPr>
          <p:cNvPr id="168" name="Rectangle 2"/>
          <p:cNvSpPr/>
          <p:nvPr/>
        </p:nvSpPr>
        <p:spPr>
          <a:xfrm>
            <a:off x="96480" y="1312920"/>
            <a:ext cx="8950320" cy="31071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endParaRPr b="0" lang="en-US" sz="1800" spc="-1" strike="noStrike">
              <a:latin typeface="Arial"/>
            </a:endParaRPr>
          </a:p>
          <a:p>
            <a:pPr algn="just">
              <a:lnSpc>
                <a:spcPct val="100000"/>
              </a:lnSpc>
              <a:buNone/>
            </a:pPr>
            <a:r>
              <a:rPr b="0" lang="en-US" sz="1800" spc="-1" strike="noStrike">
                <a:solidFill>
                  <a:srgbClr val="000000"/>
                </a:solidFill>
                <a:latin typeface="Times New Roman"/>
                <a:ea typeface="굴림"/>
              </a:rPr>
              <a:t>[4] V. Parikh, M. Keskar, D. Dharia and P. Gotmare, ‘A tourist place recommendation and recognition system,’ in 2018 Second International Conference on Inventive Communication and Computational Technologies (ICICCT), 2018, pp. 218–222. doi: 10.1109/ICICCT.2018.8473077 (cit. on p. 2). </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n-US" sz="1800" spc="-1" strike="noStrike">
                <a:solidFill>
                  <a:srgbClr val="000000"/>
                </a:solidFill>
                <a:latin typeface="Times New Roman"/>
                <a:ea typeface="굴림"/>
              </a:rPr>
              <a:t>[5] M. E. B. H. Kbaier, H. Masri and S. Krichen, ‘A personalized hybrid tourism recommender system,’ in 2017 IEEE/ACS 14th International Conference on Computer Systems and Applications (AICCSA), 2017, pp. 244–250. doi: 10.1109/AICCSA.2017.12 (cit. on p. 3). </a:t>
            </a:r>
            <a:endParaRPr b="0" lang="en-US" sz="1800" spc="-1" strike="noStrike">
              <a:latin typeface="Arial"/>
            </a:endParaRPr>
          </a:p>
          <a:p>
            <a:pPr algn="just">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Box 1"/>
          <p:cNvSpPr/>
          <p:nvPr/>
        </p:nvSpPr>
        <p:spPr>
          <a:xfrm>
            <a:off x="0" y="2859120"/>
            <a:ext cx="8795880" cy="1004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6000" spc="-1" strike="noStrike">
                <a:solidFill>
                  <a:srgbClr val="000000"/>
                </a:solidFill>
                <a:latin typeface="Times New Roman"/>
                <a:ea typeface="굴림"/>
              </a:rPr>
              <a:t>Thank You</a:t>
            </a:r>
            <a:endParaRPr b="0" lang="en-US" sz="6000" spc="-1" strike="noStrike">
              <a:latin typeface="Arial"/>
            </a:endParaRPr>
          </a:p>
        </p:txBody>
      </p:sp>
      <p:sp>
        <p:nvSpPr>
          <p:cNvPr id="170" name="Rectangle 2"/>
          <p:cNvSpPr/>
          <p:nvPr/>
        </p:nvSpPr>
        <p:spPr>
          <a:xfrm>
            <a:off x="0" y="0"/>
            <a:ext cx="9143640" cy="86256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scene3d>
              <a:camera prst="orthographicFront"/>
              <a:lightRig dir="t" rig="threePt"/>
            </a:scene3d>
          </a:bodyPr>
          <a:p>
            <a:pPr algn="ctr">
              <a:lnSpc>
                <a:spcPct val="100000"/>
              </a:lnSpc>
              <a:buNone/>
            </a:pPr>
            <a:r>
              <a:rPr b="1" lang="en-US" sz="3200" spc="-1" strike="noStrike">
                <a:solidFill>
                  <a:srgbClr val="000000"/>
                </a:solidFill>
                <a:latin typeface="Times New Roman"/>
                <a:ea typeface="굴림"/>
              </a:rPr>
              <a:t>The End</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40" dur="indefinite" restart="never" nodeType="tmRoot">
          <p:childTnLst>
            <p:seq>
              <p:cTn id="141" dur="indefinite" nodeType="mainSeq">
                <p:childTnLst>
                  <p:par>
                    <p:cTn id="142" fill="hold">
                      <p:stCondLst>
                        <p:cond delay="indefinite"/>
                      </p:stCondLst>
                      <p:childTnLst>
                        <p:par>
                          <p:cTn id="143" fill="hold">
                            <p:stCondLst>
                              <p:cond delay="0"/>
                            </p:stCondLst>
                            <p:childTnLst>
                              <p:par>
                                <p:cTn id="144" nodeType="clickEffect" fill="hold" presetClass="entr" presetID="2" presetSubtype="4">
                                  <p:stCondLst>
                                    <p:cond delay="0"/>
                                  </p:stCondLst>
                                  <p:childTnLst>
                                    <p:set>
                                      <p:cBhvr>
                                        <p:cTn id="145" dur="1" fill="hold">
                                          <p:stCondLst>
                                            <p:cond delay="0"/>
                                          </p:stCondLst>
                                        </p:cTn>
                                        <p:tgtEl>
                                          <p:spTgt spid="169"/>
                                        </p:tgtEl>
                                        <p:attrNameLst>
                                          <p:attrName>style.visibility</p:attrName>
                                        </p:attrNameLst>
                                      </p:cBhvr>
                                      <p:to>
                                        <p:strVal val="visible"/>
                                      </p:to>
                                    </p:set>
                                    <p:anim calcmode="lin" valueType="num">
                                      <p:cBhvr additive="repl">
                                        <p:cTn id="146" dur="500" fill="hold"/>
                                        <p:tgtEl>
                                          <p:spTgt spid="169"/>
                                        </p:tgtEl>
                                        <p:attrNameLst>
                                          <p:attrName>ppt_x</p:attrName>
                                        </p:attrNameLst>
                                      </p:cBhvr>
                                      <p:tavLst>
                                        <p:tav tm="0">
                                          <p:val>
                                            <p:strVal val="#ppt_x"/>
                                          </p:val>
                                        </p:tav>
                                        <p:tav tm="100000">
                                          <p:val>
                                            <p:strVal val="#ppt_x"/>
                                          </p:val>
                                        </p:tav>
                                      </p:tavLst>
                                    </p:anim>
                                    <p:anim calcmode="lin" valueType="num">
                                      <p:cBhvr additive="repl">
                                        <p:cTn id="147"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1652834724"/>
              </p:ext>
            </p:extLst>
          </p:nvPr>
        </p:nvGraphicFramePr>
        <p:xfrm>
          <a:off x="128880" y="1159200"/>
          <a:ext cx="8808480" cy="4911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3" name="Rectangle 2"/>
          <p:cNvSpPr/>
          <p:nvPr/>
        </p:nvSpPr>
        <p:spPr>
          <a:xfrm>
            <a:off x="0" y="0"/>
            <a:ext cx="9143640" cy="88812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bodyPr>
          <a:p>
            <a:pPr marL="457200" algn="ctr">
              <a:lnSpc>
                <a:spcPct val="100000"/>
              </a:lnSpc>
              <a:buNone/>
            </a:pPr>
            <a:r>
              <a:rPr b="1" lang="en-IN" sz="3200" spc="-1" strike="noStrike">
                <a:solidFill>
                  <a:srgbClr val="00b0f0"/>
                </a:solidFill>
                <a:latin typeface="Times New Roman"/>
                <a:ea typeface="굴림"/>
              </a:rPr>
              <a:t>Contents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1">
                                  <p:stCondLst>
                                    <p:cond delay="250"/>
                                  </p:stCondLst>
                                  <p:childTnLst>
                                    <p:set>
                                      <p:cBhvr>
                                        <p:cTn id="6"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2"/>
          <p:cNvSpPr/>
          <p:nvPr/>
        </p:nvSpPr>
        <p:spPr>
          <a:xfrm>
            <a:off x="0" y="0"/>
            <a:ext cx="8744400" cy="87876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scene3d>
              <a:camera prst="orthographicFront"/>
              <a:lightRig dir="t" rig="threePt"/>
            </a:scene3d>
          </a:bodyPr>
          <a:p>
            <a:pPr marL="457200" algn="ctr">
              <a:lnSpc>
                <a:spcPct val="100000"/>
              </a:lnSpc>
              <a:buNone/>
            </a:pPr>
            <a:r>
              <a:rPr b="1" lang="en-IN" sz="3200" spc="-1" strike="noStrike">
                <a:solidFill>
                  <a:srgbClr val="000000"/>
                </a:solidFill>
                <a:latin typeface="Times New Roman"/>
                <a:ea typeface="굴림"/>
              </a:rPr>
              <a:t>Introduction</a:t>
            </a:r>
            <a:endParaRPr b="0" lang="en-US" sz="3200" spc="-1" strike="noStrike">
              <a:latin typeface="Arial"/>
            </a:endParaRPr>
          </a:p>
        </p:txBody>
      </p:sp>
      <p:sp>
        <p:nvSpPr>
          <p:cNvPr id="135" name="TextBox 6"/>
          <p:cNvSpPr/>
          <p:nvPr/>
        </p:nvSpPr>
        <p:spPr>
          <a:xfrm>
            <a:off x="185400" y="1240200"/>
            <a:ext cx="8885880" cy="448020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Wingdings" charset="2"/>
              <a:buChar char=""/>
            </a:pPr>
            <a:r>
              <a:rPr b="0" lang="en-US" sz="2000" spc="-1" strike="noStrike">
                <a:solidFill>
                  <a:srgbClr val="000000"/>
                </a:solidFill>
                <a:latin typeface="Times New Roman"/>
                <a:ea typeface="굴림"/>
              </a:rPr>
              <a:t>Plays a significant role in the economic development of a country [1]</a:t>
            </a:r>
            <a:endParaRPr b="0" lang="en-US" sz="2000" spc="-1" strike="noStrike">
              <a:latin typeface="Arial"/>
            </a:endParaRPr>
          </a:p>
          <a:p>
            <a:pPr algn="just">
              <a:lnSpc>
                <a:spcPct val="100000"/>
              </a:lnSpc>
              <a:buNone/>
            </a:pPr>
            <a:endParaRPr b="0" lang="en-US" sz="2000" spc="-1" strike="noStrike">
              <a:latin typeface="Arial"/>
            </a:endParaRPr>
          </a:p>
          <a:p>
            <a:pPr marL="285840" indent="-285840" algn="just">
              <a:lnSpc>
                <a:spcPct val="100000"/>
              </a:lnSpc>
              <a:buClr>
                <a:srgbClr val="000000"/>
              </a:buClr>
              <a:buFont typeface="Wingdings" charset="2"/>
              <a:buChar char=""/>
            </a:pPr>
            <a:r>
              <a:rPr b="0" lang="en-US" sz="2000" spc="-1" strike="noStrike">
                <a:solidFill>
                  <a:srgbClr val="000000"/>
                </a:solidFill>
                <a:latin typeface="Times New Roman"/>
                <a:ea typeface="굴림"/>
              </a:rPr>
              <a:t>Brings environmental, social and economical growth in Bangladesh in recent years</a:t>
            </a:r>
            <a:endParaRPr b="0" lang="en-US" sz="2000" spc="-1" strike="noStrike">
              <a:latin typeface="Arial"/>
            </a:endParaRPr>
          </a:p>
          <a:p>
            <a:pPr algn="just">
              <a:lnSpc>
                <a:spcPct val="100000"/>
              </a:lnSpc>
              <a:buNone/>
            </a:pPr>
            <a:endParaRPr b="0" lang="en-US" sz="2000" spc="-1" strike="noStrike">
              <a:latin typeface="Arial"/>
            </a:endParaRPr>
          </a:p>
          <a:p>
            <a:pPr marL="285840" indent="-285840" algn="just">
              <a:lnSpc>
                <a:spcPct val="100000"/>
              </a:lnSpc>
              <a:buClr>
                <a:srgbClr val="000000"/>
              </a:buClr>
              <a:buFont typeface="Wingdings" charset="2"/>
              <a:buChar char=""/>
            </a:pPr>
            <a:r>
              <a:rPr b="0" lang="en-US" sz="2000" spc="-1" strike="noStrike">
                <a:solidFill>
                  <a:srgbClr val="000000"/>
                </a:solidFill>
                <a:latin typeface="Times New Roman"/>
                <a:ea typeface="굴림"/>
              </a:rPr>
              <a:t>Many local and international tourists visit Bangladesh every year to observe the natural beauty </a:t>
            </a:r>
            <a:endParaRPr b="0" lang="en-US" sz="2000" spc="-1" strike="noStrike">
              <a:latin typeface="Arial"/>
            </a:endParaRPr>
          </a:p>
          <a:p>
            <a:pPr algn="just">
              <a:lnSpc>
                <a:spcPct val="100000"/>
              </a:lnSpc>
              <a:buNone/>
            </a:pPr>
            <a:endParaRPr b="0" lang="en-US" sz="2000" spc="-1" strike="noStrike">
              <a:latin typeface="Arial"/>
            </a:endParaRPr>
          </a:p>
          <a:p>
            <a:pPr marL="285840" indent="-285840" algn="just">
              <a:lnSpc>
                <a:spcPct val="100000"/>
              </a:lnSpc>
              <a:buClr>
                <a:srgbClr val="000000"/>
              </a:buClr>
              <a:buFont typeface="Wingdings" charset="2"/>
              <a:buChar char=""/>
            </a:pPr>
            <a:r>
              <a:rPr b="0" lang="en-US" sz="2000" spc="-1" strike="noStrike">
                <a:solidFill>
                  <a:srgbClr val="000000"/>
                </a:solidFill>
                <a:latin typeface="Times New Roman"/>
                <a:ea typeface="굴림"/>
              </a:rPr>
              <a:t>No clear information about the travel destination for the travelers according to budget, time, and interests </a:t>
            </a:r>
            <a:endParaRPr b="0" lang="en-US" sz="2000" spc="-1" strike="noStrike">
              <a:latin typeface="Arial"/>
            </a:endParaRPr>
          </a:p>
          <a:p>
            <a:pPr algn="just">
              <a:lnSpc>
                <a:spcPct val="100000"/>
              </a:lnSpc>
              <a:buNone/>
            </a:pPr>
            <a:endParaRPr b="0" lang="en-US" sz="2000" spc="-1" strike="noStrike">
              <a:latin typeface="Arial"/>
            </a:endParaRPr>
          </a:p>
          <a:p>
            <a:pPr marL="285840" indent="-285840" algn="just">
              <a:lnSpc>
                <a:spcPct val="100000"/>
              </a:lnSpc>
              <a:buClr>
                <a:srgbClr val="000000"/>
              </a:buClr>
              <a:buFont typeface="Wingdings" charset="2"/>
              <a:buChar char=""/>
            </a:pPr>
            <a:r>
              <a:rPr b="0" lang="en-US" sz="2000" spc="-1" strike="noStrike">
                <a:solidFill>
                  <a:srgbClr val="000000"/>
                </a:solidFill>
                <a:latin typeface="Times New Roman"/>
                <a:ea typeface="굴림"/>
              </a:rPr>
              <a:t>A mobile app can be used here to recommend the best place to travel</a:t>
            </a:r>
            <a:endParaRPr b="0" lang="en-US" sz="2000" spc="-1" strike="noStrike">
              <a:latin typeface="Arial"/>
            </a:endParaRPr>
          </a:p>
          <a:p>
            <a:pPr algn="just">
              <a:lnSpc>
                <a:spcPct val="100000"/>
              </a:lnSpc>
              <a:buNone/>
            </a:pPr>
            <a:endParaRPr b="0" lang="en-US" sz="2400" spc="-1" strike="noStrike">
              <a:latin typeface="Arial"/>
            </a:endParaRPr>
          </a:p>
          <a:p>
            <a:pPr algn="just">
              <a:lnSpc>
                <a:spcPct val="100000"/>
              </a:lnSpc>
              <a:buNone/>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3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3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35">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Rectangle 2"/>
          <p:cNvSpPr/>
          <p:nvPr/>
        </p:nvSpPr>
        <p:spPr>
          <a:xfrm>
            <a:off x="0" y="0"/>
            <a:ext cx="9143640" cy="88812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bodyPr>
          <a:p>
            <a:pPr algn="ctr">
              <a:lnSpc>
                <a:spcPct val="100000"/>
              </a:lnSpc>
              <a:buNone/>
            </a:pPr>
            <a:r>
              <a:rPr b="1" lang="en-IN" sz="3200" spc="-1" strike="noStrike">
                <a:solidFill>
                  <a:srgbClr val="000000"/>
                </a:solidFill>
                <a:latin typeface="Times New Roman"/>
                <a:ea typeface="굴림"/>
              </a:rPr>
              <a:t>Motivation</a:t>
            </a:r>
            <a:endParaRPr b="0" lang="en-US" sz="3200" spc="-1" strike="noStrike">
              <a:latin typeface="Arial"/>
            </a:endParaRPr>
          </a:p>
        </p:txBody>
      </p:sp>
      <p:sp>
        <p:nvSpPr>
          <p:cNvPr id="137" name="Text Box 6"/>
          <p:cNvSpPr/>
          <p:nvPr/>
        </p:nvSpPr>
        <p:spPr>
          <a:xfrm>
            <a:off x="160200" y="1106640"/>
            <a:ext cx="8325720" cy="638280"/>
          </a:xfrm>
          <a:prstGeom prst="rect">
            <a:avLst/>
          </a:prstGeom>
          <a:noFill/>
          <a:ln w="0">
            <a:solidFill>
              <a:srgbClr val="ff6600"/>
            </a:solid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1800" spc="-1" strike="noStrike">
                <a:solidFill>
                  <a:srgbClr val="000000"/>
                </a:solidFill>
                <a:latin typeface="Times New Roman"/>
                <a:ea typeface="굴림"/>
              </a:rPr>
              <a:t>Create many jobs, increase economic revenue, and evolve the infrastructures in Bangladesh</a:t>
            </a:r>
            <a:endParaRPr b="0" lang="en-US" sz="1800" spc="-1" strike="noStrike">
              <a:latin typeface="Arial"/>
            </a:endParaRPr>
          </a:p>
        </p:txBody>
      </p:sp>
      <p:sp>
        <p:nvSpPr>
          <p:cNvPr id="138" name="Text Box 8"/>
          <p:cNvSpPr/>
          <p:nvPr/>
        </p:nvSpPr>
        <p:spPr>
          <a:xfrm>
            <a:off x="160200" y="1847160"/>
            <a:ext cx="8325720" cy="363960"/>
          </a:xfrm>
          <a:prstGeom prst="rect">
            <a:avLst/>
          </a:prstGeom>
          <a:noFill/>
          <a:ln w="0">
            <a:solidFill>
              <a:srgbClr val="ff6600"/>
            </a:solid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1800" spc="-1" strike="noStrike">
                <a:solidFill>
                  <a:srgbClr val="000000"/>
                </a:solidFill>
                <a:latin typeface="Times New Roman"/>
                <a:ea typeface="굴림"/>
              </a:rPr>
              <a:t>Plays a significant impact on the GDP of Bangladesh</a:t>
            </a:r>
            <a:endParaRPr b="0" lang="en-US" sz="1800" spc="-1" strike="noStrike">
              <a:latin typeface="Arial"/>
            </a:endParaRPr>
          </a:p>
        </p:txBody>
      </p:sp>
      <p:sp>
        <p:nvSpPr>
          <p:cNvPr id="139" name="Text Box 9"/>
          <p:cNvSpPr/>
          <p:nvPr/>
        </p:nvSpPr>
        <p:spPr>
          <a:xfrm>
            <a:off x="160200" y="2262960"/>
            <a:ext cx="8325720" cy="912600"/>
          </a:xfrm>
          <a:prstGeom prst="rect">
            <a:avLst/>
          </a:prstGeom>
          <a:solidFill>
            <a:schemeClr val="bg1"/>
          </a:solidFill>
          <a:ln w="0">
            <a:solidFill>
              <a:srgbClr val="ff6600"/>
            </a:solid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1800" spc="-1" strike="noStrike">
                <a:solidFill>
                  <a:srgbClr val="000000"/>
                </a:solidFill>
                <a:latin typeface="Times New Roman"/>
                <a:ea typeface="굴림"/>
              </a:rPr>
              <a:t>From 2018-2019 it was 4.4 % of the total GDP [1] and From 2016-2017 it was 4.2 % of the total GDP [2]</a:t>
            </a:r>
            <a:endParaRPr b="0" lang="en-US" sz="1800" spc="-1" strike="noStrike">
              <a:latin typeface="Arial"/>
            </a:endParaRPr>
          </a:p>
          <a:p>
            <a:pPr>
              <a:lnSpc>
                <a:spcPct val="100000"/>
              </a:lnSpc>
              <a:buNone/>
            </a:pPr>
            <a:endParaRPr b="0" lang="en-US" sz="1800" spc="-1" strike="noStrike">
              <a:latin typeface="Arial"/>
            </a:endParaRPr>
          </a:p>
        </p:txBody>
      </p:sp>
      <p:sp>
        <p:nvSpPr>
          <p:cNvPr id="140" name="Text Box 10"/>
          <p:cNvSpPr/>
          <p:nvPr/>
        </p:nvSpPr>
        <p:spPr>
          <a:xfrm>
            <a:off x="160200" y="3263760"/>
            <a:ext cx="8325720" cy="363960"/>
          </a:xfrm>
          <a:prstGeom prst="rect">
            <a:avLst/>
          </a:prstGeom>
          <a:solidFill>
            <a:schemeClr val="bg1"/>
          </a:solidFill>
          <a:ln w="0">
            <a:solidFill>
              <a:srgbClr val="ff6600"/>
            </a:solid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1800" spc="-1" strike="noStrike">
                <a:solidFill>
                  <a:srgbClr val="000000"/>
                </a:solidFill>
                <a:latin typeface="Times New Roman"/>
                <a:ea typeface="굴림"/>
              </a:rPr>
              <a:t>In 2019, a total of 323,300 local and international tourists visited Bangladesh [3]</a:t>
            </a:r>
            <a:endParaRPr b="0" lang="en-US" sz="1800" spc="-1" strike="noStrike">
              <a:latin typeface="Arial"/>
            </a:endParaRPr>
          </a:p>
        </p:txBody>
      </p:sp>
      <p:sp>
        <p:nvSpPr>
          <p:cNvPr id="141" name="Text Box 10"/>
          <p:cNvSpPr/>
          <p:nvPr/>
        </p:nvSpPr>
        <p:spPr>
          <a:xfrm>
            <a:off x="160200" y="3770640"/>
            <a:ext cx="8325720" cy="638280"/>
          </a:xfrm>
          <a:prstGeom prst="rect">
            <a:avLst/>
          </a:prstGeom>
          <a:solidFill>
            <a:schemeClr val="bg1"/>
          </a:solidFill>
          <a:ln w="0">
            <a:solidFill>
              <a:srgbClr val="ff6600"/>
            </a:solidFill>
          </a:ln>
        </p:spPr>
        <p:style>
          <a:lnRef idx="0"/>
          <a:fillRef idx="0"/>
          <a:effectRef idx="0"/>
          <a:fontRef idx="minor"/>
        </p:style>
        <p:txBody>
          <a:bodyPr lIns="90000" rIns="90000" tIns="45000" bIns="45000" anchor="t">
            <a:spAutoFit/>
          </a:bodyPr>
          <a:p>
            <a:pPr lvl="1" marL="285840" indent="-285840">
              <a:lnSpc>
                <a:spcPct val="100000"/>
              </a:lnSpc>
              <a:buClr>
                <a:srgbClr val="000000"/>
              </a:buClr>
              <a:buFont typeface="Wingdings" charset="2"/>
              <a:buChar char=""/>
            </a:pPr>
            <a:r>
              <a:rPr b="0" lang="en-US" sz="1800" spc="-1" strike="noStrike">
                <a:solidFill>
                  <a:srgbClr val="000000"/>
                </a:solidFill>
                <a:latin typeface="Times New Roman"/>
                <a:ea typeface="굴림"/>
              </a:rPr>
              <a:t>Need complete</a:t>
            </a:r>
            <a:r>
              <a:rPr b="0" lang="en-US" sz="1800" spc="-1" strike="noStrike">
                <a:solidFill>
                  <a:srgbClr val="000000"/>
                </a:solidFill>
                <a:latin typeface="Tahoma"/>
                <a:ea typeface="굴림"/>
              </a:rPr>
              <a:t> </a:t>
            </a:r>
            <a:r>
              <a:rPr b="0" lang="en-US" sz="1800" spc="-1" strike="noStrike">
                <a:solidFill>
                  <a:srgbClr val="000000"/>
                </a:solidFill>
                <a:latin typeface="Times New Roman"/>
                <a:ea typeface="굴림"/>
              </a:rPr>
              <a:t>information about the travel destination for the travelers according to budget, time, and interests </a:t>
            </a:r>
            <a:endParaRPr b="0" lang="en-US" sz="1800" spc="-1" strike="noStrike">
              <a:latin typeface="Arial"/>
            </a:endParaRPr>
          </a:p>
        </p:txBody>
      </p:sp>
      <p:sp>
        <p:nvSpPr>
          <p:cNvPr id="142" name="Text Box 10"/>
          <p:cNvSpPr/>
          <p:nvPr/>
        </p:nvSpPr>
        <p:spPr>
          <a:xfrm>
            <a:off x="160200" y="4551120"/>
            <a:ext cx="8325720" cy="363960"/>
          </a:xfrm>
          <a:prstGeom prst="rect">
            <a:avLst/>
          </a:prstGeom>
          <a:solidFill>
            <a:schemeClr val="bg1"/>
          </a:solidFill>
          <a:ln w="0">
            <a:solidFill>
              <a:srgbClr val="ff6600"/>
            </a:solid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1800" spc="-1" strike="noStrike">
                <a:solidFill>
                  <a:srgbClr val="000000"/>
                </a:solidFill>
                <a:latin typeface="Times New Roman"/>
                <a:ea typeface="굴림"/>
              </a:rPr>
              <a:t>Building a mobile app based system can provide help to the travelers</a:t>
            </a:r>
            <a:endParaRPr b="0" lang="en-US" sz="1800" spc="-1" strike="noStrike">
              <a:latin typeface="Arial"/>
            </a:endParaRPr>
          </a:p>
        </p:txBody>
      </p:sp>
      <p:sp>
        <p:nvSpPr>
          <p:cNvPr id="143" name="Text Box 10"/>
          <p:cNvSpPr/>
          <p:nvPr/>
        </p:nvSpPr>
        <p:spPr>
          <a:xfrm>
            <a:off x="160200" y="5085360"/>
            <a:ext cx="8325720" cy="912600"/>
          </a:xfrm>
          <a:prstGeom prst="rect">
            <a:avLst/>
          </a:prstGeom>
          <a:solidFill>
            <a:schemeClr val="bg1"/>
          </a:solidFill>
          <a:ln w="0">
            <a:solidFill>
              <a:srgbClr val="ff6600"/>
            </a:solidFill>
          </a:ln>
        </p:spPr>
        <p:style>
          <a:lnRef idx="0"/>
          <a:fillRef idx="0"/>
          <a:effectRef idx="0"/>
          <a:fontRef idx="minor"/>
        </p:style>
        <p:txBody>
          <a:bodyPr lIns="90000" rIns="90000" tIns="45000" bIns="45000" anchor="t">
            <a:spAutoFit/>
          </a:bodyPr>
          <a:p>
            <a:pPr lvl="1" marL="285840" indent="-285840">
              <a:lnSpc>
                <a:spcPct val="100000"/>
              </a:lnSpc>
              <a:buClr>
                <a:srgbClr val="000000"/>
              </a:buClr>
              <a:buFont typeface="Wingdings" charset="2"/>
              <a:buChar char=""/>
            </a:pPr>
            <a:r>
              <a:rPr b="0" lang="en-US" sz="1800" spc="-1" strike="noStrike">
                <a:solidFill>
                  <a:srgbClr val="000000"/>
                </a:solidFill>
                <a:latin typeface="Times New Roman"/>
                <a:ea typeface="굴림"/>
              </a:rPr>
              <a:t>Using </a:t>
            </a:r>
            <a:r>
              <a:rPr b="0" lang="en-US" sz="1800" spc="-1" strike="noStrike">
                <a:solidFill>
                  <a:srgbClr val="000000"/>
                </a:solidFill>
                <a:latin typeface="Times New Roman"/>
                <a:ea typeface="굴림"/>
              </a:rPr>
              <a:t>Multi-criteria based Tourist Place Recommendation System will help the travelers</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3" presetSubtype="10">
                                  <p:stCondLst>
                                    <p:cond delay="0"/>
                                  </p:stCondLst>
                                  <p:childTnLst>
                                    <p:set>
                                      <p:cBhvr>
                                        <p:cTn id="34" dur="1" fill="hold">
                                          <p:stCondLst>
                                            <p:cond delay="0"/>
                                          </p:stCondLst>
                                        </p:cTn>
                                        <p:tgtEl>
                                          <p:spTgt spid="137"/>
                                        </p:tgtEl>
                                        <p:attrNameLst>
                                          <p:attrName>style.visibility</p:attrName>
                                        </p:attrNameLst>
                                      </p:cBhvr>
                                      <p:to>
                                        <p:strVal val="visible"/>
                                      </p:to>
                                    </p:set>
                                    <p:animEffect filter="blinds(horizontal)" transition="in">
                                      <p:cBhvr additive="repl">
                                        <p:cTn id="35" dur="500"/>
                                        <p:tgtEl>
                                          <p:spTgt spid="137"/>
                                        </p:tgtEl>
                                      </p:cBhvr>
                                    </p:animEffect>
                                  </p:childTnLst>
                                </p:cTn>
                              </p:par>
                            </p:childTnLst>
                          </p:cTn>
                        </p:par>
                      </p:childTnLst>
                    </p:cTn>
                  </p:par>
                  <p:par>
                    <p:cTn id="36" fill="hold">
                      <p:stCondLst>
                        <p:cond delay="indefinite"/>
                      </p:stCondLst>
                      <p:childTnLst>
                        <p:par>
                          <p:cTn id="37" fill="hold">
                            <p:stCondLst>
                              <p:cond delay="0"/>
                            </p:stCondLst>
                            <p:childTnLst>
                              <p:par>
                                <p:cTn id="38" nodeType="clickEffect" fill="hold" presetClass="entr" presetID="3" presetSubtype="10">
                                  <p:stCondLst>
                                    <p:cond delay="0"/>
                                  </p:stCondLst>
                                  <p:childTnLst>
                                    <p:set>
                                      <p:cBhvr>
                                        <p:cTn id="39" dur="1" fill="hold">
                                          <p:stCondLst>
                                            <p:cond delay="0"/>
                                          </p:stCondLst>
                                        </p:cTn>
                                        <p:tgtEl>
                                          <p:spTgt spid="138"/>
                                        </p:tgtEl>
                                        <p:attrNameLst>
                                          <p:attrName>style.visibility</p:attrName>
                                        </p:attrNameLst>
                                      </p:cBhvr>
                                      <p:to>
                                        <p:strVal val="visible"/>
                                      </p:to>
                                    </p:set>
                                    <p:animEffect filter="blinds(horizontal)" transition="in">
                                      <p:cBhvr additive="repl">
                                        <p:cTn id="40" dur="5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3" presetSubtype="10">
                                  <p:stCondLst>
                                    <p:cond delay="0"/>
                                  </p:stCondLst>
                                  <p:childTnLst>
                                    <p:set>
                                      <p:cBhvr>
                                        <p:cTn id="44" dur="1" fill="hold">
                                          <p:stCondLst>
                                            <p:cond delay="0"/>
                                          </p:stCondLst>
                                        </p:cTn>
                                        <p:tgtEl>
                                          <p:spTgt spid="139"/>
                                        </p:tgtEl>
                                        <p:attrNameLst>
                                          <p:attrName>style.visibility</p:attrName>
                                        </p:attrNameLst>
                                      </p:cBhvr>
                                      <p:to>
                                        <p:strVal val="visible"/>
                                      </p:to>
                                    </p:set>
                                    <p:animEffect filter="blinds(horizontal)" transition="in">
                                      <p:cBhvr additive="repl">
                                        <p:cTn id="45" dur="500"/>
                                        <p:tgtEl>
                                          <p:spTgt spid="139"/>
                                        </p:tgtEl>
                                      </p:cBhvr>
                                    </p:animEffec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3" presetSubtype="10">
                                  <p:stCondLst>
                                    <p:cond delay="0"/>
                                  </p:stCondLst>
                                  <p:childTnLst>
                                    <p:set>
                                      <p:cBhvr>
                                        <p:cTn id="49" dur="1" fill="hold">
                                          <p:stCondLst>
                                            <p:cond delay="0"/>
                                          </p:stCondLst>
                                        </p:cTn>
                                        <p:tgtEl>
                                          <p:spTgt spid="140"/>
                                        </p:tgtEl>
                                        <p:attrNameLst>
                                          <p:attrName>style.visibility</p:attrName>
                                        </p:attrNameLst>
                                      </p:cBhvr>
                                      <p:to>
                                        <p:strVal val="visible"/>
                                      </p:to>
                                    </p:set>
                                    <p:animEffect filter="blinds(horizontal)" transition="in">
                                      <p:cBhvr additive="repl">
                                        <p:cTn id="50" dur="500"/>
                                        <p:tgtEl>
                                          <p:spTgt spid="140"/>
                                        </p:tgtEl>
                                      </p:cBhvr>
                                    </p:animEffec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3" presetSubtype="10">
                                  <p:stCondLst>
                                    <p:cond delay="0"/>
                                  </p:stCondLst>
                                  <p:childTnLst>
                                    <p:set>
                                      <p:cBhvr>
                                        <p:cTn id="54" dur="1" fill="hold">
                                          <p:stCondLst>
                                            <p:cond delay="0"/>
                                          </p:stCondLst>
                                        </p:cTn>
                                        <p:tgtEl>
                                          <p:spTgt spid="141"/>
                                        </p:tgtEl>
                                        <p:attrNameLst>
                                          <p:attrName>style.visibility</p:attrName>
                                        </p:attrNameLst>
                                      </p:cBhvr>
                                      <p:to>
                                        <p:strVal val="visible"/>
                                      </p:to>
                                    </p:set>
                                    <p:animEffect filter="blinds(horizontal)" transition="in">
                                      <p:cBhvr additive="repl">
                                        <p:cTn id="55" dur="500"/>
                                        <p:tgtEl>
                                          <p:spTgt spid="141"/>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3" presetSubtype="10">
                                  <p:stCondLst>
                                    <p:cond delay="0"/>
                                  </p:stCondLst>
                                  <p:childTnLst>
                                    <p:set>
                                      <p:cBhvr>
                                        <p:cTn id="59" dur="1" fill="hold">
                                          <p:stCondLst>
                                            <p:cond delay="0"/>
                                          </p:stCondLst>
                                        </p:cTn>
                                        <p:tgtEl>
                                          <p:spTgt spid="142"/>
                                        </p:tgtEl>
                                        <p:attrNameLst>
                                          <p:attrName>style.visibility</p:attrName>
                                        </p:attrNameLst>
                                      </p:cBhvr>
                                      <p:to>
                                        <p:strVal val="visible"/>
                                      </p:to>
                                    </p:set>
                                    <p:animEffect filter="blinds(horizontal)" transition="in">
                                      <p:cBhvr additive="repl">
                                        <p:cTn id="60" dur="500"/>
                                        <p:tgtEl>
                                          <p:spTgt spid="142"/>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3" presetSubtype="10">
                                  <p:stCondLst>
                                    <p:cond delay="0"/>
                                  </p:stCondLst>
                                  <p:childTnLst>
                                    <p:set>
                                      <p:cBhvr>
                                        <p:cTn id="64" dur="1" fill="hold">
                                          <p:stCondLst>
                                            <p:cond delay="0"/>
                                          </p:stCondLst>
                                        </p:cTn>
                                        <p:tgtEl>
                                          <p:spTgt spid="143"/>
                                        </p:tgtEl>
                                        <p:attrNameLst>
                                          <p:attrName>style.visibility</p:attrName>
                                        </p:attrNameLst>
                                      </p:cBhvr>
                                      <p:to>
                                        <p:strVal val="visible"/>
                                      </p:to>
                                    </p:set>
                                    <p:animEffect filter="blinds(horizontal)" transition="in">
                                      <p:cBhvr additive="repl">
                                        <p:cTn id="65"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Rectangle 2"/>
          <p:cNvSpPr/>
          <p:nvPr/>
        </p:nvSpPr>
        <p:spPr>
          <a:xfrm>
            <a:off x="0" y="0"/>
            <a:ext cx="9143640" cy="87804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scene3d>
              <a:camera prst="orthographicFront"/>
              <a:lightRig dir="t" rig="threePt"/>
            </a:scene3d>
          </a:bodyPr>
          <a:p>
            <a:pPr algn="ctr">
              <a:lnSpc>
                <a:spcPct val="100000"/>
              </a:lnSpc>
              <a:buNone/>
            </a:pPr>
            <a:r>
              <a:rPr b="1" lang="en-US" sz="3200" spc="-1" strike="noStrike">
                <a:solidFill>
                  <a:srgbClr val="000000"/>
                </a:solidFill>
                <a:latin typeface="Times New Roman"/>
                <a:ea typeface="굴림"/>
              </a:rPr>
              <a:t>Related Works </a:t>
            </a:r>
            <a:endParaRPr b="0" lang="en-US" sz="3200" spc="-1" strike="noStrike">
              <a:latin typeface="Arial"/>
            </a:endParaRPr>
          </a:p>
        </p:txBody>
      </p:sp>
      <p:sp>
        <p:nvSpPr>
          <p:cNvPr id="145" name="Text Box 5"/>
          <p:cNvSpPr/>
          <p:nvPr/>
        </p:nvSpPr>
        <p:spPr>
          <a:xfrm>
            <a:off x="389160" y="1110960"/>
            <a:ext cx="8517600" cy="49068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2000" spc="-1" strike="noStrike">
                <a:solidFill>
                  <a:srgbClr val="000000"/>
                </a:solidFill>
                <a:latin typeface="Times New Roman"/>
                <a:ea typeface="굴림"/>
              </a:rPr>
              <a:t>[2] –</a:t>
            </a:r>
            <a:r>
              <a:rPr b="0" lang="en-US" sz="2000" spc="-1" strike="noStrike">
                <a:solidFill>
                  <a:srgbClr val="000000"/>
                </a:solidFill>
                <a:latin typeface="Times New Roman"/>
                <a:ea typeface="굴림"/>
              </a:rPr>
              <a:t>T. Ghani, N. Jahan, S. H. Ridoy, A. T. Khan, S. Khan and M. M. Khan, ‘Amar bangladesh - a machine learning based smart tourist guidance system,’ in 2018 2nd International Conference on Electronics, Materials Engineering Nano-Technology (IEMENTech), 2018, pp. 1–5. doi: 10.1109/ IEMENTECH.2018.8465377 (cit. on p. 2)</a:t>
            </a:r>
            <a:endParaRPr b="0" lang="en-US" sz="2000" spc="-1" strike="noStrike">
              <a:latin typeface="Arial"/>
            </a:endParaRPr>
          </a:p>
          <a:p>
            <a:pPr>
              <a:lnSpc>
                <a:spcPct val="100000"/>
              </a:lnSpc>
              <a:buNone/>
            </a:pPr>
            <a:endParaRPr b="0" lang="en-US" sz="2000" spc="-1" strike="noStrike">
              <a:latin typeface="Arial"/>
            </a:endParaRPr>
          </a:p>
          <a:p>
            <a:pPr marL="343440" indent="-343080" algn="just">
              <a:lnSpc>
                <a:spcPct val="100000"/>
              </a:lnSpc>
              <a:buClr>
                <a:srgbClr val="000000"/>
              </a:buClr>
              <a:buFont typeface="Wingdings" charset="2"/>
              <a:buChar char=""/>
            </a:pPr>
            <a:r>
              <a:rPr b="0" lang="en-US" sz="2000" spc="-1" strike="noStrike">
                <a:solidFill>
                  <a:srgbClr val="000000"/>
                </a:solidFill>
                <a:latin typeface="Times New Roman"/>
                <a:ea typeface="굴림"/>
              </a:rPr>
              <a:t>Their work focuses on finding out the location of all points of interest and the best routes one by one to reach the destinations depending on the user’s GPS location</a:t>
            </a:r>
            <a:endParaRPr b="0" lang="en-US" sz="2000" spc="-1" strike="noStrike">
              <a:latin typeface="Arial"/>
            </a:endParaRPr>
          </a:p>
          <a:p>
            <a:pPr>
              <a:lnSpc>
                <a:spcPct val="100000"/>
              </a:lnSpc>
              <a:buNone/>
            </a:pPr>
            <a:endParaRPr b="0" lang="en-US" sz="2000" spc="-1" strike="noStrike">
              <a:latin typeface="Arial"/>
            </a:endParaRPr>
          </a:p>
          <a:p>
            <a:pPr marL="285840" indent="-285840">
              <a:lnSpc>
                <a:spcPct val="100000"/>
              </a:lnSpc>
              <a:buClr>
                <a:srgbClr val="000000"/>
              </a:buClr>
              <a:buFont typeface="Wingdings" charset="2"/>
              <a:buChar char=""/>
            </a:pPr>
            <a:r>
              <a:rPr b="1" lang="en-US" sz="2000" spc="-1" strike="noStrike">
                <a:solidFill>
                  <a:srgbClr val="000000"/>
                </a:solidFill>
                <a:latin typeface="Times New Roman"/>
                <a:ea typeface="Gulim"/>
              </a:rPr>
              <a:t>Limitation: </a:t>
            </a:r>
            <a:endParaRPr b="0" lang="en-US" sz="2000" spc="-1" strike="noStrike">
              <a:latin typeface="Arial"/>
            </a:endParaRPr>
          </a:p>
          <a:p>
            <a:pPr>
              <a:lnSpc>
                <a:spcPct val="100000"/>
              </a:lnSpc>
              <a:buNone/>
            </a:pPr>
            <a:endParaRPr b="0" lang="en-US" sz="2000" spc="-1" strike="noStrike">
              <a:latin typeface="Arial"/>
            </a:endParaRPr>
          </a:p>
          <a:p>
            <a:pPr marL="343440" indent="-343080" algn="just">
              <a:lnSpc>
                <a:spcPct val="100000"/>
              </a:lnSpc>
              <a:buClr>
                <a:srgbClr val="000000"/>
              </a:buClr>
              <a:buFont typeface="Wingdings" charset="2"/>
              <a:buChar char=""/>
            </a:pPr>
            <a:r>
              <a:rPr b="0" lang="en-US" sz="2000" spc="-1" strike="noStrike">
                <a:solidFill>
                  <a:srgbClr val="000000"/>
                </a:solidFill>
                <a:latin typeface="Times New Roman"/>
                <a:ea typeface="굴림"/>
              </a:rPr>
              <a:t>The accuracy of this model is not shown</a:t>
            </a:r>
            <a:endParaRPr b="0" lang="en-US" sz="2000" spc="-1" strike="noStrike">
              <a:latin typeface="Arial"/>
            </a:endParaRPr>
          </a:p>
          <a:p>
            <a:pPr marL="343440" indent="-343080" algn="just">
              <a:lnSpc>
                <a:spcPct val="100000"/>
              </a:lnSpc>
              <a:buClr>
                <a:srgbClr val="000000"/>
              </a:buClr>
              <a:buFont typeface="Wingdings" charset="2"/>
              <a:buChar char=""/>
            </a:pPr>
            <a:r>
              <a:rPr b="0" lang="en-US" sz="2000" spc="-1" strike="noStrike">
                <a:solidFill>
                  <a:srgbClr val="000000"/>
                </a:solidFill>
                <a:latin typeface="Times New Roman"/>
                <a:ea typeface="Gulim"/>
              </a:rPr>
              <a:t>Traveler's personal choices and interests have not been given importance</a:t>
            </a:r>
            <a:endParaRPr b="0" lang="en-US" sz="2000" spc="-1" strike="noStrike">
              <a:latin typeface="Arial"/>
            </a:endParaRPr>
          </a:p>
          <a:p>
            <a:pPr marL="343440" indent="-343080" algn="just">
              <a:lnSpc>
                <a:spcPct val="100000"/>
              </a:lnSpc>
              <a:buClr>
                <a:srgbClr val="000000"/>
              </a:buClr>
              <a:buFont typeface="Wingdings" charset="2"/>
              <a:buChar char=""/>
            </a:pPr>
            <a:r>
              <a:rPr b="0" lang="en-GB" sz="2000" spc="-1" strike="noStrike">
                <a:solidFill>
                  <a:srgbClr val="000000"/>
                </a:solidFill>
                <a:latin typeface="Times New Roman"/>
                <a:ea typeface="Gulim"/>
              </a:rPr>
              <a:t>No system of finding the best location</a:t>
            </a:r>
            <a:endParaRPr b="0" lang="en-US" sz="2000" spc="-1" strike="noStrike">
              <a:latin typeface="Arial"/>
            </a:endParaRPr>
          </a:p>
          <a:p>
            <a:pPr>
              <a:lnSpc>
                <a:spcPct val="100000"/>
              </a:lnSpc>
              <a:buNone/>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2"/>
          <p:cNvSpPr/>
          <p:nvPr/>
        </p:nvSpPr>
        <p:spPr>
          <a:xfrm>
            <a:off x="0" y="0"/>
            <a:ext cx="9143640" cy="85968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bodyPr>
          <a:p>
            <a:pPr algn="ctr">
              <a:lnSpc>
                <a:spcPct val="100000"/>
              </a:lnSpc>
              <a:buNone/>
            </a:pPr>
            <a:r>
              <a:rPr b="1" lang="en-US" sz="3200" spc="-1" strike="noStrike">
                <a:solidFill>
                  <a:srgbClr val="000000"/>
                </a:solidFill>
                <a:latin typeface="Times New Roman"/>
                <a:ea typeface="굴림"/>
              </a:rPr>
              <a:t>Related Works (contd.)</a:t>
            </a:r>
            <a:endParaRPr b="0" lang="en-US" sz="3200" spc="-1" strike="noStrike">
              <a:latin typeface="Arial"/>
            </a:endParaRPr>
          </a:p>
        </p:txBody>
      </p:sp>
      <p:sp>
        <p:nvSpPr>
          <p:cNvPr id="147" name="Text Box 2"/>
          <p:cNvSpPr/>
          <p:nvPr/>
        </p:nvSpPr>
        <p:spPr>
          <a:xfrm>
            <a:off x="135720" y="995040"/>
            <a:ext cx="9007920" cy="4866480"/>
          </a:xfrm>
          <a:prstGeom prst="rect">
            <a:avLst/>
          </a:prstGeom>
          <a:noFill/>
          <a:ln w="0">
            <a:noFill/>
          </a:ln>
        </p:spPr>
        <p:style>
          <a:lnRef idx="0"/>
          <a:fillRef idx="0"/>
          <a:effectRef idx="0"/>
          <a:fontRef idx="minor"/>
        </p:style>
        <p:txBody>
          <a:bodyPr lIns="90000" rIns="90000" tIns="45000" bIns="45000" anchor="t">
            <a:spAutoFit/>
          </a:bodyPr>
          <a:p>
            <a:pPr marL="216000" indent="-21600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굴림"/>
              </a:rPr>
              <a:t>    </a:t>
            </a:r>
            <a:r>
              <a:rPr b="0" lang="en-US" sz="2000" spc="-1" strike="noStrike">
                <a:solidFill>
                  <a:srgbClr val="000000"/>
                </a:solidFill>
                <a:latin typeface="Times New Roman"/>
                <a:ea typeface="굴림"/>
              </a:rPr>
              <a:t>[4] -</a:t>
            </a:r>
            <a:r>
              <a:rPr b="0" lang="en-US" sz="2000" spc="-1" strike="noStrike">
                <a:solidFill>
                  <a:srgbClr val="000000"/>
                </a:solidFill>
                <a:latin typeface="Tahoma"/>
                <a:ea typeface="굴림"/>
              </a:rPr>
              <a:t> </a:t>
            </a:r>
            <a:r>
              <a:rPr b="0" lang="en-US" sz="2000" spc="-1" strike="noStrike">
                <a:solidFill>
                  <a:srgbClr val="000000"/>
                </a:solidFill>
                <a:latin typeface="Times New Roman"/>
                <a:ea typeface="굴림"/>
              </a:rPr>
              <a:t>V. Parikh, M. Keskar, D. Dharia and P. Gotmare, ‘A tourist place recommendation and recognition system,’ in 2018 Second International Conference on Inventive Communication and Computational Technologies (ICICCT), 2018, pp. 218–222.doi: 10.1109/ICICCT.2018.8473077 (cit. on p. 2)</a:t>
            </a:r>
            <a:endParaRPr b="0" lang="en-US" sz="2000" spc="-1" strike="noStrike">
              <a:latin typeface="Arial"/>
            </a:endParaRPr>
          </a:p>
          <a:p>
            <a:pPr algn="just">
              <a:lnSpc>
                <a:spcPct val="100000"/>
              </a:lnSpc>
              <a:spcBef>
                <a:spcPts val="400"/>
              </a:spcBef>
              <a:buNone/>
              <a:tabLst>
                <a:tab algn="l" pos="0"/>
              </a:tabLst>
            </a:pPr>
            <a:endParaRPr b="0" lang="en-US" sz="2000" spc="-1" strike="noStrike">
              <a:latin typeface="Arial"/>
            </a:endParaRPr>
          </a:p>
          <a:p>
            <a:pPr marL="343440" indent="-343080" algn="just">
              <a:lnSpc>
                <a:spcPct val="100000"/>
              </a:lnSpc>
              <a:buClr>
                <a:srgbClr val="000000"/>
              </a:buClr>
              <a:buFont typeface="Wingdings" charset="2"/>
              <a:buChar char=""/>
              <a:tabLst>
                <a:tab algn="l" pos="0"/>
              </a:tabLst>
            </a:pPr>
            <a:r>
              <a:rPr b="0" lang="en-US" sz="2000" spc="-1" strike="noStrike">
                <a:solidFill>
                  <a:srgbClr val="000000"/>
                </a:solidFill>
                <a:latin typeface="Times New Roman"/>
                <a:ea typeface="굴림"/>
              </a:rPr>
              <a:t> </a:t>
            </a:r>
            <a:r>
              <a:rPr b="0" lang="en-US" sz="2000" spc="-1" strike="noStrike">
                <a:solidFill>
                  <a:srgbClr val="000000"/>
                </a:solidFill>
                <a:latin typeface="Times New Roman"/>
                <a:ea typeface="굴림"/>
              </a:rPr>
              <a:t>Their work focuses on recommending attractions, restaurants, and hotels by taking user’s interests in a mobile app</a:t>
            </a:r>
            <a:endParaRPr b="0" lang="en-US" sz="2000" spc="-1" strike="noStrike">
              <a:latin typeface="Arial"/>
            </a:endParaRPr>
          </a:p>
          <a:p>
            <a:pPr algn="just">
              <a:lnSpc>
                <a:spcPct val="100000"/>
              </a:lnSpc>
              <a:spcBef>
                <a:spcPts val="400"/>
              </a:spcBef>
              <a:buNone/>
              <a:tabLst>
                <a:tab algn="l" pos="0"/>
              </a:tabLst>
            </a:pPr>
            <a:endParaRPr b="0" lang="en-US" sz="2000" spc="-1" strike="noStrike">
              <a:latin typeface="Arial"/>
            </a:endParaRPr>
          </a:p>
          <a:p>
            <a:pPr algn="just">
              <a:lnSpc>
                <a:spcPct val="100000"/>
              </a:lnSpc>
              <a:spcBef>
                <a:spcPts val="400"/>
              </a:spcBef>
              <a:buNone/>
              <a:tabLst>
                <a:tab algn="l" pos="0"/>
              </a:tabLst>
            </a:pPr>
            <a:r>
              <a:rPr b="1" lang="en-US" sz="2000" spc="-1" strike="noStrike">
                <a:solidFill>
                  <a:srgbClr val="000000"/>
                </a:solidFill>
                <a:latin typeface="Times New Roman"/>
                <a:ea typeface="Gulim"/>
              </a:rPr>
              <a:t>Limitation:</a:t>
            </a:r>
            <a:endParaRPr b="0" lang="en-US" sz="2000" spc="-1" strike="noStrike">
              <a:latin typeface="Arial"/>
            </a:endParaRPr>
          </a:p>
          <a:p>
            <a:pPr algn="just">
              <a:lnSpc>
                <a:spcPct val="100000"/>
              </a:lnSpc>
              <a:buNone/>
              <a:tabLst>
                <a:tab algn="l" pos="0"/>
              </a:tabLst>
            </a:pPr>
            <a:endParaRPr b="0" lang="en-US" sz="2000" spc="-1" strike="noStrike">
              <a:latin typeface="Arial"/>
            </a:endParaRPr>
          </a:p>
          <a:p>
            <a:pPr marL="343440" indent="-343080" algn="just">
              <a:lnSpc>
                <a:spcPct val="100000"/>
              </a:lnSpc>
              <a:buClr>
                <a:srgbClr val="000000"/>
              </a:buClr>
              <a:buFont typeface="Wingdings" charset="2"/>
              <a:buChar char=""/>
              <a:tabLst>
                <a:tab algn="l" pos="0"/>
              </a:tabLst>
            </a:pPr>
            <a:r>
              <a:rPr b="0" lang="en-US" sz="2000" spc="-1" strike="noStrike">
                <a:solidFill>
                  <a:srgbClr val="000000"/>
                </a:solidFill>
                <a:latin typeface="Times New Roman"/>
                <a:ea typeface="굴림"/>
              </a:rPr>
              <a:t>The accuracy of this model is below 50 percent</a:t>
            </a:r>
            <a:endParaRPr b="0" lang="en-US" sz="2000" spc="-1" strike="noStrike">
              <a:latin typeface="Arial"/>
            </a:endParaRPr>
          </a:p>
          <a:p>
            <a:pPr marL="343440" indent="-343080" algn="just">
              <a:lnSpc>
                <a:spcPct val="100000"/>
              </a:lnSpc>
              <a:buClr>
                <a:srgbClr val="000000"/>
              </a:buClr>
              <a:buFont typeface="Wingdings" charset="2"/>
              <a:buChar char=""/>
              <a:tabLst>
                <a:tab algn="l" pos="0"/>
              </a:tabLst>
            </a:pPr>
            <a:r>
              <a:rPr b="0" lang="en-GB" sz="2000" spc="-1" strike="noStrike">
                <a:solidFill>
                  <a:srgbClr val="000000"/>
                </a:solidFill>
                <a:latin typeface="Times New Roman"/>
                <a:ea typeface="Gulim"/>
              </a:rPr>
              <a:t>No system for finding a suitable location to travel</a:t>
            </a:r>
            <a:endParaRPr b="0" lang="en-US" sz="2000" spc="-1" strike="noStrike">
              <a:latin typeface="Arial"/>
            </a:endParaRPr>
          </a:p>
          <a:p>
            <a:pPr marL="343440" indent="-343080" algn="just">
              <a:lnSpc>
                <a:spcPct val="100000"/>
              </a:lnSpc>
              <a:buClr>
                <a:srgbClr val="000000"/>
              </a:buClr>
              <a:buFont typeface="Wingdings" charset="2"/>
              <a:buChar char=""/>
              <a:tabLst>
                <a:tab algn="l" pos="0"/>
              </a:tabLst>
            </a:pPr>
            <a:r>
              <a:rPr b="0" lang="en-GB" sz="2000" spc="-1" strike="noStrike">
                <a:solidFill>
                  <a:srgbClr val="000000"/>
                </a:solidFill>
                <a:latin typeface="Times New Roman"/>
                <a:ea typeface="Gulim"/>
              </a:rPr>
              <a:t>A User can’t get any idea of the budget for traveling</a:t>
            </a:r>
            <a:endParaRPr b="0" lang="en-US" sz="2000" spc="-1" strike="noStrike">
              <a:latin typeface="Arial"/>
            </a:endParaRPr>
          </a:p>
          <a:p>
            <a:pPr marL="343440" indent="-343080" algn="just">
              <a:lnSpc>
                <a:spcPct val="100000"/>
              </a:lnSpc>
              <a:buClr>
                <a:srgbClr val="000000"/>
              </a:buClr>
              <a:buFont typeface="Wingdings" charset="2"/>
              <a:buChar char=""/>
              <a:tabLst>
                <a:tab algn="l" pos="0"/>
              </a:tabLst>
            </a:pPr>
            <a:r>
              <a:rPr b="0" lang="en-GB" sz="2000" spc="-1" strike="noStrike">
                <a:solidFill>
                  <a:srgbClr val="000000"/>
                </a:solidFill>
                <a:latin typeface="Times New Roman"/>
                <a:ea typeface="Gulim"/>
              </a:rPr>
              <a:t>This app do not work in our country</a:t>
            </a:r>
            <a:endParaRPr b="0" lang="en-US" sz="2000" spc="-1" strike="noStrike">
              <a:latin typeface="Arial"/>
            </a:endParaRPr>
          </a:p>
          <a:p>
            <a:pPr algn="just">
              <a:lnSpc>
                <a:spcPct val="100000"/>
              </a:lnSpc>
              <a:spcBef>
                <a:spcPts val="400"/>
              </a:spcBef>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angle 2"/>
          <p:cNvSpPr/>
          <p:nvPr/>
        </p:nvSpPr>
        <p:spPr>
          <a:xfrm>
            <a:off x="0" y="0"/>
            <a:ext cx="9143640" cy="85968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bodyPr>
          <a:p>
            <a:pPr algn="ctr">
              <a:lnSpc>
                <a:spcPct val="100000"/>
              </a:lnSpc>
              <a:buNone/>
            </a:pPr>
            <a:r>
              <a:rPr b="1" lang="en-US" sz="3200" spc="-1" strike="noStrike">
                <a:solidFill>
                  <a:srgbClr val="000000"/>
                </a:solidFill>
                <a:latin typeface="Times New Roman"/>
                <a:ea typeface="굴림"/>
              </a:rPr>
              <a:t>Related Works (contd.)</a:t>
            </a:r>
            <a:endParaRPr b="0" lang="en-US" sz="3200" spc="-1" strike="noStrike">
              <a:latin typeface="Arial"/>
            </a:endParaRPr>
          </a:p>
        </p:txBody>
      </p:sp>
      <p:sp>
        <p:nvSpPr>
          <p:cNvPr id="149" name="Text Box 2"/>
          <p:cNvSpPr/>
          <p:nvPr/>
        </p:nvSpPr>
        <p:spPr>
          <a:xfrm>
            <a:off x="135720" y="995040"/>
            <a:ext cx="9007920" cy="4967640"/>
          </a:xfrm>
          <a:prstGeom prst="rect">
            <a:avLst/>
          </a:prstGeom>
          <a:noFill/>
          <a:ln w="0">
            <a:noFill/>
          </a:ln>
        </p:spPr>
        <p:style>
          <a:lnRef idx="0"/>
          <a:fillRef idx="0"/>
          <a:effectRef idx="0"/>
          <a:fontRef idx="minor"/>
        </p:style>
        <p:txBody>
          <a:bodyPr lIns="90000" rIns="90000" tIns="45000" bIns="45000" anchor="t">
            <a:spAutoFit/>
          </a:bodyPr>
          <a:p>
            <a:pPr marL="216000" indent="-21600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굴림"/>
              </a:rPr>
              <a:t>    </a:t>
            </a:r>
            <a:r>
              <a:rPr b="0" lang="en-US" sz="2000" spc="-1" strike="noStrike">
                <a:solidFill>
                  <a:srgbClr val="000000"/>
                </a:solidFill>
                <a:latin typeface="Times New Roman"/>
                <a:ea typeface="굴림"/>
              </a:rPr>
              <a:t>[5] -</a:t>
            </a:r>
            <a:r>
              <a:rPr b="0" lang="en-US" sz="2000" spc="-1" strike="noStrike">
                <a:solidFill>
                  <a:srgbClr val="000000"/>
                </a:solidFill>
                <a:latin typeface="Tahoma"/>
                <a:ea typeface="굴림"/>
              </a:rPr>
              <a:t>M. E</a:t>
            </a:r>
            <a:r>
              <a:rPr b="0" lang="en-US" sz="2000" spc="-1" strike="noStrike">
                <a:solidFill>
                  <a:srgbClr val="000000"/>
                </a:solidFill>
                <a:latin typeface="Times New Roman"/>
                <a:ea typeface="굴림"/>
              </a:rPr>
              <a:t>. B. H. Kbaier, H. Masri and S. Krichen, ‘A personalized hybrid tourism recommender system,’ in 2017 IEEE/ACS 14th International Conference on Computer Systems and Applications (AICCSA), 2017, pp. 244–250. doi: 10.1109/AICCSA.2017.12 (cit. on p. 3)</a:t>
            </a:r>
            <a:endParaRPr b="0" lang="en-US" sz="2000" spc="-1" strike="noStrike">
              <a:latin typeface="Arial"/>
            </a:endParaRPr>
          </a:p>
          <a:p>
            <a:pPr algn="just">
              <a:lnSpc>
                <a:spcPct val="100000"/>
              </a:lnSpc>
              <a:spcBef>
                <a:spcPts val="400"/>
              </a:spcBef>
              <a:buNone/>
            </a:pPr>
            <a:endParaRPr b="0" lang="en-US" sz="2000" spc="-1" strike="noStrike">
              <a:latin typeface="Arial"/>
            </a:endParaRPr>
          </a:p>
          <a:p>
            <a:pPr marL="343440" indent="-343080" algn="just">
              <a:lnSpc>
                <a:spcPct val="100000"/>
              </a:lnSpc>
              <a:buClr>
                <a:srgbClr val="000000"/>
              </a:buClr>
              <a:buFont typeface="Wingdings" charset="2"/>
              <a:buChar char=""/>
            </a:pPr>
            <a:r>
              <a:rPr b="0" lang="en-US" sz="2000" spc="-1" strike="noStrike">
                <a:solidFill>
                  <a:srgbClr val="000000"/>
                </a:solidFill>
                <a:latin typeface="Times New Roman"/>
                <a:ea typeface="굴림"/>
              </a:rPr>
              <a:t>Their work focuses on collecting users’ preferences, profiles, and appreciation of previously visited places and then recommending to the user the best attractions in a particular place.</a:t>
            </a:r>
            <a:endParaRPr b="0" lang="en-US" sz="2000" spc="-1" strike="noStrike">
              <a:latin typeface="Arial"/>
            </a:endParaRPr>
          </a:p>
          <a:p>
            <a:pPr marL="360" algn="just">
              <a:lnSpc>
                <a:spcPct val="100000"/>
              </a:lnSpc>
              <a:buNone/>
            </a:pPr>
            <a:endParaRPr b="0" lang="en-US" sz="2000" spc="-1" strike="noStrike">
              <a:latin typeface="Arial"/>
            </a:endParaRPr>
          </a:p>
          <a:p>
            <a:pPr algn="just">
              <a:lnSpc>
                <a:spcPct val="100000"/>
              </a:lnSpc>
              <a:spcBef>
                <a:spcPts val="400"/>
              </a:spcBef>
              <a:buNone/>
              <a:tabLst>
                <a:tab algn="l" pos="0"/>
              </a:tabLst>
            </a:pPr>
            <a:r>
              <a:rPr b="1" lang="en-US" sz="2000" spc="-1" strike="noStrike">
                <a:solidFill>
                  <a:srgbClr val="000000"/>
                </a:solidFill>
                <a:latin typeface="Times New Roman"/>
                <a:ea typeface="Gulim"/>
              </a:rPr>
              <a:t>Limitation:</a:t>
            </a:r>
            <a:endParaRPr b="0" lang="en-US" sz="2000" spc="-1" strike="noStrike">
              <a:latin typeface="Arial"/>
            </a:endParaRPr>
          </a:p>
          <a:p>
            <a:pPr marL="343440" indent="-343080">
              <a:lnSpc>
                <a:spcPct val="150000"/>
              </a:lnSpc>
              <a:buClr>
                <a:srgbClr val="000000"/>
              </a:buClr>
              <a:buFont typeface="Wingdings" charset="2"/>
              <a:buChar char=""/>
              <a:tabLst>
                <a:tab algn="l" pos="0"/>
              </a:tabLst>
            </a:pPr>
            <a:r>
              <a:rPr b="0" lang="en-US" sz="2000" spc="-1" strike="noStrike">
                <a:solidFill>
                  <a:srgbClr val="000000"/>
                </a:solidFill>
                <a:latin typeface="Times New Roman"/>
                <a:ea typeface="Gulim"/>
              </a:rPr>
              <a:t>A small dataset is used for recommendations</a:t>
            </a:r>
            <a:endParaRPr b="0" lang="en-US" sz="2000" spc="-1" strike="noStrike">
              <a:latin typeface="Arial"/>
            </a:endParaRPr>
          </a:p>
          <a:p>
            <a:pPr marL="343440" indent="-343080">
              <a:lnSpc>
                <a:spcPct val="150000"/>
              </a:lnSpc>
              <a:buClr>
                <a:srgbClr val="000000"/>
              </a:buClr>
              <a:buFont typeface="Wingdings" charset="2"/>
              <a:buChar char=""/>
              <a:tabLst>
                <a:tab algn="l" pos="0"/>
              </a:tabLst>
            </a:pPr>
            <a:r>
              <a:rPr b="0" lang="en-US" sz="2000" spc="-1" strike="noStrike">
                <a:solidFill>
                  <a:srgbClr val="000000"/>
                </a:solidFill>
                <a:latin typeface="Times New Roman"/>
                <a:ea typeface="Gulim"/>
              </a:rPr>
              <a:t>The data collection system is not clear</a:t>
            </a:r>
            <a:endParaRPr b="0" lang="en-US" sz="2000" spc="-1" strike="noStrike">
              <a:latin typeface="Arial"/>
            </a:endParaRPr>
          </a:p>
          <a:p>
            <a:pPr marL="343440" indent="-343080">
              <a:lnSpc>
                <a:spcPct val="150000"/>
              </a:lnSpc>
              <a:buClr>
                <a:srgbClr val="000000"/>
              </a:buClr>
              <a:buFont typeface="Wingdings" charset="2"/>
              <a:buChar char=""/>
              <a:tabLst>
                <a:tab algn="l" pos="0"/>
              </a:tabLst>
            </a:pPr>
            <a:r>
              <a:rPr b="0" lang="en-US" sz="2000" spc="-1" strike="noStrike">
                <a:solidFill>
                  <a:srgbClr val="000000"/>
                </a:solidFill>
                <a:latin typeface="Times New Roman"/>
                <a:ea typeface="굴림"/>
              </a:rPr>
              <a:t>The accuracy of this model is not shown</a:t>
            </a:r>
            <a:endParaRPr b="0" lang="en-US" sz="2000" spc="-1" strike="noStrike">
              <a:latin typeface="Arial"/>
            </a:endParaRPr>
          </a:p>
          <a:p>
            <a:pPr algn="just">
              <a:lnSpc>
                <a:spcPct val="100000"/>
              </a:lnSpc>
              <a:spcBef>
                <a:spcPts val="400"/>
              </a:spcBef>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2"/>
          <p:cNvSpPr/>
          <p:nvPr/>
        </p:nvSpPr>
        <p:spPr>
          <a:xfrm>
            <a:off x="0" y="0"/>
            <a:ext cx="9143640" cy="87552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bodyPr>
          <a:p>
            <a:pPr algn="ctr">
              <a:lnSpc>
                <a:spcPct val="100000"/>
              </a:lnSpc>
              <a:buNone/>
            </a:pPr>
            <a:r>
              <a:rPr b="1" lang="en-US" sz="3200" spc="-1" strike="noStrike">
                <a:solidFill>
                  <a:srgbClr val="1c1c1c"/>
                </a:solidFill>
                <a:latin typeface="Times New Roman"/>
                <a:ea typeface="Gulim"/>
              </a:rPr>
              <a:t>Objectives</a:t>
            </a:r>
            <a:endParaRPr b="0" lang="en-US" sz="3200" spc="-1" strike="noStrike">
              <a:latin typeface="Arial"/>
            </a:endParaRPr>
          </a:p>
        </p:txBody>
      </p:sp>
      <p:sp>
        <p:nvSpPr>
          <p:cNvPr id="151" name="Rectangle 17"/>
          <p:cNvSpPr/>
          <p:nvPr/>
        </p:nvSpPr>
        <p:spPr>
          <a:xfrm>
            <a:off x="308520" y="1382400"/>
            <a:ext cx="7933320" cy="420444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Wingdings" charset="2"/>
              <a:buChar char=""/>
            </a:pPr>
            <a:r>
              <a:rPr b="0" lang="en-US" sz="2000" spc="-1" strike="noStrike">
                <a:solidFill>
                  <a:srgbClr val="000000"/>
                </a:solidFill>
                <a:latin typeface="Times New Roman"/>
                <a:ea typeface="굴림"/>
              </a:rPr>
              <a:t>To build a mobile app that recommends the best tourist place to travel to in Bangladesh</a:t>
            </a:r>
            <a:endParaRPr b="0" lang="en-US" sz="20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Times New Roman"/>
                <a:ea typeface="굴림"/>
              </a:rPr>
              <a:t> </a:t>
            </a:r>
            <a:r>
              <a:rPr b="0" lang="en-US" sz="2000" spc="-1" strike="noStrike">
                <a:solidFill>
                  <a:srgbClr val="000000"/>
                </a:solidFill>
                <a:latin typeface="Times New Roman"/>
                <a:ea typeface="굴림"/>
              </a:rPr>
              <a:t>To collect data from various places and classify how people can get the data on the best place to travel, the best foods and restaurants to eat, famous places to see and explore, and entertaining things to do</a:t>
            </a:r>
            <a:endParaRPr b="0" lang="en-US" sz="20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Times New Roman"/>
                <a:ea typeface="굴림"/>
              </a:rPr>
              <a:t>To recommend the best tourist place, we will use and examine several Machine Learning Algorithms</a:t>
            </a:r>
            <a:endParaRPr b="0" lang="en-US" sz="20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Times New Roman"/>
                <a:ea typeface="굴림"/>
              </a:rPr>
              <a:t>To decide which algorithm gives us the best results for recommending the best tourist place to travel to in Bangladesh</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66" dur="indefinite" restart="never" nodeType="tmRoot">
          <p:childTnLst>
            <p:seq>
              <p:cTn id="67" dur="indefinite" nodeType="mainSeq">
                <p:childTnLst>
                  <p:par>
                    <p:cTn id="68" fill="hold">
                      <p:stCondLst>
                        <p:cond delay="indefinite"/>
                      </p:stCondLst>
                      <p:childTnLst>
                        <p:par>
                          <p:cTn id="69" fill="hold">
                            <p:stCondLst>
                              <p:cond delay="0"/>
                            </p:stCondLst>
                            <p:childTnLst>
                              <p:par>
                                <p:cTn id="70" nodeType="clickEffect" fill="hold" presetClass="entr" presetID="1">
                                  <p:stCondLst>
                                    <p:cond delay="0"/>
                                  </p:stCondLst>
                                  <p:childTnLst>
                                    <p:set>
                                      <p:cBhvr>
                                        <p:cTn id="71"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
                                  <p:stCondLst>
                                    <p:cond delay="0"/>
                                  </p:stCondLst>
                                  <p:childTnLst>
                                    <p:set>
                                      <p:cBhvr>
                                        <p:cTn id="75"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
                                  <p:stCondLst>
                                    <p:cond delay="0"/>
                                  </p:stCondLst>
                                  <p:childTnLst>
                                    <p:set>
                                      <p:cBhvr>
                                        <p:cTn id="83" dur="1" fill="hold">
                                          <p:stCondLst>
                                            <p:cond delay="0"/>
                                          </p:stCondLst>
                                        </p:cTn>
                                        <p:tgtEl>
                                          <p:spTgt spid="15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Rectangle 2"/>
          <p:cNvSpPr/>
          <p:nvPr/>
        </p:nvSpPr>
        <p:spPr>
          <a:xfrm>
            <a:off x="0" y="0"/>
            <a:ext cx="8744400" cy="878760"/>
          </a:xfrm>
          <a:prstGeom prst="rect">
            <a:avLst/>
          </a:prstGeom>
          <a:gradFill rotWithShape="0">
            <a:gsLst>
              <a:gs pos="0">
                <a:srgbClr val="d0d0d0"/>
              </a:gs>
              <a:gs pos="100000">
                <a:srgbClr val="ffffff">
                  <a:alpha val="0"/>
                </a:srgbClr>
              </a:gs>
            </a:gsLst>
            <a:lin ang="0"/>
          </a:gradFill>
          <a:ln w="0">
            <a:noFill/>
          </a:ln>
        </p:spPr>
        <p:style>
          <a:lnRef idx="0"/>
          <a:fillRef idx="0"/>
          <a:effectRef idx="0"/>
          <a:fontRef idx="minor"/>
        </p:style>
        <p:txBody>
          <a:bodyPr numCol="1" spcCol="0" anchor="b">
            <a:noAutofit/>
            <a:scene3d>
              <a:camera prst="orthographicFront"/>
              <a:lightRig dir="t" rig="threePt"/>
            </a:scene3d>
          </a:bodyPr>
          <a:p>
            <a:pPr marL="457200" algn="ctr">
              <a:lnSpc>
                <a:spcPct val="100000"/>
              </a:lnSpc>
              <a:buNone/>
            </a:pPr>
            <a:r>
              <a:rPr b="1" lang="en-IN" sz="3200" spc="-1" strike="noStrike">
                <a:solidFill>
                  <a:srgbClr val="000000"/>
                </a:solidFill>
                <a:latin typeface="Times New Roman"/>
                <a:ea typeface="굴림"/>
              </a:rPr>
              <a:t>Methodology</a:t>
            </a:r>
            <a:endParaRPr b="0" lang="en-US" sz="3200" spc="-1" strike="noStrike">
              <a:latin typeface="Arial"/>
            </a:endParaRPr>
          </a:p>
        </p:txBody>
      </p:sp>
      <p:sp>
        <p:nvSpPr>
          <p:cNvPr id="153" name="TextBox 6"/>
          <p:cNvSpPr/>
          <p:nvPr/>
        </p:nvSpPr>
        <p:spPr>
          <a:xfrm>
            <a:off x="185400" y="1240200"/>
            <a:ext cx="8885880" cy="228420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Wingdings" charset="2"/>
              <a:buChar char=""/>
            </a:pPr>
            <a:r>
              <a:rPr b="0" lang="en-US" sz="2400" spc="-1" strike="noStrike">
                <a:solidFill>
                  <a:srgbClr val="000000"/>
                </a:solidFill>
                <a:latin typeface="Times New Roman"/>
                <a:ea typeface="굴림"/>
              </a:rPr>
              <a:t>The key objective of my work is to </a:t>
            </a:r>
            <a:r>
              <a:rPr b="0" lang="en-US" sz="2400" spc="-1" strike="noStrike">
                <a:solidFill>
                  <a:srgbClr val="000000"/>
                </a:solidFill>
                <a:latin typeface="Times New Roman"/>
                <a:ea typeface="굴림"/>
              </a:rPr>
              <a:t>Develop a Multi-criteria based Tourist Place Recommendation System for the Bangladeshi People Using Machine Learning</a:t>
            </a:r>
            <a:endParaRPr b="0" lang="en-US" sz="2400" spc="-1" strike="noStrike">
              <a:latin typeface="Arial"/>
            </a:endParaRPr>
          </a:p>
          <a:p>
            <a:pPr algn="just">
              <a:lnSpc>
                <a:spcPct val="100000"/>
              </a:lnSpc>
              <a:buNone/>
            </a:pPr>
            <a:endParaRPr b="0" lang="en-US" sz="2400" spc="-1" strike="noStrike">
              <a:latin typeface="Arial"/>
            </a:endParaRPr>
          </a:p>
          <a:p>
            <a:pPr marL="285840" indent="-285840" algn="just">
              <a:lnSpc>
                <a:spcPct val="100000"/>
              </a:lnSpc>
              <a:buClr>
                <a:srgbClr val="000000"/>
              </a:buClr>
              <a:buFont typeface="Wingdings" charset="2"/>
              <a:buChar char=""/>
            </a:pPr>
            <a:r>
              <a:rPr b="0" lang="en-US" sz="2400" spc="-1" strike="noStrike">
                <a:solidFill>
                  <a:srgbClr val="000000"/>
                </a:solidFill>
                <a:latin typeface="Times New Roman"/>
                <a:ea typeface="굴림"/>
              </a:rPr>
              <a:t>The system consists of two sections </a:t>
            </a:r>
            <a:r>
              <a:rPr b="0" lang="en-GB" sz="2400" spc="-1" strike="noStrike">
                <a:solidFill>
                  <a:srgbClr val="000000"/>
                </a:solidFill>
                <a:latin typeface="Times New Roman"/>
                <a:ea typeface="굴림"/>
              </a:rPr>
              <a:t>which are described below:</a:t>
            </a:r>
            <a:endParaRPr b="0" lang="en-US" sz="2400" spc="-1" strike="noStrike">
              <a:latin typeface="Arial"/>
            </a:endParaRPr>
          </a:p>
          <a:p>
            <a:pPr algn="just">
              <a:lnSpc>
                <a:spcPct val="100000"/>
              </a:lnSpc>
              <a:buNone/>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84" dur="indefinite" restart="never" nodeType="tmRoot">
          <p:childTnLst>
            <p:seq>
              <p:cTn id="85" dur="indefinite" nodeType="mainSeq">
                <p:childTnLst>
                  <p:par>
                    <p:cTn id="86" fill="hold">
                      <p:stCondLst>
                        <p:cond delay="indefinite"/>
                      </p:stCondLst>
                      <p:childTnLst>
                        <p:par>
                          <p:cTn id="87" fill="hold">
                            <p:stCondLst>
                              <p:cond delay="0"/>
                            </p:stCondLst>
                            <p:childTnLst>
                              <p:par>
                                <p:cTn id="88" nodeType="clickEffect" fill="hold" presetClass="entr" presetID="1">
                                  <p:stCondLst>
                                    <p:cond delay="0"/>
                                  </p:stCondLst>
                                  <p:childTnLst>
                                    <p:set>
                                      <p:cBhvr>
                                        <p:cTn id="89"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1">
                                  <p:stCondLst>
                                    <p:cond delay="0"/>
                                  </p:stCondLst>
                                  <p:childTnLst>
                                    <p:set>
                                      <p:cBhvr>
                                        <p:cTn id="93"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311</TotalTime>
  <Application>LibreOffice/7.3.7.2$Linux_X86_64 LibreOffice_project/30$Build-2</Application>
  <AppVersion>15.0000</AppVersion>
  <Words>1187</Words>
  <Paragraphs>112</Paragraphs>
  <Company>Standard &amp; Poor's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2000-09-04T00:50:00Z</dcterms:created>
  <dc:creator>USER</dc:creator>
  <dc:description/>
  <dc:language>en-US</dc:language>
  <cp:lastModifiedBy/>
  <dcterms:modified xsi:type="dcterms:W3CDTF">2024-10-29T17:25:13Z</dcterms:modified>
  <cp:revision>1089</cp:revision>
  <dc:subject/>
  <dc:title>Computer Vision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95AC1EA9251A4E14BBD7228F17DB3AF4</vt:lpwstr>
  </property>
  <property fmtid="{D5CDD505-2E9C-101B-9397-08002B2CF9AE}" pid="3" name="KSOProductBuildVer">
    <vt:lpwstr>1033-11.2.0.11254</vt:lpwstr>
  </property>
  <property fmtid="{D5CDD505-2E9C-101B-9397-08002B2CF9AE}" pid="4" name="PresentationFormat">
    <vt:lpwstr>On-screen Show (4:3)</vt:lpwstr>
  </property>
  <property fmtid="{D5CDD505-2E9C-101B-9397-08002B2CF9AE}" pid="5" name="Slides">
    <vt:i4>16</vt:i4>
  </property>
</Properties>
</file>