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50" r:id="rId2"/>
  </p:sldMasterIdLst>
  <p:notesMasterIdLst>
    <p:notesMasterId r:id="rId19"/>
  </p:notesMasterIdLst>
  <p:sldIdLst>
    <p:sldId id="256" r:id="rId3"/>
    <p:sldId id="257" r:id="rId4"/>
    <p:sldId id="258" r:id="rId5"/>
    <p:sldId id="259" r:id="rId6"/>
    <p:sldId id="260" r:id="rId7"/>
    <p:sldId id="261" r:id="rId8"/>
    <p:sldId id="262" r:id="rId9"/>
    <p:sldId id="263" r:id="rId10"/>
    <p:sldId id="264" r:id="rId11"/>
    <p:sldId id="266" r:id="rId12"/>
    <p:sldId id="268" r:id="rId13"/>
    <p:sldId id="273" r:id="rId14"/>
    <p:sldId id="269" r:id="rId15"/>
    <p:sldId id="270" r:id="rId16"/>
    <p:sldId id="271" r:id="rId17"/>
    <p:sldId id="272" r:id="rId18"/>
  </p:sldIdLst>
  <p:sldSz cx="9144000" cy="6858000" type="screen4x3"/>
  <p:notesSz cx="6781800" cy="9926638"/>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1" roundtripDataSignature="AMtx7miVy49In26Fpgb+KDRTZeYIPfFai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1566"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42"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41"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notesMaster" Target="notesMasters/notesMaster1.xml"/><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38462" cy="496887"/>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Arial Narrow"/>
                <a:ea typeface="Arial Narrow"/>
                <a:cs typeface="Arial Narrow"/>
                <a:sym typeface="Arial Narrow"/>
              </a:defRPr>
            </a:lvl1pPr>
            <a:lvl2pPr marR="0" lvl="1" algn="l" rtl="0">
              <a:lnSpc>
                <a:spcPct val="100000"/>
              </a:lnSpc>
              <a:spcBef>
                <a:spcPts val="0"/>
              </a:spcBef>
              <a:spcAft>
                <a:spcPts val="0"/>
              </a:spcAft>
              <a:buSzPts val="1400"/>
              <a:buNone/>
              <a:defRPr sz="1800" b="0" i="0" u="none" strike="noStrike" cap="none">
                <a:solidFill>
                  <a:srgbClr val="000000"/>
                </a:solidFill>
                <a:latin typeface="Arial Narrow"/>
                <a:ea typeface="Arial Narrow"/>
                <a:cs typeface="Arial Narrow"/>
                <a:sym typeface="Arial Narrow"/>
              </a:defRPr>
            </a:lvl2pPr>
            <a:lvl3pPr marR="0" lvl="2" algn="l" rtl="0">
              <a:lnSpc>
                <a:spcPct val="100000"/>
              </a:lnSpc>
              <a:spcBef>
                <a:spcPts val="0"/>
              </a:spcBef>
              <a:spcAft>
                <a:spcPts val="0"/>
              </a:spcAft>
              <a:buSzPts val="1400"/>
              <a:buNone/>
              <a:defRPr sz="1800" b="0" i="0" u="none" strike="noStrike" cap="none">
                <a:solidFill>
                  <a:srgbClr val="000000"/>
                </a:solidFill>
                <a:latin typeface="Arial Narrow"/>
                <a:ea typeface="Arial Narrow"/>
                <a:cs typeface="Arial Narrow"/>
                <a:sym typeface="Arial Narrow"/>
              </a:defRPr>
            </a:lvl3pPr>
            <a:lvl4pPr marR="0" lvl="3" algn="l" rtl="0">
              <a:lnSpc>
                <a:spcPct val="100000"/>
              </a:lnSpc>
              <a:spcBef>
                <a:spcPts val="0"/>
              </a:spcBef>
              <a:spcAft>
                <a:spcPts val="0"/>
              </a:spcAft>
              <a:buSzPts val="1400"/>
              <a:buNone/>
              <a:defRPr sz="1800" b="0" i="0" u="none" strike="noStrike" cap="none">
                <a:solidFill>
                  <a:srgbClr val="000000"/>
                </a:solidFill>
                <a:latin typeface="Arial Narrow"/>
                <a:ea typeface="Arial Narrow"/>
                <a:cs typeface="Arial Narrow"/>
                <a:sym typeface="Arial Narrow"/>
              </a:defRPr>
            </a:lvl4pPr>
            <a:lvl5pPr marR="0" lvl="4" algn="l" rtl="0">
              <a:lnSpc>
                <a:spcPct val="100000"/>
              </a:lnSpc>
              <a:spcBef>
                <a:spcPts val="0"/>
              </a:spcBef>
              <a:spcAft>
                <a:spcPts val="0"/>
              </a:spcAft>
              <a:buSzPts val="1400"/>
              <a:buNone/>
              <a:defRPr sz="1800" b="0" i="0" u="none" strike="noStrike" cap="none">
                <a:solidFill>
                  <a:srgbClr val="000000"/>
                </a:solidFill>
                <a:latin typeface="Arial Narrow"/>
                <a:ea typeface="Arial Narrow"/>
                <a:cs typeface="Arial Narrow"/>
                <a:sym typeface="Arial Narrow"/>
              </a:defRPr>
            </a:lvl5pPr>
            <a:lvl6pPr marR="0" lvl="5" algn="l" rtl="0">
              <a:lnSpc>
                <a:spcPct val="100000"/>
              </a:lnSpc>
              <a:spcBef>
                <a:spcPts val="0"/>
              </a:spcBef>
              <a:spcAft>
                <a:spcPts val="0"/>
              </a:spcAft>
              <a:buSzPts val="1400"/>
              <a:buNone/>
              <a:defRPr sz="1800" b="0" i="0" u="none" strike="noStrike" cap="none">
                <a:solidFill>
                  <a:srgbClr val="000000"/>
                </a:solidFill>
                <a:latin typeface="Arial Narrow"/>
                <a:ea typeface="Arial Narrow"/>
                <a:cs typeface="Arial Narrow"/>
                <a:sym typeface="Arial Narrow"/>
              </a:defRPr>
            </a:lvl6pPr>
            <a:lvl7pPr marR="0" lvl="6" algn="l" rtl="0">
              <a:lnSpc>
                <a:spcPct val="100000"/>
              </a:lnSpc>
              <a:spcBef>
                <a:spcPts val="0"/>
              </a:spcBef>
              <a:spcAft>
                <a:spcPts val="0"/>
              </a:spcAft>
              <a:buSzPts val="1400"/>
              <a:buNone/>
              <a:defRPr sz="1800" b="0" i="0" u="none" strike="noStrike" cap="none">
                <a:solidFill>
                  <a:srgbClr val="000000"/>
                </a:solidFill>
                <a:latin typeface="Arial Narrow"/>
                <a:ea typeface="Arial Narrow"/>
                <a:cs typeface="Arial Narrow"/>
                <a:sym typeface="Arial Narrow"/>
              </a:defRPr>
            </a:lvl7pPr>
            <a:lvl8pPr marR="0" lvl="7" algn="l" rtl="0">
              <a:lnSpc>
                <a:spcPct val="100000"/>
              </a:lnSpc>
              <a:spcBef>
                <a:spcPts val="0"/>
              </a:spcBef>
              <a:spcAft>
                <a:spcPts val="0"/>
              </a:spcAft>
              <a:buSzPts val="1400"/>
              <a:buNone/>
              <a:defRPr sz="1800" b="0" i="0" u="none" strike="noStrike" cap="none">
                <a:solidFill>
                  <a:srgbClr val="000000"/>
                </a:solidFill>
                <a:latin typeface="Arial Narrow"/>
                <a:ea typeface="Arial Narrow"/>
                <a:cs typeface="Arial Narrow"/>
                <a:sym typeface="Arial Narrow"/>
              </a:defRPr>
            </a:lvl8pPr>
            <a:lvl9pPr marR="0" lvl="8" algn="l" rtl="0">
              <a:lnSpc>
                <a:spcPct val="100000"/>
              </a:lnSpc>
              <a:spcBef>
                <a:spcPts val="0"/>
              </a:spcBef>
              <a:spcAft>
                <a:spcPts val="0"/>
              </a:spcAft>
              <a:buSzPts val="1400"/>
              <a:buNone/>
              <a:defRPr sz="1800" b="0" i="0" u="none" strike="noStrike" cap="none">
                <a:solidFill>
                  <a:srgbClr val="000000"/>
                </a:solidFill>
                <a:latin typeface="Arial Narrow"/>
                <a:ea typeface="Arial Narrow"/>
                <a:cs typeface="Arial Narrow"/>
                <a:sym typeface="Arial Narrow"/>
              </a:defRPr>
            </a:lvl9pPr>
          </a:lstStyle>
          <a:p>
            <a:endParaRPr/>
          </a:p>
        </p:txBody>
      </p:sp>
      <p:sp>
        <p:nvSpPr>
          <p:cNvPr id="4" name="Google Shape;4;n"/>
          <p:cNvSpPr txBox="1">
            <a:spLocks noGrp="1"/>
          </p:cNvSpPr>
          <p:nvPr>
            <p:ph type="dt" idx="10"/>
          </p:nvPr>
        </p:nvSpPr>
        <p:spPr>
          <a:xfrm>
            <a:off x="3841750" y="0"/>
            <a:ext cx="2938462" cy="496887"/>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SzPts val="1400"/>
              <a:buNone/>
              <a:defRPr sz="12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rgbClr val="000000"/>
                </a:solidFill>
                <a:latin typeface="Arial Narrow"/>
                <a:ea typeface="Arial Narrow"/>
                <a:cs typeface="Arial Narrow"/>
                <a:sym typeface="Arial Narrow"/>
              </a:defRPr>
            </a:lvl2pPr>
            <a:lvl3pPr marR="0" lvl="2" algn="l" rtl="0">
              <a:lnSpc>
                <a:spcPct val="100000"/>
              </a:lnSpc>
              <a:spcBef>
                <a:spcPts val="0"/>
              </a:spcBef>
              <a:spcAft>
                <a:spcPts val="0"/>
              </a:spcAft>
              <a:buSzPts val="1400"/>
              <a:buNone/>
              <a:defRPr sz="1800" b="0" i="0" u="none" strike="noStrike" cap="none">
                <a:solidFill>
                  <a:srgbClr val="000000"/>
                </a:solidFill>
                <a:latin typeface="Arial Narrow"/>
                <a:ea typeface="Arial Narrow"/>
                <a:cs typeface="Arial Narrow"/>
                <a:sym typeface="Arial Narrow"/>
              </a:defRPr>
            </a:lvl3pPr>
            <a:lvl4pPr marR="0" lvl="3" algn="l" rtl="0">
              <a:lnSpc>
                <a:spcPct val="100000"/>
              </a:lnSpc>
              <a:spcBef>
                <a:spcPts val="0"/>
              </a:spcBef>
              <a:spcAft>
                <a:spcPts val="0"/>
              </a:spcAft>
              <a:buSzPts val="1400"/>
              <a:buNone/>
              <a:defRPr sz="1800" b="0" i="0" u="none" strike="noStrike" cap="none">
                <a:solidFill>
                  <a:srgbClr val="000000"/>
                </a:solidFill>
                <a:latin typeface="Arial Narrow"/>
                <a:ea typeface="Arial Narrow"/>
                <a:cs typeface="Arial Narrow"/>
                <a:sym typeface="Arial Narrow"/>
              </a:defRPr>
            </a:lvl4pPr>
            <a:lvl5pPr marR="0" lvl="4" algn="l" rtl="0">
              <a:lnSpc>
                <a:spcPct val="100000"/>
              </a:lnSpc>
              <a:spcBef>
                <a:spcPts val="0"/>
              </a:spcBef>
              <a:spcAft>
                <a:spcPts val="0"/>
              </a:spcAft>
              <a:buSzPts val="1400"/>
              <a:buNone/>
              <a:defRPr sz="1800" b="0" i="0" u="none" strike="noStrike" cap="none">
                <a:solidFill>
                  <a:srgbClr val="000000"/>
                </a:solidFill>
                <a:latin typeface="Arial Narrow"/>
                <a:ea typeface="Arial Narrow"/>
                <a:cs typeface="Arial Narrow"/>
                <a:sym typeface="Arial Narrow"/>
              </a:defRPr>
            </a:lvl5pPr>
            <a:lvl6pPr marR="0" lvl="5" algn="l" rtl="0">
              <a:lnSpc>
                <a:spcPct val="100000"/>
              </a:lnSpc>
              <a:spcBef>
                <a:spcPts val="0"/>
              </a:spcBef>
              <a:spcAft>
                <a:spcPts val="0"/>
              </a:spcAft>
              <a:buSzPts val="1400"/>
              <a:buNone/>
              <a:defRPr sz="1800" b="0" i="0" u="none" strike="noStrike" cap="none">
                <a:solidFill>
                  <a:srgbClr val="000000"/>
                </a:solidFill>
                <a:latin typeface="Arial Narrow"/>
                <a:ea typeface="Arial Narrow"/>
                <a:cs typeface="Arial Narrow"/>
                <a:sym typeface="Arial Narrow"/>
              </a:defRPr>
            </a:lvl6pPr>
            <a:lvl7pPr marR="0" lvl="6" algn="l" rtl="0">
              <a:lnSpc>
                <a:spcPct val="100000"/>
              </a:lnSpc>
              <a:spcBef>
                <a:spcPts val="0"/>
              </a:spcBef>
              <a:spcAft>
                <a:spcPts val="0"/>
              </a:spcAft>
              <a:buSzPts val="1400"/>
              <a:buNone/>
              <a:defRPr sz="1800" b="0" i="0" u="none" strike="noStrike" cap="none">
                <a:solidFill>
                  <a:srgbClr val="000000"/>
                </a:solidFill>
                <a:latin typeface="Arial Narrow"/>
                <a:ea typeface="Arial Narrow"/>
                <a:cs typeface="Arial Narrow"/>
                <a:sym typeface="Arial Narrow"/>
              </a:defRPr>
            </a:lvl7pPr>
            <a:lvl8pPr marR="0" lvl="7" algn="l" rtl="0">
              <a:lnSpc>
                <a:spcPct val="100000"/>
              </a:lnSpc>
              <a:spcBef>
                <a:spcPts val="0"/>
              </a:spcBef>
              <a:spcAft>
                <a:spcPts val="0"/>
              </a:spcAft>
              <a:buSzPts val="1400"/>
              <a:buNone/>
              <a:defRPr sz="1800" b="0" i="0" u="none" strike="noStrike" cap="none">
                <a:solidFill>
                  <a:srgbClr val="000000"/>
                </a:solidFill>
                <a:latin typeface="Arial Narrow"/>
                <a:ea typeface="Arial Narrow"/>
                <a:cs typeface="Arial Narrow"/>
                <a:sym typeface="Arial Narrow"/>
              </a:defRPr>
            </a:lvl8pPr>
            <a:lvl9pPr marR="0" lvl="8" algn="l" rtl="0">
              <a:lnSpc>
                <a:spcPct val="100000"/>
              </a:lnSpc>
              <a:spcBef>
                <a:spcPts val="0"/>
              </a:spcBef>
              <a:spcAft>
                <a:spcPts val="0"/>
              </a:spcAft>
              <a:buSzPts val="1400"/>
              <a:buNone/>
              <a:defRPr sz="1800" b="0" i="0" u="none" strike="noStrike" cap="none">
                <a:solidFill>
                  <a:srgbClr val="000000"/>
                </a:solidFill>
                <a:latin typeface="Arial Narrow"/>
                <a:ea typeface="Arial Narrow"/>
                <a:cs typeface="Arial Narrow"/>
                <a:sym typeface="Arial Narrow"/>
              </a:defRPr>
            </a:lvl9pPr>
          </a:lstStyle>
          <a:p>
            <a:endParaRPr/>
          </a:p>
        </p:txBody>
      </p:sp>
      <p:sp>
        <p:nvSpPr>
          <p:cNvPr id="5" name="Google Shape;5;n"/>
          <p:cNvSpPr>
            <a:spLocks noGrp="1" noRot="1" noChangeAspect="1"/>
          </p:cNvSpPr>
          <p:nvPr>
            <p:ph type="sldImg" idx="3"/>
          </p:nvPr>
        </p:nvSpPr>
        <p:spPr>
          <a:xfrm>
            <a:off x="909637" y="744537"/>
            <a:ext cx="4962525" cy="37226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77862" y="4714875"/>
            <a:ext cx="5426075" cy="4467225"/>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9428162"/>
            <a:ext cx="2938462" cy="4968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Arial Narrow"/>
                <a:ea typeface="Arial Narrow"/>
                <a:cs typeface="Arial Narrow"/>
                <a:sym typeface="Arial Narrow"/>
              </a:defRPr>
            </a:lvl1pPr>
            <a:lvl2pPr marR="0" lvl="1" algn="l" rtl="0">
              <a:lnSpc>
                <a:spcPct val="100000"/>
              </a:lnSpc>
              <a:spcBef>
                <a:spcPts val="0"/>
              </a:spcBef>
              <a:spcAft>
                <a:spcPts val="0"/>
              </a:spcAft>
              <a:buSzPts val="1400"/>
              <a:buNone/>
              <a:defRPr sz="1800" b="0" i="0" u="none" strike="noStrike" cap="none">
                <a:solidFill>
                  <a:srgbClr val="000000"/>
                </a:solidFill>
                <a:latin typeface="Arial Narrow"/>
                <a:ea typeface="Arial Narrow"/>
                <a:cs typeface="Arial Narrow"/>
                <a:sym typeface="Arial Narrow"/>
              </a:defRPr>
            </a:lvl2pPr>
            <a:lvl3pPr marR="0" lvl="2" algn="l" rtl="0">
              <a:lnSpc>
                <a:spcPct val="100000"/>
              </a:lnSpc>
              <a:spcBef>
                <a:spcPts val="0"/>
              </a:spcBef>
              <a:spcAft>
                <a:spcPts val="0"/>
              </a:spcAft>
              <a:buSzPts val="1400"/>
              <a:buNone/>
              <a:defRPr sz="1800" b="0" i="0" u="none" strike="noStrike" cap="none">
                <a:solidFill>
                  <a:srgbClr val="000000"/>
                </a:solidFill>
                <a:latin typeface="Arial Narrow"/>
                <a:ea typeface="Arial Narrow"/>
                <a:cs typeface="Arial Narrow"/>
                <a:sym typeface="Arial Narrow"/>
              </a:defRPr>
            </a:lvl3pPr>
            <a:lvl4pPr marR="0" lvl="3" algn="l" rtl="0">
              <a:lnSpc>
                <a:spcPct val="100000"/>
              </a:lnSpc>
              <a:spcBef>
                <a:spcPts val="0"/>
              </a:spcBef>
              <a:spcAft>
                <a:spcPts val="0"/>
              </a:spcAft>
              <a:buSzPts val="1400"/>
              <a:buNone/>
              <a:defRPr sz="1800" b="0" i="0" u="none" strike="noStrike" cap="none">
                <a:solidFill>
                  <a:srgbClr val="000000"/>
                </a:solidFill>
                <a:latin typeface="Arial Narrow"/>
                <a:ea typeface="Arial Narrow"/>
                <a:cs typeface="Arial Narrow"/>
                <a:sym typeface="Arial Narrow"/>
              </a:defRPr>
            </a:lvl4pPr>
            <a:lvl5pPr marR="0" lvl="4" algn="l" rtl="0">
              <a:lnSpc>
                <a:spcPct val="100000"/>
              </a:lnSpc>
              <a:spcBef>
                <a:spcPts val="0"/>
              </a:spcBef>
              <a:spcAft>
                <a:spcPts val="0"/>
              </a:spcAft>
              <a:buSzPts val="1400"/>
              <a:buNone/>
              <a:defRPr sz="1800" b="0" i="0" u="none" strike="noStrike" cap="none">
                <a:solidFill>
                  <a:srgbClr val="000000"/>
                </a:solidFill>
                <a:latin typeface="Arial Narrow"/>
                <a:ea typeface="Arial Narrow"/>
                <a:cs typeface="Arial Narrow"/>
                <a:sym typeface="Arial Narrow"/>
              </a:defRPr>
            </a:lvl5pPr>
            <a:lvl6pPr marR="0" lvl="5" algn="l" rtl="0">
              <a:lnSpc>
                <a:spcPct val="100000"/>
              </a:lnSpc>
              <a:spcBef>
                <a:spcPts val="0"/>
              </a:spcBef>
              <a:spcAft>
                <a:spcPts val="0"/>
              </a:spcAft>
              <a:buSzPts val="1400"/>
              <a:buNone/>
              <a:defRPr sz="1800" b="0" i="0" u="none" strike="noStrike" cap="none">
                <a:solidFill>
                  <a:srgbClr val="000000"/>
                </a:solidFill>
                <a:latin typeface="Arial Narrow"/>
                <a:ea typeface="Arial Narrow"/>
                <a:cs typeface="Arial Narrow"/>
                <a:sym typeface="Arial Narrow"/>
              </a:defRPr>
            </a:lvl6pPr>
            <a:lvl7pPr marR="0" lvl="6" algn="l" rtl="0">
              <a:lnSpc>
                <a:spcPct val="100000"/>
              </a:lnSpc>
              <a:spcBef>
                <a:spcPts val="0"/>
              </a:spcBef>
              <a:spcAft>
                <a:spcPts val="0"/>
              </a:spcAft>
              <a:buSzPts val="1400"/>
              <a:buNone/>
              <a:defRPr sz="1800" b="0" i="0" u="none" strike="noStrike" cap="none">
                <a:solidFill>
                  <a:srgbClr val="000000"/>
                </a:solidFill>
                <a:latin typeface="Arial Narrow"/>
                <a:ea typeface="Arial Narrow"/>
                <a:cs typeface="Arial Narrow"/>
                <a:sym typeface="Arial Narrow"/>
              </a:defRPr>
            </a:lvl7pPr>
            <a:lvl8pPr marR="0" lvl="7" algn="l" rtl="0">
              <a:lnSpc>
                <a:spcPct val="100000"/>
              </a:lnSpc>
              <a:spcBef>
                <a:spcPts val="0"/>
              </a:spcBef>
              <a:spcAft>
                <a:spcPts val="0"/>
              </a:spcAft>
              <a:buSzPts val="1400"/>
              <a:buNone/>
              <a:defRPr sz="1800" b="0" i="0" u="none" strike="noStrike" cap="none">
                <a:solidFill>
                  <a:srgbClr val="000000"/>
                </a:solidFill>
                <a:latin typeface="Arial Narrow"/>
                <a:ea typeface="Arial Narrow"/>
                <a:cs typeface="Arial Narrow"/>
                <a:sym typeface="Arial Narrow"/>
              </a:defRPr>
            </a:lvl8pPr>
            <a:lvl9pPr marR="0" lvl="8" algn="l" rtl="0">
              <a:lnSpc>
                <a:spcPct val="100000"/>
              </a:lnSpc>
              <a:spcBef>
                <a:spcPts val="0"/>
              </a:spcBef>
              <a:spcAft>
                <a:spcPts val="0"/>
              </a:spcAft>
              <a:buSzPts val="1400"/>
              <a:buNone/>
              <a:defRPr sz="1800" b="0" i="0" u="none" strike="noStrike" cap="none">
                <a:solidFill>
                  <a:srgbClr val="000000"/>
                </a:solidFill>
                <a:latin typeface="Arial Narrow"/>
                <a:ea typeface="Arial Narrow"/>
                <a:cs typeface="Arial Narrow"/>
                <a:sym typeface="Arial Narrow"/>
              </a:defRPr>
            </a:lvl9pPr>
          </a:lstStyle>
          <a:p>
            <a:endParaRPr/>
          </a:p>
        </p:txBody>
      </p:sp>
      <p:sp>
        <p:nvSpPr>
          <p:cNvPr id="8" name="Google Shape;8;n"/>
          <p:cNvSpPr txBox="1">
            <a:spLocks noGrp="1"/>
          </p:cNvSpPr>
          <p:nvPr>
            <p:ph type="sldNum" idx="12"/>
          </p:nvPr>
        </p:nvSpPr>
        <p:spPr>
          <a:xfrm>
            <a:off x="3841750" y="9428162"/>
            <a:ext cx="2938462" cy="4968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notes"/>
          <p:cNvSpPr>
            <a:spLocks noGrp="1" noRot="1" noChangeAspect="1"/>
          </p:cNvSpPr>
          <p:nvPr>
            <p:ph type="sldImg" idx="2"/>
          </p:nvPr>
        </p:nvSpPr>
        <p:spPr>
          <a:xfrm>
            <a:off x="909638" y="744538"/>
            <a:ext cx="4962525" cy="37226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3" name="Google Shape;63;p1:notes"/>
          <p:cNvSpPr txBox="1">
            <a:spLocks noGrp="1"/>
          </p:cNvSpPr>
          <p:nvPr>
            <p:ph type="body" idx="1"/>
          </p:nvPr>
        </p:nvSpPr>
        <p:spPr>
          <a:xfrm>
            <a:off x="677862" y="4714875"/>
            <a:ext cx="5426075" cy="446722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4" name="Google Shape;64;p1:notes"/>
          <p:cNvSpPr txBox="1"/>
          <p:nvPr/>
        </p:nvSpPr>
        <p:spPr>
          <a:xfrm>
            <a:off x="3841750" y="9428162"/>
            <a:ext cx="2938462" cy="4968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a:solidFill>
                  <a:srgbClr val="000000"/>
                </a:solidFill>
                <a:latin typeface="Calibri"/>
                <a:ea typeface="Calibri"/>
                <a:cs typeface="Calibri"/>
                <a:sym typeface="Calibri"/>
              </a:rPr>
              <a:t>1</a:t>
            </a:fld>
            <a:endParaRPr/>
          </a:p>
        </p:txBody>
      </p:sp>
      <p:sp>
        <p:nvSpPr>
          <p:cNvPr id="65" name="Google Shape;65;p1:notes"/>
          <p:cNvSpPr txBox="1"/>
          <p:nvPr/>
        </p:nvSpPr>
        <p:spPr>
          <a:xfrm>
            <a:off x="3841750" y="0"/>
            <a:ext cx="2938462" cy="496887"/>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200"/>
              <a:buFont typeface="Calibri"/>
              <a:buNone/>
            </a:pPr>
            <a:r>
              <a:rPr lang="en-US" sz="1200" b="0" i="0" u="none">
                <a:solidFill>
                  <a:srgbClr val="000000"/>
                </a:solidFill>
                <a:latin typeface="Calibri"/>
                <a:ea typeface="Calibri"/>
                <a:cs typeface="Calibri"/>
                <a:sym typeface="Calibri"/>
              </a:rPr>
              <a:t>*</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2:notes"/>
          <p:cNvSpPr txBox="1">
            <a:spLocks noGrp="1"/>
          </p:cNvSpPr>
          <p:nvPr>
            <p:ph type="body" idx="1"/>
          </p:nvPr>
        </p:nvSpPr>
        <p:spPr>
          <a:xfrm>
            <a:off x="677862" y="4714875"/>
            <a:ext cx="5426075" cy="446722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3" name="Google Shape;73;p2:notes"/>
          <p:cNvSpPr>
            <a:spLocks noGrp="1" noRot="1" noChangeAspect="1"/>
          </p:cNvSpPr>
          <p:nvPr>
            <p:ph type="sldImg" idx="2"/>
          </p:nvPr>
        </p:nvSpPr>
        <p:spPr>
          <a:xfrm>
            <a:off x="909638" y="744538"/>
            <a:ext cx="4962525" cy="37226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5"/>
        <p:cNvGrpSpPr/>
        <p:nvPr/>
      </p:nvGrpSpPr>
      <p:grpSpPr>
        <a:xfrm>
          <a:off x="0" y="0"/>
          <a:ext cx="0" cy="0"/>
          <a:chOff x="0" y="0"/>
          <a:chExt cx="0" cy="0"/>
        </a:xfrm>
      </p:grpSpPr>
      <p:sp>
        <p:nvSpPr>
          <p:cNvPr id="16" name="Google Shape;16;p4"/>
          <p:cNvSpPr txBox="1">
            <a:spLocks noGrp="1"/>
          </p:cNvSpPr>
          <p:nvPr>
            <p:ph type="ctrTitle"/>
          </p:nvPr>
        </p:nvSpPr>
        <p:spPr>
          <a:xfrm>
            <a:off x="174625" y="981075"/>
            <a:ext cx="8718550" cy="146685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sz="3600" b="1">
                <a:latin typeface="Times New Roman"/>
                <a:ea typeface="Times New Roman"/>
                <a:cs typeface="Times New Roman"/>
                <a:sym typeface="Times New Roman"/>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8"/>
        <p:cNvGrpSpPr/>
        <p:nvPr/>
      </p:nvGrpSpPr>
      <p:grpSpPr>
        <a:xfrm>
          <a:off x="0" y="0"/>
          <a:ext cx="0" cy="0"/>
          <a:chOff x="0" y="0"/>
          <a:chExt cx="0" cy="0"/>
        </a:xfrm>
      </p:grpSpPr>
      <p:sp>
        <p:nvSpPr>
          <p:cNvPr id="49" name="Google Shape;49;p14"/>
          <p:cNvSpPr txBox="1">
            <a:spLocks noGrp="1"/>
          </p:cNvSpPr>
          <p:nvPr>
            <p:ph type="title"/>
          </p:nvPr>
        </p:nvSpPr>
        <p:spPr>
          <a:xfrm>
            <a:off x="457200" y="274638"/>
            <a:ext cx="8229600" cy="1143000"/>
          </a:xfrm>
          <a:prstGeom prst="rect">
            <a:avLst/>
          </a:prstGeom>
          <a:gradFill>
            <a:gsLst>
              <a:gs pos="0">
                <a:srgbClr val="D0D0D0"/>
              </a:gs>
              <a:gs pos="100000">
                <a:srgbClr val="FFFFFF">
                  <a:alpha val="0"/>
                </a:srgbClr>
              </a:gs>
            </a:gsLst>
            <a:lin ang="0" scaled="0"/>
          </a:gradFill>
          <a:ln>
            <a:noFill/>
          </a:ln>
        </p:spPr>
        <p:txBody>
          <a:bodyPr spcFirstLastPara="1" wrap="square" lIns="18000" tIns="10800" rIns="18000" bIns="10800" anchor="ctr" anchorCtr="1">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0" name="Google Shape;50;p14"/>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SzPts val="1440"/>
              <a:buNone/>
              <a:defRPr sz="2400" b="1"/>
            </a:lvl1pPr>
            <a:lvl2pPr marL="914400" lvl="1" indent="-228600" algn="l">
              <a:spcBef>
                <a:spcPts val="400"/>
              </a:spcBef>
              <a:spcAft>
                <a:spcPts val="0"/>
              </a:spcAft>
              <a:buSzPts val="1100"/>
              <a:buNone/>
              <a:defRPr sz="2000" b="1"/>
            </a:lvl2pPr>
            <a:lvl3pPr marL="1371600" lvl="2" indent="-228600" algn="l">
              <a:spcBef>
                <a:spcPts val="360"/>
              </a:spcBef>
              <a:spcAft>
                <a:spcPts val="0"/>
              </a:spcAft>
              <a:buSzPts val="900"/>
              <a:buNone/>
              <a:defRPr sz="1800" b="1"/>
            </a:lvl3pPr>
            <a:lvl4pPr marL="1828800" lvl="3" indent="-228600" algn="l">
              <a:spcBef>
                <a:spcPts val="320"/>
              </a:spcBef>
              <a:spcAft>
                <a:spcPts val="0"/>
              </a:spcAft>
              <a:buSzPts val="880"/>
              <a:buNone/>
              <a:defRPr sz="1600" b="1"/>
            </a:lvl4pPr>
            <a:lvl5pPr marL="2286000" lvl="4" indent="-228600" algn="l">
              <a:spcBef>
                <a:spcPts val="320"/>
              </a:spcBef>
              <a:spcAft>
                <a:spcPts val="0"/>
              </a:spcAft>
              <a:buSzPts val="800"/>
              <a:buNone/>
              <a:defRPr sz="1600" b="1"/>
            </a:lvl5pPr>
            <a:lvl6pPr marL="2743200" lvl="5" indent="-228600" algn="l">
              <a:spcBef>
                <a:spcPts val="320"/>
              </a:spcBef>
              <a:spcAft>
                <a:spcPts val="0"/>
              </a:spcAft>
              <a:buSzPts val="800"/>
              <a:buNone/>
              <a:defRPr sz="1600" b="1"/>
            </a:lvl6pPr>
            <a:lvl7pPr marL="3200400" lvl="6" indent="-228600" algn="l">
              <a:spcBef>
                <a:spcPts val="320"/>
              </a:spcBef>
              <a:spcAft>
                <a:spcPts val="0"/>
              </a:spcAft>
              <a:buSzPts val="800"/>
              <a:buNone/>
              <a:defRPr sz="1600" b="1"/>
            </a:lvl7pPr>
            <a:lvl8pPr marL="3657600" lvl="7" indent="-228600" algn="l">
              <a:spcBef>
                <a:spcPts val="320"/>
              </a:spcBef>
              <a:spcAft>
                <a:spcPts val="0"/>
              </a:spcAft>
              <a:buSzPts val="800"/>
              <a:buNone/>
              <a:defRPr sz="1600" b="1"/>
            </a:lvl8pPr>
            <a:lvl9pPr marL="4114800" lvl="8" indent="-228600" algn="l">
              <a:spcBef>
                <a:spcPts val="320"/>
              </a:spcBef>
              <a:spcAft>
                <a:spcPts val="0"/>
              </a:spcAft>
              <a:buSzPts val="800"/>
              <a:buNone/>
              <a:defRPr sz="1600" b="1"/>
            </a:lvl9pPr>
          </a:lstStyle>
          <a:p>
            <a:endParaRPr/>
          </a:p>
        </p:txBody>
      </p:sp>
      <p:sp>
        <p:nvSpPr>
          <p:cNvPr id="51" name="Google Shape;51;p14"/>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20040" algn="l">
              <a:spcBef>
                <a:spcPts val="480"/>
              </a:spcBef>
              <a:spcAft>
                <a:spcPts val="0"/>
              </a:spcAft>
              <a:buSzPts val="1440"/>
              <a:buChar char="•"/>
              <a:defRPr sz="2400"/>
            </a:lvl1pPr>
            <a:lvl2pPr marL="914400" lvl="1" indent="-298450" algn="l">
              <a:spcBef>
                <a:spcPts val="400"/>
              </a:spcBef>
              <a:spcAft>
                <a:spcPts val="0"/>
              </a:spcAft>
              <a:buSzPts val="1100"/>
              <a:buChar char="•"/>
              <a:defRPr sz="2000"/>
            </a:lvl2pPr>
            <a:lvl3pPr marL="1371600" lvl="2" indent="-285750" algn="l">
              <a:spcBef>
                <a:spcPts val="360"/>
              </a:spcBef>
              <a:spcAft>
                <a:spcPts val="0"/>
              </a:spcAft>
              <a:buSzPts val="900"/>
              <a:buChar char="•"/>
              <a:defRPr sz="1800"/>
            </a:lvl3pPr>
            <a:lvl4pPr marL="1828800" lvl="3" indent="-284480" algn="l">
              <a:spcBef>
                <a:spcPts val="320"/>
              </a:spcBef>
              <a:spcAft>
                <a:spcPts val="0"/>
              </a:spcAft>
              <a:buSzPts val="880"/>
              <a:buChar char="•"/>
              <a:defRPr sz="1600"/>
            </a:lvl4pPr>
            <a:lvl5pPr marL="2286000" lvl="4" indent="-279400" algn="l">
              <a:spcBef>
                <a:spcPts val="320"/>
              </a:spcBef>
              <a:spcAft>
                <a:spcPts val="0"/>
              </a:spcAft>
              <a:buSzPts val="800"/>
              <a:buChar char="•"/>
              <a:defRPr sz="1600"/>
            </a:lvl5pPr>
            <a:lvl6pPr marL="2743200" lvl="5" indent="-279400" algn="l">
              <a:spcBef>
                <a:spcPts val="320"/>
              </a:spcBef>
              <a:spcAft>
                <a:spcPts val="0"/>
              </a:spcAft>
              <a:buSzPts val="800"/>
              <a:buChar char="•"/>
              <a:defRPr sz="1600"/>
            </a:lvl6pPr>
            <a:lvl7pPr marL="3200400" lvl="6" indent="-279400" algn="l">
              <a:spcBef>
                <a:spcPts val="320"/>
              </a:spcBef>
              <a:spcAft>
                <a:spcPts val="0"/>
              </a:spcAft>
              <a:buSzPts val="800"/>
              <a:buChar char="•"/>
              <a:defRPr sz="1600"/>
            </a:lvl7pPr>
            <a:lvl8pPr marL="3657600" lvl="7" indent="-279400" algn="l">
              <a:spcBef>
                <a:spcPts val="320"/>
              </a:spcBef>
              <a:spcAft>
                <a:spcPts val="0"/>
              </a:spcAft>
              <a:buSzPts val="800"/>
              <a:buChar char="•"/>
              <a:defRPr sz="1600"/>
            </a:lvl8pPr>
            <a:lvl9pPr marL="4114800" lvl="8" indent="-279400" algn="l">
              <a:spcBef>
                <a:spcPts val="320"/>
              </a:spcBef>
              <a:spcAft>
                <a:spcPts val="0"/>
              </a:spcAft>
              <a:buSzPts val="800"/>
              <a:buChar char="•"/>
              <a:defRPr sz="1600"/>
            </a:lvl9pPr>
          </a:lstStyle>
          <a:p>
            <a:endParaRPr/>
          </a:p>
        </p:txBody>
      </p:sp>
      <p:sp>
        <p:nvSpPr>
          <p:cNvPr id="52" name="Google Shape;52;p14"/>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SzPts val="1440"/>
              <a:buNone/>
              <a:defRPr sz="2400" b="1"/>
            </a:lvl1pPr>
            <a:lvl2pPr marL="914400" lvl="1" indent="-228600" algn="l">
              <a:spcBef>
                <a:spcPts val="400"/>
              </a:spcBef>
              <a:spcAft>
                <a:spcPts val="0"/>
              </a:spcAft>
              <a:buSzPts val="1100"/>
              <a:buNone/>
              <a:defRPr sz="2000" b="1"/>
            </a:lvl2pPr>
            <a:lvl3pPr marL="1371600" lvl="2" indent="-228600" algn="l">
              <a:spcBef>
                <a:spcPts val="360"/>
              </a:spcBef>
              <a:spcAft>
                <a:spcPts val="0"/>
              </a:spcAft>
              <a:buSzPts val="900"/>
              <a:buNone/>
              <a:defRPr sz="1800" b="1"/>
            </a:lvl3pPr>
            <a:lvl4pPr marL="1828800" lvl="3" indent="-228600" algn="l">
              <a:spcBef>
                <a:spcPts val="320"/>
              </a:spcBef>
              <a:spcAft>
                <a:spcPts val="0"/>
              </a:spcAft>
              <a:buSzPts val="880"/>
              <a:buNone/>
              <a:defRPr sz="1600" b="1"/>
            </a:lvl4pPr>
            <a:lvl5pPr marL="2286000" lvl="4" indent="-228600" algn="l">
              <a:spcBef>
                <a:spcPts val="320"/>
              </a:spcBef>
              <a:spcAft>
                <a:spcPts val="0"/>
              </a:spcAft>
              <a:buSzPts val="800"/>
              <a:buNone/>
              <a:defRPr sz="1600" b="1"/>
            </a:lvl5pPr>
            <a:lvl6pPr marL="2743200" lvl="5" indent="-228600" algn="l">
              <a:spcBef>
                <a:spcPts val="320"/>
              </a:spcBef>
              <a:spcAft>
                <a:spcPts val="0"/>
              </a:spcAft>
              <a:buSzPts val="800"/>
              <a:buNone/>
              <a:defRPr sz="1600" b="1"/>
            </a:lvl6pPr>
            <a:lvl7pPr marL="3200400" lvl="6" indent="-228600" algn="l">
              <a:spcBef>
                <a:spcPts val="320"/>
              </a:spcBef>
              <a:spcAft>
                <a:spcPts val="0"/>
              </a:spcAft>
              <a:buSzPts val="800"/>
              <a:buNone/>
              <a:defRPr sz="1600" b="1"/>
            </a:lvl7pPr>
            <a:lvl8pPr marL="3657600" lvl="7" indent="-228600" algn="l">
              <a:spcBef>
                <a:spcPts val="320"/>
              </a:spcBef>
              <a:spcAft>
                <a:spcPts val="0"/>
              </a:spcAft>
              <a:buSzPts val="800"/>
              <a:buNone/>
              <a:defRPr sz="1600" b="1"/>
            </a:lvl8pPr>
            <a:lvl9pPr marL="4114800" lvl="8" indent="-228600" algn="l">
              <a:spcBef>
                <a:spcPts val="320"/>
              </a:spcBef>
              <a:spcAft>
                <a:spcPts val="0"/>
              </a:spcAft>
              <a:buSzPts val="800"/>
              <a:buNone/>
              <a:defRPr sz="1600" b="1"/>
            </a:lvl9pPr>
          </a:lstStyle>
          <a:p>
            <a:endParaRPr/>
          </a:p>
        </p:txBody>
      </p:sp>
      <p:sp>
        <p:nvSpPr>
          <p:cNvPr id="53" name="Google Shape;53;p14"/>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20040" algn="l">
              <a:spcBef>
                <a:spcPts val="480"/>
              </a:spcBef>
              <a:spcAft>
                <a:spcPts val="0"/>
              </a:spcAft>
              <a:buSzPts val="1440"/>
              <a:buChar char="•"/>
              <a:defRPr sz="2400"/>
            </a:lvl1pPr>
            <a:lvl2pPr marL="914400" lvl="1" indent="-298450" algn="l">
              <a:spcBef>
                <a:spcPts val="400"/>
              </a:spcBef>
              <a:spcAft>
                <a:spcPts val="0"/>
              </a:spcAft>
              <a:buSzPts val="1100"/>
              <a:buChar char="•"/>
              <a:defRPr sz="2000"/>
            </a:lvl2pPr>
            <a:lvl3pPr marL="1371600" lvl="2" indent="-285750" algn="l">
              <a:spcBef>
                <a:spcPts val="360"/>
              </a:spcBef>
              <a:spcAft>
                <a:spcPts val="0"/>
              </a:spcAft>
              <a:buSzPts val="900"/>
              <a:buChar char="•"/>
              <a:defRPr sz="1800"/>
            </a:lvl3pPr>
            <a:lvl4pPr marL="1828800" lvl="3" indent="-284480" algn="l">
              <a:spcBef>
                <a:spcPts val="320"/>
              </a:spcBef>
              <a:spcAft>
                <a:spcPts val="0"/>
              </a:spcAft>
              <a:buSzPts val="880"/>
              <a:buChar char="•"/>
              <a:defRPr sz="1600"/>
            </a:lvl4pPr>
            <a:lvl5pPr marL="2286000" lvl="4" indent="-279400" algn="l">
              <a:spcBef>
                <a:spcPts val="320"/>
              </a:spcBef>
              <a:spcAft>
                <a:spcPts val="0"/>
              </a:spcAft>
              <a:buSzPts val="800"/>
              <a:buChar char="•"/>
              <a:defRPr sz="1600"/>
            </a:lvl5pPr>
            <a:lvl6pPr marL="2743200" lvl="5" indent="-279400" algn="l">
              <a:spcBef>
                <a:spcPts val="320"/>
              </a:spcBef>
              <a:spcAft>
                <a:spcPts val="0"/>
              </a:spcAft>
              <a:buSzPts val="800"/>
              <a:buChar char="•"/>
              <a:defRPr sz="1600"/>
            </a:lvl6pPr>
            <a:lvl7pPr marL="3200400" lvl="6" indent="-279400" algn="l">
              <a:spcBef>
                <a:spcPts val="320"/>
              </a:spcBef>
              <a:spcAft>
                <a:spcPts val="0"/>
              </a:spcAft>
              <a:buSzPts val="800"/>
              <a:buChar char="•"/>
              <a:defRPr sz="1600"/>
            </a:lvl7pPr>
            <a:lvl8pPr marL="3657600" lvl="7" indent="-279400" algn="l">
              <a:spcBef>
                <a:spcPts val="320"/>
              </a:spcBef>
              <a:spcAft>
                <a:spcPts val="0"/>
              </a:spcAft>
              <a:buSzPts val="800"/>
              <a:buChar char="•"/>
              <a:defRPr sz="1600"/>
            </a:lvl8pPr>
            <a:lvl9pPr marL="4114800" lvl="8" indent="-279400" algn="l">
              <a:spcBef>
                <a:spcPts val="320"/>
              </a:spcBef>
              <a:spcAft>
                <a:spcPts val="0"/>
              </a:spcAft>
              <a:buSzPts val="800"/>
              <a:buChar char="•"/>
              <a:defRPr sz="16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4"/>
        <p:cNvGrpSpPr/>
        <p:nvPr/>
      </p:nvGrpSpPr>
      <p:grpSpPr>
        <a:xfrm>
          <a:off x="0" y="0"/>
          <a:ext cx="0" cy="0"/>
          <a:chOff x="0" y="0"/>
          <a:chExt cx="0" cy="0"/>
        </a:xfrm>
      </p:grpSpPr>
      <p:sp>
        <p:nvSpPr>
          <p:cNvPr id="55" name="Google Shape;55;p15"/>
          <p:cNvSpPr txBox="1">
            <a:spLocks noGrp="1"/>
          </p:cNvSpPr>
          <p:nvPr>
            <p:ph type="title"/>
          </p:nvPr>
        </p:nvSpPr>
        <p:spPr>
          <a:xfrm>
            <a:off x="0" y="0"/>
            <a:ext cx="9144000" cy="836612"/>
          </a:xfrm>
          <a:prstGeom prst="rect">
            <a:avLst/>
          </a:prstGeom>
          <a:gradFill>
            <a:gsLst>
              <a:gs pos="0">
                <a:srgbClr val="D0D0D0"/>
              </a:gs>
              <a:gs pos="100000">
                <a:srgbClr val="FFFFFF">
                  <a:alpha val="0"/>
                </a:srgbClr>
              </a:gs>
            </a:gsLst>
            <a:lin ang="0" scaled="0"/>
          </a:gradFill>
          <a:ln>
            <a:noFill/>
          </a:ln>
        </p:spPr>
        <p:txBody>
          <a:bodyPr spcFirstLastPara="1" wrap="square" lIns="18000" tIns="10800" rIns="18000" bIns="10800" anchor="ctr" anchorCtr="1">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6" name="Google Shape;56;p15"/>
          <p:cNvSpPr txBox="1">
            <a:spLocks noGrp="1"/>
          </p:cNvSpPr>
          <p:nvPr>
            <p:ph type="body" idx="1"/>
          </p:nvPr>
        </p:nvSpPr>
        <p:spPr>
          <a:xfrm>
            <a:off x="250825" y="547688"/>
            <a:ext cx="4244975" cy="5761037"/>
          </a:xfrm>
          <a:prstGeom prst="rect">
            <a:avLst/>
          </a:prstGeom>
          <a:noFill/>
          <a:ln>
            <a:noFill/>
          </a:ln>
        </p:spPr>
        <p:txBody>
          <a:bodyPr spcFirstLastPara="1" wrap="square" lIns="91425" tIns="45700" rIns="91425" bIns="45700" anchor="t" anchorCtr="0">
            <a:noAutofit/>
          </a:bodyPr>
          <a:lstStyle>
            <a:lvl1pPr marL="457200" lvl="0" indent="-335280" algn="l">
              <a:spcBef>
                <a:spcPts val="560"/>
              </a:spcBef>
              <a:spcAft>
                <a:spcPts val="0"/>
              </a:spcAft>
              <a:buSzPts val="1680"/>
              <a:buChar char="•"/>
              <a:defRPr sz="2800"/>
            </a:lvl1pPr>
            <a:lvl2pPr marL="914400" lvl="1" indent="-312419" algn="l">
              <a:spcBef>
                <a:spcPts val="480"/>
              </a:spcBef>
              <a:spcAft>
                <a:spcPts val="0"/>
              </a:spcAft>
              <a:buSzPts val="1320"/>
              <a:buChar char="•"/>
              <a:defRPr sz="2400"/>
            </a:lvl2pPr>
            <a:lvl3pPr marL="1371600" lvl="2" indent="-292100" algn="l">
              <a:spcBef>
                <a:spcPts val="400"/>
              </a:spcBef>
              <a:spcAft>
                <a:spcPts val="0"/>
              </a:spcAft>
              <a:buSzPts val="1000"/>
              <a:buChar char="•"/>
              <a:defRPr sz="2000"/>
            </a:lvl3pPr>
            <a:lvl4pPr marL="1828800" lvl="3" indent="-291464" algn="l">
              <a:spcBef>
                <a:spcPts val="360"/>
              </a:spcBef>
              <a:spcAft>
                <a:spcPts val="0"/>
              </a:spcAft>
              <a:buSzPts val="990"/>
              <a:buChar char="•"/>
              <a:defRPr sz="1800"/>
            </a:lvl4pPr>
            <a:lvl5pPr marL="2286000" lvl="4" indent="-285750" algn="l">
              <a:spcBef>
                <a:spcPts val="360"/>
              </a:spcBef>
              <a:spcAft>
                <a:spcPts val="0"/>
              </a:spcAft>
              <a:buSzPts val="900"/>
              <a:buChar char="•"/>
              <a:defRPr sz="1800"/>
            </a:lvl5pPr>
            <a:lvl6pPr marL="2743200" lvl="5" indent="-285750" algn="l">
              <a:spcBef>
                <a:spcPts val="360"/>
              </a:spcBef>
              <a:spcAft>
                <a:spcPts val="0"/>
              </a:spcAft>
              <a:buSzPts val="900"/>
              <a:buChar char="•"/>
              <a:defRPr sz="1800"/>
            </a:lvl6pPr>
            <a:lvl7pPr marL="3200400" lvl="6" indent="-285750" algn="l">
              <a:spcBef>
                <a:spcPts val="360"/>
              </a:spcBef>
              <a:spcAft>
                <a:spcPts val="0"/>
              </a:spcAft>
              <a:buSzPts val="900"/>
              <a:buChar char="•"/>
              <a:defRPr sz="1800"/>
            </a:lvl7pPr>
            <a:lvl8pPr marL="3657600" lvl="7" indent="-285750" algn="l">
              <a:spcBef>
                <a:spcPts val="360"/>
              </a:spcBef>
              <a:spcAft>
                <a:spcPts val="0"/>
              </a:spcAft>
              <a:buSzPts val="900"/>
              <a:buChar char="•"/>
              <a:defRPr sz="1800"/>
            </a:lvl8pPr>
            <a:lvl9pPr marL="4114800" lvl="8" indent="-285750" algn="l">
              <a:spcBef>
                <a:spcPts val="360"/>
              </a:spcBef>
              <a:spcAft>
                <a:spcPts val="0"/>
              </a:spcAft>
              <a:buSzPts val="900"/>
              <a:buChar char="•"/>
              <a:defRPr sz="1800"/>
            </a:lvl9pPr>
          </a:lstStyle>
          <a:p>
            <a:endParaRPr/>
          </a:p>
        </p:txBody>
      </p:sp>
      <p:sp>
        <p:nvSpPr>
          <p:cNvPr id="57" name="Google Shape;57;p15"/>
          <p:cNvSpPr txBox="1">
            <a:spLocks noGrp="1"/>
          </p:cNvSpPr>
          <p:nvPr>
            <p:ph type="body" idx="2"/>
          </p:nvPr>
        </p:nvSpPr>
        <p:spPr>
          <a:xfrm>
            <a:off x="4648200" y="547688"/>
            <a:ext cx="4244975" cy="5761037"/>
          </a:xfrm>
          <a:prstGeom prst="rect">
            <a:avLst/>
          </a:prstGeom>
          <a:noFill/>
          <a:ln>
            <a:noFill/>
          </a:ln>
        </p:spPr>
        <p:txBody>
          <a:bodyPr spcFirstLastPara="1" wrap="square" lIns="91425" tIns="45700" rIns="91425" bIns="45700" anchor="t" anchorCtr="0">
            <a:noAutofit/>
          </a:bodyPr>
          <a:lstStyle>
            <a:lvl1pPr marL="457200" lvl="0" indent="-335280" algn="l">
              <a:spcBef>
                <a:spcPts val="560"/>
              </a:spcBef>
              <a:spcAft>
                <a:spcPts val="0"/>
              </a:spcAft>
              <a:buSzPts val="1680"/>
              <a:buChar char="•"/>
              <a:defRPr sz="2800"/>
            </a:lvl1pPr>
            <a:lvl2pPr marL="914400" lvl="1" indent="-312419" algn="l">
              <a:spcBef>
                <a:spcPts val="480"/>
              </a:spcBef>
              <a:spcAft>
                <a:spcPts val="0"/>
              </a:spcAft>
              <a:buSzPts val="1320"/>
              <a:buChar char="•"/>
              <a:defRPr sz="2400"/>
            </a:lvl2pPr>
            <a:lvl3pPr marL="1371600" lvl="2" indent="-292100" algn="l">
              <a:spcBef>
                <a:spcPts val="400"/>
              </a:spcBef>
              <a:spcAft>
                <a:spcPts val="0"/>
              </a:spcAft>
              <a:buSzPts val="1000"/>
              <a:buChar char="•"/>
              <a:defRPr sz="2000"/>
            </a:lvl3pPr>
            <a:lvl4pPr marL="1828800" lvl="3" indent="-291464" algn="l">
              <a:spcBef>
                <a:spcPts val="360"/>
              </a:spcBef>
              <a:spcAft>
                <a:spcPts val="0"/>
              </a:spcAft>
              <a:buSzPts val="990"/>
              <a:buChar char="•"/>
              <a:defRPr sz="1800"/>
            </a:lvl4pPr>
            <a:lvl5pPr marL="2286000" lvl="4" indent="-285750" algn="l">
              <a:spcBef>
                <a:spcPts val="360"/>
              </a:spcBef>
              <a:spcAft>
                <a:spcPts val="0"/>
              </a:spcAft>
              <a:buSzPts val="900"/>
              <a:buChar char="•"/>
              <a:defRPr sz="1800"/>
            </a:lvl5pPr>
            <a:lvl6pPr marL="2743200" lvl="5" indent="-285750" algn="l">
              <a:spcBef>
                <a:spcPts val="360"/>
              </a:spcBef>
              <a:spcAft>
                <a:spcPts val="0"/>
              </a:spcAft>
              <a:buSzPts val="900"/>
              <a:buChar char="•"/>
              <a:defRPr sz="1800"/>
            </a:lvl6pPr>
            <a:lvl7pPr marL="3200400" lvl="6" indent="-285750" algn="l">
              <a:spcBef>
                <a:spcPts val="360"/>
              </a:spcBef>
              <a:spcAft>
                <a:spcPts val="0"/>
              </a:spcAft>
              <a:buSzPts val="900"/>
              <a:buChar char="•"/>
              <a:defRPr sz="1800"/>
            </a:lvl7pPr>
            <a:lvl8pPr marL="3657600" lvl="7" indent="-285750" algn="l">
              <a:spcBef>
                <a:spcPts val="360"/>
              </a:spcBef>
              <a:spcAft>
                <a:spcPts val="0"/>
              </a:spcAft>
              <a:buSzPts val="900"/>
              <a:buChar char="•"/>
              <a:defRPr sz="1800"/>
            </a:lvl8pPr>
            <a:lvl9pPr marL="4114800" lvl="8" indent="-285750" algn="l">
              <a:spcBef>
                <a:spcPts val="360"/>
              </a:spcBef>
              <a:spcAft>
                <a:spcPts val="0"/>
              </a:spcAft>
              <a:buSzPts val="900"/>
              <a:buChar char="•"/>
              <a:defRPr sz="1800"/>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8"/>
        <p:cNvGrpSpPr/>
        <p:nvPr/>
      </p:nvGrpSpPr>
      <p:grpSpPr>
        <a:xfrm>
          <a:off x="0" y="0"/>
          <a:ext cx="0" cy="0"/>
          <a:chOff x="0" y="0"/>
          <a:chExt cx="0" cy="0"/>
        </a:xfrm>
      </p:grpSpPr>
      <p:sp>
        <p:nvSpPr>
          <p:cNvPr id="59" name="Google Shape;59;p16"/>
          <p:cNvSpPr txBox="1">
            <a:spLocks noGrp="1"/>
          </p:cNvSpPr>
          <p:nvPr>
            <p:ph type="title"/>
          </p:nvPr>
        </p:nvSpPr>
        <p:spPr>
          <a:xfrm>
            <a:off x="722313" y="4406900"/>
            <a:ext cx="7772400" cy="1362075"/>
          </a:xfrm>
          <a:prstGeom prst="rect">
            <a:avLst/>
          </a:prstGeom>
          <a:gradFill>
            <a:gsLst>
              <a:gs pos="0">
                <a:srgbClr val="D0D0D0"/>
              </a:gs>
              <a:gs pos="100000">
                <a:srgbClr val="FFFFFF">
                  <a:alpha val="0"/>
                </a:srgbClr>
              </a:gs>
            </a:gsLst>
            <a:lin ang="0" scaled="0"/>
          </a:gradFill>
          <a:ln>
            <a:noFill/>
          </a:ln>
        </p:spPr>
        <p:txBody>
          <a:bodyPr spcFirstLastPara="1" wrap="square" lIns="18000" tIns="10800" rIns="18000" bIns="10800" anchor="t" anchorCtr="1">
            <a:noAutofit/>
          </a:bodyPr>
          <a:lstStyle>
            <a:lvl1pPr lvl="0" algn="l">
              <a:spcBef>
                <a:spcPts val="0"/>
              </a:spcBef>
              <a:spcAft>
                <a:spcPts val="0"/>
              </a:spcAft>
              <a:buSzPts val="1400"/>
              <a:buNone/>
              <a:defRPr sz="2800" b="1" cap="none">
                <a:latin typeface="Times New Roman"/>
                <a:ea typeface="Times New Roman"/>
                <a:cs typeface="Times New Roman"/>
                <a:sym typeface="Times New Roman"/>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0" name="Google Shape;60;p16"/>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SzPts val="1200"/>
              <a:buNone/>
              <a:defRPr sz="2000"/>
            </a:lvl1pPr>
            <a:lvl2pPr marL="914400" lvl="1" indent="-228600" algn="l">
              <a:spcBef>
                <a:spcPts val="360"/>
              </a:spcBef>
              <a:spcAft>
                <a:spcPts val="0"/>
              </a:spcAft>
              <a:buSzPts val="990"/>
              <a:buNone/>
              <a:defRPr sz="1800"/>
            </a:lvl2pPr>
            <a:lvl3pPr marL="1371600" lvl="2" indent="-228600" algn="l">
              <a:spcBef>
                <a:spcPts val="320"/>
              </a:spcBef>
              <a:spcAft>
                <a:spcPts val="0"/>
              </a:spcAft>
              <a:buSzPts val="800"/>
              <a:buNone/>
              <a:defRPr sz="1600"/>
            </a:lvl3pPr>
            <a:lvl4pPr marL="1828800" lvl="3" indent="-228600" algn="l">
              <a:spcBef>
                <a:spcPts val="280"/>
              </a:spcBef>
              <a:spcAft>
                <a:spcPts val="0"/>
              </a:spcAft>
              <a:buSzPts val="770"/>
              <a:buNone/>
              <a:defRPr sz="1400"/>
            </a:lvl4pPr>
            <a:lvl5pPr marL="2286000" lvl="4" indent="-228600" algn="l">
              <a:spcBef>
                <a:spcPts val="280"/>
              </a:spcBef>
              <a:spcAft>
                <a:spcPts val="0"/>
              </a:spcAft>
              <a:buSzPts val="700"/>
              <a:buNone/>
              <a:defRPr sz="1400"/>
            </a:lvl5pPr>
            <a:lvl6pPr marL="2743200" lvl="5" indent="-228600" algn="l">
              <a:spcBef>
                <a:spcPts val="280"/>
              </a:spcBef>
              <a:spcAft>
                <a:spcPts val="0"/>
              </a:spcAft>
              <a:buSzPts val="700"/>
              <a:buNone/>
              <a:defRPr sz="1400"/>
            </a:lvl6pPr>
            <a:lvl7pPr marL="3200400" lvl="6" indent="-228600" algn="l">
              <a:spcBef>
                <a:spcPts val="280"/>
              </a:spcBef>
              <a:spcAft>
                <a:spcPts val="0"/>
              </a:spcAft>
              <a:buSzPts val="700"/>
              <a:buNone/>
              <a:defRPr sz="1400"/>
            </a:lvl7pPr>
            <a:lvl8pPr marL="3657600" lvl="7" indent="-228600" algn="l">
              <a:spcBef>
                <a:spcPts val="280"/>
              </a:spcBef>
              <a:spcAft>
                <a:spcPts val="0"/>
              </a:spcAft>
              <a:buSzPts val="700"/>
              <a:buNone/>
              <a:defRPr sz="1400"/>
            </a:lvl8pPr>
            <a:lvl9pPr marL="4114800" lvl="8" indent="-228600" algn="l">
              <a:spcBef>
                <a:spcPts val="280"/>
              </a:spcBef>
              <a:spcAft>
                <a:spcPts val="0"/>
              </a:spcAft>
              <a:buSzPts val="700"/>
              <a:buNone/>
              <a:defRPr sz="14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0" y="0"/>
            <a:ext cx="9144000" cy="836612"/>
          </a:xfrm>
          <a:prstGeom prst="rect">
            <a:avLst/>
          </a:prstGeom>
          <a:gradFill>
            <a:gsLst>
              <a:gs pos="0">
                <a:srgbClr val="D0D0D0"/>
              </a:gs>
              <a:gs pos="100000">
                <a:srgbClr val="FFFFFF">
                  <a:alpha val="0"/>
                </a:srgbClr>
              </a:gs>
            </a:gsLst>
            <a:lin ang="0" scaled="0"/>
          </a:gradFill>
          <a:ln>
            <a:noFill/>
          </a:ln>
        </p:spPr>
        <p:txBody>
          <a:bodyPr spcFirstLastPara="1" wrap="square" lIns="18000" tIns="10800" rIns="18000" bIns="10800" anchor="ctr" anchorCtr="1">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7" name="Google Shape;27;p6"/>
          <p:cNvSpPr txBox="1">
            <a:spLocks noGrp="1"/>
          </p:cNvSpPr>
          <p:nvPr>
            <p:ph type="body" idx="1"/>
          </p:nvPr>
        </p:nvSpPr>
        <p:spPr>
          <a:xfrm>
            <a:off x="144462" y="928687"/>
            <a:ext cx="8642350" cy="5472112"/>
          </a:xfrm>
          <a:prstGeom prst="rect">
            <a:avLst/>
          </a:prstGeom>
          <a:noFill/>
          <a:ln>
            <a:noFill/>
          </a:ln>
        </p:spPr>
        <p:txBody>
          <a:bodyPr spcFirstLastPara="1" wrap="square" lIns="91425" tIns="45700" rIns="91425" bIns="45700" anchor="t" anchorCtr="0">
            <a:noAutofit/>
          </a:bodyPr>
          <a:lstStyle>
            <a:lvl1pPr marL="457200" lvl="0" indent="-297180" algn="l">
              <a:spcBef>
                <a:spcPts val="360"/>
              </a:spcBef>
              <a:spcAft>
                <a:spcPts val="0"/>
              </a:spcAft>
              <a:buSzPts val="1080"/>
              <a:buChar char="•"/>
              <a:defRPr/>
            </a:lvl1pPr>
            <a:lvl2pPr marL="914400" lvl="1" indent="-291465" algn="l">
              <a:spcBef>
                <a:spcPts val="360"/>
              </a:spcBef>
              <a:spcAft>
                <a:spcPts val="0"/>
              </a:spcAft>
              <a:buSzPts val="990"/>
              <a:buChar char="•"/>
              <a:defRPr/>
            </a:lvl2pPr>
            <a:lvl3pPr marL="1371600" lvl="2" indent="-285750" algn="l">
              <a:spcBef>
                <a:spcPts val="360"/>
              </a:spcBef>
              <a:spcAft>
                <a:spcPts val="0"/>
              </a:spcAft>
              <a:buSzPts val="900"/>
              <a:buChar char="•"/>
              <a:defRPr/>
            </a:lvl3pPr>
            <a:lvl4pPr marL="1828800" lvl="3" indent="-291464" algn="l">
              <a:spcBef>
                <a:spcPts val="360"/>
              </a:spcBef>
              <a:spcAft>
                <a:spcPts val="0"/>
              </a:spcAft>
              <a:buSzPts val="990"/>
              <a:buChar char="•"/>
              <a:defRPr/>
            </a:lvl4pPr>
            <a:lvl5pPr marL="2286000" lvl="4" indent="-285750" algn="l">
              <a:spcBef>
                <a:spcPts val="360"/>
              </a:spcBef>
              <a:spcAft>
                <a:spcPts val="0"/>
              </a:spcAft>
              <a:buSzPts val="900"/>
              <a:buChar char="•"/>
              <a:defRPr/>
            </a:lvl5pPr>
            <a:lvl6pPr marL="2743200" lvl="5" indent="-285750" algn="l">
              <a:spcBef>
                <a:spcPts val="360"/>
              </a:spcBef>
              <a:spcAft>
                <a:spcPts val="0"/>
              </a:spcAft>
              <a:buSzPts val="900"/>
              <a:buChar char="•"/>
              <a:defRPr/>
            </a:lvl6pPr>
            <a:lvl7pPr marL="3200400" lvl="6" indent="-285750" algn="l">
              <a:spcBef>
                <a:spcPts val="360"/>
              </a:spcBef>
              <a:spcAft>
                <a:spcPts val="0"/>
              </a:spcAft>
              <a:buSzPts val="900"/>
              <a:buChar char="•"/>
              <a:defRPr/>
            </a:lvl7pPr>
            <a:lvl8pPr marL="3657600" lvl="7" indent="-285750" algn="l">
              <a:spcBef>
                <a:spcPts val="360"/>
              </a:spcBef>
              <a:spcAft>
                <a:spcPts val="0"/>
              </a:spcAft>
              <a:buSzPts val="900"/>
              <a:buChar char="•"/>
              <a:defRPr/>
            </a:lvl8pPr>
            <a:lvl9pPr marL="4114800" lvl="8" indent="-285750" algn="l">
              <a:spcBef>
                <a:spcPts val="360"/>
              </a:spcBef>
              <a:spcAft>
                <a:spcPts val="0"/>
              </a:spcAft>
              <a:buSzPts val="9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0" y="0"/>
            <a:ext cx="9144000" cy="836612"/>
          </a:xfrm>
          <a:prstGeom prst="rect">
            <a:avLst/>
          </a:prstGeom>
          <a:gradFill>
            <a:gsLst>
              <a:gs pos="0">
                <a:srgbClr val="D0D0D0"/>
              </a:gs>
              <a:gs pos="100000">
                <a:srgbClr val="FFFFFF">
                  <a:alpha val="0"/>
                </a:srgbClr>
              </a:gs>
            </a:gsLst>
            <a:lin ang="0" scaled="0"/>
          </a:gradFill>
          <a:ln>
            <a:noFill/>
          </a:ln>
        </p:spPr>
        <p:txBody>
          <a:bodyPr spcFirstLastPara="1" wrap="square" lIns="18000" tIns="10800" rIns="18000" bIns="10800" anchor="ctr" anchorCtr="1">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30"/>
        <p:cNvGrpSpPr/>
        <p:nvPr/>
      </p:nvGrpSpPr>
      <p:grpSpPr>
        <a:xfrm>
          <a:off x="0" y="0"/>
          <a:ext cx="0" cy="0"/>
          <a:chOff x="0" y="0"/>
          <a:chExt cx="0" cy="0"/>
        </a:xfrm>
      </p:grpSpPr>
      <p:sp>
        <p:nvSpPr>
          <p:cNvPr id="31" name="Google Shape;31;p8"/>
          <p:cNvSpPr txBox="1">
            <a:spLocks noGrp="1"/>
          </p:cNvSpPr>
          <p:nvPr>
            <p:ph type="title"/>
          </p:nvPr>
        </p:nvSpPr>
        <p:spPr>
          <a:xfrm>
            <a:off x="6858000" y="0"/>
            <a:ext cx="2286000" cy="6308725"/>
          </a:xfrm>
          <a:prstGeom prst="rect">
            <a:avLst/>
          </a:prstGeom>
          <a:gradFill>
            <a:gsLst>
              <a:gs pos="0">
                <a:srgbClr val="D0D0D0"/>
              </a:gs>
              <a:gs pos="100000">
                <a:srgbClr val="FFFFFF">
                  <a:alpha val="0"/>
                </a:srgbClr>
              </a:gs>
            </a:gsLst>
            <a:lin ang="0" scaled="0"/>
          </a:gradFill>
          <a:ln>
            <a:noFill/>
          </a:ln>
        </p:spPr>
        <p:txBody>
          <a:bodyPr spcFirstLastPara="1" wrap="square" lIns="18000" tIns="10800" rIns="18000" bIns="10800" anchor="ctr" anchorCtr="1">
            <a:noAutofit/>
          </a:bodyPr>
          <a:lstStyle>
            <a:lvl1pPr lvl="0">
              <a:spcBef>
                <a:spcPts val="0"/>
              </a:spcBef>
              <a:spcAft>
                <a:spcPts val="0"/>
              </a:spcAft>
              <a:buNone/>
              <a:defRPr/>
            </a:lvl1pPr>
          </a:lstStyle>
          <a:p>
            <a:endParaRPr/>
          </a:p>
        </p:txBody>
      </p:sp>
      <p:sp>
        <p:nvSpPr>
          <p:cNvPr id="32" name="Google Shape;32;p8"/>
          <p:cNvSpPr txBox="1"/>
          <p:nvPr/>
        </p:nvSpPr>
        <p:spPr>
          <a:xfrm rot="5400000">
            <a:off x="4846638" y="2011362"/>
            <a:ext cx="6308725" cy="2286000"/>
          </a:xfrm>
          <a:prstGeom prst="rect">
            <a:avLst/>
          </a:prstGeom>
          <a:noFill/>
          <a:ln>
            <a:noFill/>
          </a:ln>
        </p:spPr>
        <p:txBody>
          <a:bodyPr spcFirstLastPara="1" wrap="square" lIns="18000" tIns="10800" rIns="18000" bIns="10800" anchor="ctr" anchorCtr="1">
            <a:noAutofit/>
          </a:bodyPr>
          <a:lstStyle/>
          <a:p>
            <a:pPr marL="0" marR="0" lvl="0" indent="0" algn="ctr" rtl="0">
              <a:spcBef>
                <a:spcPts val="0"/>
              </a:spcBef>
              <a:spcAft>
                <a:spcPts val="0"/>
              </a:spcAft>
              <a:buNone/>
            </a:pPr>
            <a:r>
              <a:rPr lang="en-US" sz="3200" b="0" i="0" u="none" strike="noStrike" cap="none">
                <a:solidFill>
                  <a:schemeClr val="lt2"/>
                </a:solidFill>
                <a:latin typeface="Times New Roman"/>
                <a:ea typeface="Times New Roman"/>
                <a:cs typeface="Times New Roman"/>
                <a:sym typeface="Times New Roman"/>
              </a:rPr>
              <a:t>Click to edit Master title style</a:t>
            </a:r>
            <a:endParaRPr sz="3200" b="0" i="0" u="none" strike="noStrike" cap="none">
              <a:solidFill>
                <a:schemeClr val="lt2"/>
              </a:solidFill>
              <a:latin typeface="Times New Roman"/>
              <a:ea typeface="Times New Roman"/>
              <a:cs typeface="Times New Roman"/>
              <a:sym typeface="Times New Roman"/>
            </a:endParaRPr>
          </a:p>
        </p:txBody>
      </p:sp>
      <p:sp>
        <p:nvSpPr>
          <p:cNvPr id="33" name="Google Shape;33;p8"/>
          <p:cNvSpPr txBox="1">
            <a:spLocks noGrp="1"/>
          </p:cNvSpPr>
          <p:nvPr>
            <p:ph type="body" idx="1"/>
          </p:nvPr>
        </p:nvSpPr>
        <p:spPr>
          <a:xfrm rot="5400000">
            <a:off x="198438" y="-198438"/>
            <a:ext cx="6308725" cy="6705600"/>
          </a:xfrm>
          <a:prstGeom prst="rect">
            <a:avLst/>
          </a:prstGeom>
          <a:noFill/>
          <a:ln>
            <a:noFill/>
          </a:ln>
        </p:spPr>
        <p:txBody>
          <a:bodyPr spcFirstLastPara="1" wrap="square" lIns="91425" tIns="45700" rIns="91425" bIns="45700" anchor="t" anchorCtr="0">
            <a:noAutofit/>
          </a:bodyPr>
          <a:lstStyle>
            <a:lvl1pPr marL="457200" lvl="0" indent="-297180" algn="l">
              <a:spcBef>
                <a:spcPts val="360"/>
              </a:spcBef>
              <a:spcAft>
                <a:spcPts val="0"/>
              </a:spcAft>
              <a:buSzPts val="1080"/>
              <a:buChar char="•"/>
              <a:defRPr/>
            </a:lvl1pPr>
            <a:lvl2pPr marL="914400" lvl="1" indent="-291465" algn="l">
              <a:spcBef>
                <a:spcPts val="360"/>
              </a:spcBef>
              <a:spcAft>
                <a:spcPts val="0"/>
              </a:spcAft>
              <a:buSzPts val="990"/>
              <a:buChar char="•"/>
              <a:defRPr/>
            </a:lvl2pPr>
            <a:lvl3pPr marL="1371600" lvl="2" indent="-285750" algn="l">
              <a:spcBef>
                <a:spcPts val="360"/>
              </a:spcBef>
              <a:spcAft>
                <a:spcPts val="0"/>
              </a:spcAft>
              <a:buSzPts val="900"/>
              <a:buChar char="•"/>
              <a:defRPr/>
            </a:lvl3pPr>
            <a:lvl4pPr marL="1828800" lvl="3" indent="-291464" algn="l">
              <a:spcBef>
                <a:spcPts val="360"/>
              </a:spcBef>
              <a:spcAft>
                <a:spcPts val="0"/>
              </a:spcAft>
              <a:buSzPts val="990"/>
              <a:buChar char="•"/>
              <a:defRPr/>
            </a:lvl4pPr>
            <a:lvl5pPr marL="2286000" lvl="4" indent="-285750" algn="l">
              <a:spcBef>
                <a:spcPts val="360"/>
              </a:spcBef>
              <a:spcAft>
                <a:spcPts val="0"/>
              </a:spcAft>
              <a:buSzPts val="900"/>
              <a:buChar char="•"/>
              <a:defRPr/>
            </a:lvl5pPr>
            <a:lvl6pPr marL="2743200" lvl="5" indent="-285750" algn="l">
              <a:spcBef>
                <a:spcPts val="360"/>
              </a:spcBef>
              <a:spcAft>
                <a:spcPts val="0"/>
              </a:spcAft>
              <a:buSzPts val="900"/>
              <a:buChar char="•"/>
              <a:defRPr/>
            </a:lvl6pPr>
            <a:lvl7pPr marL="3200400" lvl="6" indent="-285750" algn="l">
              <a:spcBef>
                <a:spcPts val="360"/>
              </a:spcBef>
              <a:spcAft>
                <a:spcPts val="0"/>
              </a:spcAft>
              <a:buSzPts val="900"/>
              <a:buChar char="•"/>
              <a:defRPr/>
            </a:lvl7pPr>
            <a:lvl8pPr marL="3657600" lvl="7" indent="-285750" algn="l">
              <a:spcBef>
                <a:spcPts val="360"/>
              </a:spcBef>
              <a:spcAft>
                <a:spcPts val="0"/>
              </a:spcAft>
              <a:buSzPts val="900"/>
              <a:buChar char="•"/>
              <a:defRPr/>
            </a:lvl8pPr>
            <a:lvl9pPr marL="4114800" lvl="8" indent="-285750" algn="l">
              <a:spcBef>
                <a:spcPts val="360"/>
              </a:spcBef>
              <a:spcAft>
                <a:spcPts val="0"/>
              </a:spcAft>
              <a:buSzPts val="9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4"/>
        <p:cNvGrpSpPr/>
        <p:nvPr/>
      </p:nvGrpSpPr>
      <p:grpSpPr>
        <a:xfrm>
          <a:off x="0" y="0"/>
          <a:ext cx="0" cy="0"/>
          <a:chOff x="0" y="0"/>
          <a:chExt cx="0" cy="0"/>
        </a:xfrm>
      </p:grpSpPr>
      <p:sp>
        <p:nvSpPr>
          <p:cNvPr id="35" name="Google Shape;35;p9"/>
          <p:cNvSpPr txBox="1">
            <a:spLocks noGrp="1"/>
          </p:cNvSpPr>
          <p:nvPr>
            <p:ph type="title"/>
          </p:nvPr>
        </p:nvSpPr>
        <p:spPr>
          <a:xfrm>
            <a:off x="0" y="0"/>
            <a:ext cx="9144000" cy="836612"/>
          </a:xfrm>
          <a:prstGeom prst="rect">
            <a:avLst/>
          </a:prstGeom>
          <a:gradFill>
            <a:gsLst>
              <a:gs pos="0">
                <a:srgbClr val="D0D0D0"/>
              </a:gs>
              <a:gs pos="100000">
                <a:srgbClr val="FFFFFF">
                  <a:alpha val="0"/>
                </a:srgbClr>
              </a:gs>
            </a:gsLst>
            <a:lin ang="0" scaled="0"/>
          </a:gradFill>
          <a:ln>
            <a:noFill/>
          </a:ln>
        </p:spPr>
        <p:txBody>
          <a:bodyPr spcFirstLastPara="1" wrap="square" lIns="18000" tIns="10800" rIns="18000" bIns="10800" anchor="ctr" anchorCtr="1">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6" name="Google Shape;36;p9"/>
          <p:cNvSpPr txBox="1">
            <a:spLocks noGrp="1"/>
          </p:cNvSpPr>
          <p:nvPr>
            <p:ph type="body" idx="1"/>
          </p:nvPr>
        </p:nvSpPr>
        <p:spPr>
          <a:xfrm rot="5400000">
            <a:off x="1729581" y="-656432"/>
            <a:ext cx="5472112" cy="8642350"/>
          </a:xfrm>
          <a:prstGeom prst="rect">
            <a:avLst/>
          </a:prstGeom>
          <a:noFill/>
          <a:ln>
            <a:noFill/>
          </a:ln>
        </p:spPr>
        <p:txBody>
          <a:bodyPr spcFirstLastPara="1" wrap="square" lIns="91425" tIns="45700" rIns="91425" bIns="45700" anchor="t" anchorCtr="0">
            <a:noAutofit/>
          </a:bodyPr>
          <a:lstStyle>
            <a:lvl1pPr marL="457200" lvl="0" indent="-297180" algn="l">
              <a:spcBef>
                <a:spcPts val="360"/>
              </a:spcBef>
              <a:spcAft>
                <a:spcPts val="0"/>
              </a:spcAft>
              <a:buSzPts val="1080"/>
              <a:buChar char="•"/>
              <a:defRPr/>
            </a:lvl1pPr>
            <a:lvl2pPr marL="914400" lvl="1" indent="-291465" algn="l">
              <a:spcBef>
                <a:spcPts val="360"/>
              </a:spcBef>
              <a:spcAft>
                <a:spcPts val="0"/>
              </a:spcAft>
              <a:buSzPts val="990"/>
              <a:buChar char="•"/>
              <a:defRPr/>
            </a:lvl2pPr>
            <a:lvl3pPr marL="1371600" lvl="2" indent="-285750" algn="l">
              <a:spcBef>
                <a:spcPts val="360"/>
              </a:spcBef>
              <a:spcAft>
                <a:spcPts val="0"/>
              </a:spcAft>
              <a:buSzPts val="900"/>
              <a:buChar char="•"/>
              <a:defRPr/>
            </a:lvl3pPr>
            <a:lvl4pPr marL="1828800" lvl="3" indent="-291464" algn="l">
              <a:spcBef>
                <a:spcPts val="360"/>
              </a:spcBef>
              <a:spcAft>
                <a:spcPts val="0"/>
              </a:spcAft>
              <a:buSzPts val="990"/>
              <a:buChar char="•"/>
              <a:defRPr/>
            </a:lvl4pPr>
            <a:lvl5pPr marL="2286000" lvl="4" indent="-285750" algn="l">
              <a:spcBef>
                <a:spcPts val="360"/>
              </a:spcBef>
              <a:spcAft>
                <a:spcPts val="0"/>
              </a:spcAft>
              <a:buSzPts val="900"/>
              <a:buChar char="•"/>
              <a:defRPr/>
            </a:lvl5pPr>
            <a:lvl6pPr marL="2743200" lvl="5" indent="-285750" algn="l">
              <a:spcBef>
                <a:spcPts val="360"/>
              </a:spcBef>
              <a:spcAft>
                <a:spcPts val="0"/>
              </a:spcAft>
              <a:buSzPts val="900"/>
              <a:buChar char="•"/>
              <a:defRPr/>
            </a:lvl6pPr>
            <a:lvl7pPr marL="3200400" lvl="6" indent="-285750" algn="l">
              <a:spcBef>
                <a:spcPts val="360"/>
              </a:spcBef>
              <a:spcAft>
                <a:spcPts val="0"/>
              </a:spcAft>
              <a:buSzPts val="900"/>
              <a:buChar char="•"/>
              <a:defRPr/>
            </a:lvl7pPr>
            <a:lvl8pPr marL="3657600" lvl="7" indent="-285750" algn="l">
              <a:spcBef>
                <a:spcPts val="360"/>
              </a:spcBef>
              <a:spcAft>
                <a:spcPts val="0"/>
              </a:spcAft>
              <a:buSzPts val="900"/>
              <a:buChar char="•"/>
              <a:defRPr/>
            </a:lvl8pPr>
            <a:lvl9pPr marL="4114800" lvl="8" indent="-285750" algn="l">
              <a:spcBef>
                <a:spcPts val="360"/>
              </a:spcBef>
              <a:spcAft>
                <a:spcPts val="0"/>
              </a:spcAft>
              <a:buSzPts val="9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7"/>
        <p:cNvGrpSpPr/>
        <p:nvPr/>
      </p:nvGrpSpPr>
      <p:grpSpPr>
        <a:xfrm>
          <a:off x="0" y="0"/>
          <a:ext cx="0" cy="0"/>
          <a:chOff x="0" y="0"/>
          <a:chExt cx="0" cy="0"/>
        </a:xfrm>
      </p:grpSpPr>
      <p:sp>
        <p:nvSpPr>
          <p:cNvPr id="38" name="Google Shape;38;p10"/>
          <p:cNvSpPr txBox="1">
            <a:spLocks noGrp="1"/>
          </p:cNvSpPr>
          <p:nvPr>
            <p:ph type="title"/>
          </p:nvPr>
        </p:nvSpPr>
        <p:spPr>
          <a:xfrm>
            <a:off x="1792288" y="4800600"/>
            <a:ext cx="5486400" cy="566738"/>
          </a:xfrm>
          <a:prstGeom prst="rect">
            <a:avLst/>
          </a:prstGeom>
          <a:gradFill>
            <a:gsLst>
              <a:gs pos="0">
                <a:srgbClr val="D0D0D0"/>
              </a:gs>
              <a:gs pos="100000">
                <a:srgbClr val="FFFFFF">
                  <a:alpha val="0"/>
                </a:srgbClr>
              </a:gs>
            </a:gsLst>
            <a:lin ang="0" scaled="0"/>
          </a:gradFill>
          <a:ln>
            <a:noFill/>
          </a:ln>
        </p:spPr>
        <p:txBody>
          <a:bodyPr spcFirstLastPara="1" wrap="square" lIns="18000" tIns="10800" rIns="18000" bIns="10800" anchor="b" anchorCtr="1">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9" name="Google Shape;39;p10"/>
          <p:cNvSpPr>
            <a:spLocks noGrp="1"/>
          </p:cNvSpPr>
          <p:nvPr>
            <p:ph type="pic" idx="2"/>
          </p:nvPr>
        </p:nvSpPr>
        <p:spPr>
          <a:xfrm>
            <a:off x="1792288" y="612775"/>
            <a:ext cx="5486400" cy="4114800"/>
          </a:xfrm>
          <a:prstGeom prst="rect">
            <a:avLst/>
          </a:prstGeom>
          <a:noFill/>
          <a:ln>
            <a:noFill/>
          </a:ln>
        </p:spPr>
      </p:sp>
      <p:sp>
        <p:nvSpPr>
          <p:cNvPr id="40" name="Google Shape;40;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SzPts val="840"/>
              <a:buNone/>
              <a:defRPr sz="1400"/>
            </a:lvl1pPr>
            <a:lvl2pPr marL="914400" lvl="1" indent="-228600" algn="l">
              <a:spcBef>
                <a:spcPts val="240"/>
              </a:spcBef>
              <a:spcAft>
                <a:spcPts val="0"/>
              </a:spcAft>
              <a:buSzPts val="660"/>
              <a:buNone/>
              <a:defRPr sz="1200"/>
            </a:lvl2pPr>
            <a:lvl3pPr marL="1371600" lvl="2" indent="-228600" algn="l">
              <a:spcBef>
                <a:spcPts val="200"/>
              </a:spcBef>
              <a:spcAft>
                <a:spcPts val="0"/>
              </a:spcAft>
              <a:buSzPts val="500"/>
              <a:buNone/>
              <a:defRPr sz="1000"/>
            </a:lvl3pPr>
            <a:lvl4pPr marL="1828800" lvl="3" indent="-228600" algn="l">
              <a:spcBef>
                <a:spcPts val="180"/>
              </a:spcBef>
              <a:spcAft>
                <a:spcPts val="0"/>
              </a:spcAft>
              <a:buSzPts val="495"/>
              <a:buNone/>
              <a:defRPr sz="900"/>
            </a:lvl4pPr>
            <a:lvl5pPr marL="2286000" lvl="4" indent="-228600" algn="l">
              <a:spcBef>
                <a:spcPts val="180"/>
              </a:spcBef>
              <a:spcAft>
                <a:spcPts val="0"/>
              </a:spcAft>
              <a:buSzPts val="450"/>
              <a:buNone/>
              <a:defRPr sz="900"/>
            </a:lvl5pPr>
            <a:lvl6pPr marL="2743200" lvl="5" indent="-228600" algn="l">
              <a:spcBef>
                <a:spcPts val="180"/>
              </a:spcBef>
              <a:spcAft>
                <a:spcPts val="0"/>
              </a:spcAft>
              <a:buSzPts val="450"/>
              <a:buNone/>
              <a:defRPr sz="900"/>
            </a:lvl6pPr>
            <a:lvl7pPr marL="3200400" lvl="6" indent="-228600" algn="l">
              <a:spcBef>
                <a:spcPts val="180"/>
              </a:spcBef>
              <a:spcAft>
                <a:spcPts val="0"/>
              </a:spcAft>
              <a:buSzPts val="450"/>
              <a:buNone/>
              <a:defRPr sz="900"/>
            </a:lvl7pPr>
            <a:lvl8pPr marL="3657600" lvl="7" indent="-228600" algn="l">
              <a:spcBef>
                <a:spcPts val="180"/>
              </a:spcBef>
              <a:spcAft>
                <a:spcPts val="0"/>
              </a:spcAft>
              <a:buSzPts val="450"/>
              <a:buNone/>
              <a:defRPr sz="900"/>
            </a:lvl8pPr>
            <a:lvl9pPr marL="4114800" lvl="8" indent="-228600" algn="l">
              <a:spcBef>
                <a:spcPts val="180"/>
              </a:spcBef>
              <a:spcAft>
                <a:spcPts val="0"/>
              </a:spcAft>
              <a:buSzPts val="450"/>
              <a:buNone/>
              <a:defRPr sz="9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1"/>
        <p:cNvGrpSpPr/>
        <p:nvPr/>
      </p:nvGrpSpPr>
      <p:grpSpPr>
        <a:xfrm>
          <a:off x="0" y="0"/>
          <a:ext cx="0" cy="0"/>
          <a:chOff x="0" y="0"/>
          <a:chExt cx="0" cy="0"/>
        </a:xfrm>
      </p:grpSpPr>
      <p:sp>
        <p:nvSpPr>
          <p:cNvPr id="42" name="Google Shape;42;p11"/>
          <p:cNvSpPr txBox="1">
            <a:spLocks noGrp="1"/>
          </p:cNvSpPr>
          <p:nvPr>
            <p:ph type="title"/>
          </p:nvPr>
        </p:nvSpPr>
        <p:spPr>
          <a:xfrm>
            <a:off x="457200" y="273050"/>
            <a:ext cx="3008313" cy="1162050"/>
          </a:xfrm>
          <a:prstGeom prst="rect">
            <a:avLst/>
          </a:prstGeom>
          <a:gradFill>
            <a:gsLst>
              <a:gs pos="0">
                <a:srgbClr val="D0D0D0"/>
              </a:gs>
              <a:gs pos="100000">
                <a:srgbClr val="FFFFFF">
                  <a:alpha val="0"/>
                </a:srgbClr>
              </a:gs>
            </a:gsLst>
            <a:lin ang="0" scaled="0"/>
          </a:gradFill>
          <a:ln>
            <a:noFill/>
          </a:ln>
        </p:spPr>
        <p:txBody>
          <a:bodyPr spcFirstLastPara="1" wrap="square" lIns="18000" tIns="10800" rIns="18000" bIns="10800" anchor="b" anchorCtr="1">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3" name="Google Shape;43;p11"/>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350520" algn="l">
              <a:spcBef>
                <a:spcPts val="640"/>
              </a:spcBef>
              <a:spcAft>
                <a:spcPts val="0"/>
              </a:spcAft>
              <a:buSzPts val="1920"/>
              <a:buChar char="•"/>
              <a:defRPr sz="3200"/>
            </a:lvl1pPr>
            <a:lvl2pPr marL="914400" lvl="1" indent="-326390" algn="l">
              <a:spcBef>
                <a:spcPts val="560"/>
              </a:spcBef>
              <a:spcAft>
                <a:spcPts val="0"/>
              </a:spcAft>
              <a:buSzPts val="1540"/>
              <a:buChar char="•"/>
              <a:defRPr sz="2800"/>
            </a:lvl2pPr>
            <a:lvl3pPr marL="1371600" lvl="2" indent="-304800" algn="l">
              <a:spcBef>
                <a:spcPts val="480"/>
              </a:spcBef>
              <a:spcAft>
                <a:spcPts val="0"/>
              </a:spcAft>
              <a:buSzPts val="1200"/>
              <a:buChar char="•"/>
              <a:defRPr sz="2400"/>
            </a:lvl3pPr>
            <a:lvl4pPr marL="1828800" lvl="3" indent="-298450" algn="l">
              <a:spcBef>
                <a:spcPts val="400"/>
              </a:spcBef>
              <a:spcAft>
                <a:spcPts val="0"/>
              </a:spcAft>
              <a:buSzPts val="1100"/>
              <a:buChar char="•"/>
              <a:defRPr sz="2000"/>
            </a:lvl4pPr>
            <a:lvl5pPr marL="2286000" lvl="4" indent="-292100" algn="l">
              <a:spcBef>
                <a:spcPts val="400"/>
              </a:spcBef>
              <a:spcAft>
                <a:spcPts val="0"/>
              </a:spcAft>
              <a:buSzPts val="1000"/>
              <a:buChar char="•"/>
              <a:defRPr sz="2000"/>
            </a:lvl5pPr>
            <a:lvl6pPr marL="2743200" lvl="5" indent="-292100" algn="l">
              <a:spcBef>
                <a:spcPts val="400"/>
              </a:spcBef>
              <a:spcAft>
                <a:spcPts val="0"/>
              </a:spcAft>
              <a:buSzPts val="1000"/>
              <a:buChar char="•"/>
              <a:defRPr sz="2000"/>
            </a:lvl6pPr>
            <a:lvl7pPr marL="3200400" lvl="6" indent="-292100" algn="l">
              <a:spcBef>
                <a:spcPts val="400"/>
              </a:spcBef>
              <a:spcAft>
                <a:spcPts val="0"/>
              </a:spcAft>
              <a:buSzPts val="1000"/>
              <a:buChar char="•"/>
              <a:defRPr sz="2000"/>
            </a:lvl7pPr>
            <a:lvl8pPr marL="3657600" lvl="7" indent="-292100" algn="l">
              <a:spcBef>
                <a:spcPts val="400"/>
              </a:spcBef>
              <a:spcAft>
                <a:spcPts val="0"/>
              </a:spcAft>
              <a:buSzPts val="1000"/>
              <a:buChar char="•"/>
              <a:defRPr sz="2000"/>
            </a:lvl8pPr>
            <a:lvl9pPr marL="4114800" lvl="8" indent="-292100" algn="l">
              <a:spcBef>
                <a:spcPts val="400"/>
              </a:spcBef>
              <a:spcAft>
                <a:spcPts val="0"/>
              </a:spcAft>
              <a:buSzPts val="1000"/>
              <a:buChar char="•"/>
              <a:defRPr sz="2000"/>
            </a:lvl9pPr>
          </a:lstStyle>
          <a:p>
            <a:endParaRPr/>
          </a:p>
        </p:txBody>
      </p:sp>
      <p:sp>
        <p:nvSpPr>
          <p:cNvPr id="44" name="Google Shape;44;p11"/>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SzPts val="840"/>
              <a:buNone/>
              <a:defRPr sz="1400"/>
            </a:lvl1pPr>
            <a:lvl2pPr marL="914400" lvl="1" indent="-228600" algn="l">
              <a:spcBef>
                <a:spcPts val="240"/>
              </a:spcBef>
              <a:spcAft>
                <a:spcPts val="0"/>
              </a:spcAft>
              <a:buSzPts val="660"/>
              <a:buNone/>
              <a:defRPr sz="1200"/>
            </a:lvl2pPr>
            <a:lvl3pPr marL="1371600" lvl="2" indent="-228600" algn="l">
              <a:spcBef>
                <a:spcPts val="200"/>
              </a:spcBef>
              <a:spcAft>
                <a:spcPts val="0"/>
              </a:spcAft>
              <a:buSzPts val="500"/>
              <a:buNone/>
              <a:defRPr sz="1000"/>
            </a:lvl3pPr>
            <a:lvl4pPr marL="1828800" lvl="3" indent="-228600" algn="l">
              <a:spcBef>
                <a:spcPts val="180"/>
              </a:spcBef>
              <a:spcAft>
                <a:spcPts val="0"/>
              </a:spcAft>
              <a:buSzPts val="495"/>
              <a:buNone/>
              <a:defRPr sz="900"/>
            </a:lvl4pPr>
            <a:lvl5pPr marL="2286000" lvl="4" indent="-228600" algn="l">
              <a:spcBef>
                <a:spcPts val="180"/>
              </a:spcBef>
              <a:spcAft>
                <a:spcPts val="0"/>
              </a:spcAft>
              <a:buSzPts val="450"/>
              <a:buNone/>
              <a:defRPr sz="900"/>
            </a:lvl5pPr>
            <a:lvl6pPr marL="2743200" lvl="5" indent="-228600" algn="l">
              <a:spcBef>
                <a:spcPts val="180"/>
              </a:spcBef>
              <a:spcAft>
                <a:spcPts val="0"/>
              </a:spcAft>
              <a:buSzPts val="450"/>
              <a:buNone/>
              <a:defRPr sz="900"/>
            </a:lvl6pPr>
            <a:lvl7pPr marL="3200400" lvl="6" indent="-228600" algn="l">
              <a:spcBef>
                <a:spcPts val="180"/>
              </a:spcBef>
              <a:spcAft>
                <a:spcPts val="0"/>
              </a:spcAft>
              <a:buSzPts val="450"/>
              <a:buNone/>
              <a:defRPr sz="900"/>
            </a:lvl7pPr>
            <a:lvl8pPr marL="3657600" lvl="7" indent="-228600" algn="l">
              <a:spcBef>
                <a:spcPts val="180"/>
              </a:spcBef>
              <a:spcAft>
                <a:spcPts val="0"/>
              </a:spcAft>
              <a:buSzPts val="450"/>
              <a:buNone/>
              <a:defRPr sz="900"/>
            </a:lvl8pPr>
            <a:lvl9pPr marL="4114800" lvl="8" indent="-228600" algn="l">
              <a:spcBef>
                <a:spcPts val="180"/>
              </a:spcBef>
              <a:spcAft>
                <a:spcPts val="0"/>
              </a:spcAft>
              <a:buSzPts val="450"/>
              <a:buNone/>
              <a:defRPr sz="9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5"/>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6"/>
        <p:cNvGrpSpPr/>
        <p:nvPr/>
      </p:nvGrpSpPr>
      <p:grpSpPr>
        <a:xfrm>
          <a:off x="0" y="0"/>
          <a:ext cx="0" cy="0"/>
          <a:chOff x="0" y="0"/>
          <a:chExt cx="0" cy="0"/>
        </a:xfrm>
      </p:grpSpPr>
      <p:sp>
        <p:nvSpPr>
          <p:cNvPr id="47" name="Google Shape;47;p13"/>
          <p:cNvSpPr txBox="1">
            <a:spLocks noGrp="1"/>
          </p:cNvSpPr>
          <p:nvPr>
            <p:ph type="title"/>
          </p:nvPr>
        </p:nvSpPr>
        <p:spPr>
          <a:xfrm>
            <a:off x="0" y="0"/>
            <a:ext cx="9144000" cy="836612"/>
          </a:xfrm>
          <a:prstGeom prst="rect">
            <a:avLst/>
          </a:prstGeom>
          <a:gradFill>
            <a:gsLst>
              <a:gs pos="0">
                <a:srgbClr val="D0D0D0"/>
              </a:gs>
              <a:gs pos="100000">
                <a:srgbClr val="FFFFFF">
                  <a:alpha val="0"/>
                </a:srgbClr>
              </a:gs>
            </a:gsLst>
            <a:lin ang="0" scaled="0"/>
          </a:gradFill>
          <a:ln>
            <a:noFill/>
          </a:ln>
        </p:spPr>
        <p:txBody>
          <a:bodyPr spcFirstLastPara="1" wrap="square" lIns="18000" tIns="10800" rIns="18000" bIns="10800" anchor="ctr" anchorCtr="1">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image" Target="../media/image2.jpg"/><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3"/>
          <p:cNvSpPr txBox="1"/>
          <p:nvPr/>
        </p:nvSpPr>
        <p:spPr>
          <a:xfrm>
            <a:off x="495300" y="3933825"/>
            <a:ext cx="8153400" cy="93503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Narrow"/>
              <a:ea typeface="Arial Narrow"/>
              <a:cs typeface="Arial Narrow"/>
              <a:sym typeface="Arial Narrow"/>
            </a:endParaRPr>
          </a:p>
        </p:txBody>
      </p:sp>
      <p:sp>
        <p:nvSpPr>
          <p:cNvPr id="11" name="Google Shape;11;p3"/>
          <p:cNvSpPr txBox="1"/>
          <p:nvPr/>
        </p:nvSpPr>
        <p:spPr>
          <a:xfrm>
            <a:off x="0" y="2636837"/>
            <a:ext cx="9144000" cy="71437"/>
          </a:xfrm>
          <a:prstGeom prst="rect">
            <a:avLst/>
          </a:prstGeom>
          <a:gradFill>
            <a:gsLst>
              <a:gs pos="0">
                <a:srgbClr val="766000"/>
              </a:gs>
              <a:gs pos="100000">
                <a:srgbClr val="FFDE53"/>
              </a:gs>
            </a:gsLst>
            <a:lin ang="0" scaled="0"/>
          </a:gradFill>
          <a:ln w="9525" cap="flat" cmpd="sng">
            <a:solidFill>
              <a:srgbClr val="FFDE5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Narrow"/>
              <a:ea typeface="Arial Narrow"/>
              <a:cs typeface="Arial Narrow"/>
              <a:sym typeface="Arial Narrow"/>
            </a:endParaRPr>
          </a:p>
        </p:txBody>
      </p:sp>
      <p:pic>
        <p:nvPicPr>
          <p:cNvPr id="12" name="Google Shape;12;p3" descr="neomail.gif"/>
          <p:cNvPicPr preferRelativeResize="0"/>
          <p:nvPr/>
        </p:nvPicPr>
        <p:blipFill rotWithShape="1">
          <a:blip r:embed="rId3">
            <a:alphaModFix/>
          </a:blip>
          <a:srcRect/>
          <a:stretch/>
        </p:blipFill>
        <p:spPr>
          <a:xfrm>
            <a:off x="3648075" y="3429000"/>
            <a:ext cx="1685925" cy="1981200"/>
          </a:xfrm>
          <a:prstGeom prst="rect">
            <a:avLst/>
          </a:prstGeom>
          <a:noFill/>
          <a:ln>
            <a:noFill/>
          </a:ln>
        </p:spPr>
      </p:pic>
      <p:sp>
        <p:nvSpPr>
          <p:cNvPr id="13" name="Google Shape;13;p3"/>
          <p:cNvSpPr txBox="1">
            <a:spLocks noGrp="1"/>
          </p:cNvSpPr>
          <p:nvPr>
            <p:ph type="title"/>
          </p:nvPr>
        </p:nvSpPr>
        <p:spPr>
          <a:xfrm>
            <a:off x="0" y="0"/>
            <a:ext cx="9144000" cy="836612"/>
          </a:xfrm>
          <a:prstGeom prst="rect">
            <a:avLst/>
          </a:prstGeom>
          <a:gradFill>
            <a:gsLst>
              <a:gs pos="0">
                <a:srgbClr val="D0D0D0"/>
              </a:gs>
              <a:gs pos="100000">
                <a:srgbClr val="FFFFFF">
                  <a:alpha val="0"/>
                </a:srgbClr>
              </a:gs>
            </a:gsLst>
            <a:lin ang="0" scaled="0"/>
          </a:gradFill>
          <a:ln>
            <a:noFill/>
          </a:ln>
        </p:spPr>
        <p:txBody>
          <a:bodyPr spcFirstLastPara="1" wrap="square" lIns="18000" tIns="10800" rIns="18000" bIns="10800" anchor="ctr" anchorCtr="1">
            <a:noAutofit/>
          </a:bodyPr>
          <a:lstStyle>
            <a:lvl1pPr marR="0" lvl="0" algn="ctr" rtl="0">
              <a:spcBef>
                <a:spcPts val="0"/>
              </a:spcBef>
              <a:spcAft>
                <a:spcPts val="0"/>
              </a:spcAft>
              <a:buSzPts val="1400"/>
              <a:buNone/>
              <a:defRPr sz="3200" b="0" i="0" u="none" strike="noStrike" cap="none">
                <a:solidFill>
                  <a:schemeClr val="lt2"/>
                </a:solidFill>
                <a:latin typeface="Times New Roman"/>
                <a:ea typeface="Times New Roman"/>
                <a:cs typeface="Times New Roman"/>
                <a:sym typeface="Times New Roman"/>
              </a:defRPr>
            </a:lvl1pPr>
            <a:lvl2pPr marR="0" lvl="1" algn="ctr" rtl="0">
              <a:spcBef>
                <a:spcPts val="0"/>
              </a:spcBef>
              <a:spcAft>
                <a:spcPts val="0"/>
              </a:spcAft>
              <a:buSzPts val="1400"/>
              <a:buNone/>
              <a:defRPr sz="3200" b="0" i="0" u="none" strike="noStrike" cap="none">
                <a:solidFill>
                  <a:schemeClr val="lt2"/>
                </a:solidFill>
                <a:latin typeface="Times New Roman"/>
                <a:ea typeface="Times New Roman"/>
                <a:cs typeface="Times New Roman"/>
                <a:sym typeface="Times New Roman"/>
              </a:defRPr>
            </a:lvl2pPr>
            <a:lvl3pPr marR="0" lvl="2" algn="ctr" rtl="0">
              <a:spcBef>
                <a:spcPts val="0"/>
              </a:spcBef>
              <a:spcAft>
                <a:spcPts val="0"/>
              </a:spcAft>
              <a:buSzPts val="1400"/>
              <a:buNone/>
              <a:defRPr sz="3200" b="0" i="0" u="none" strike="noStrike" cap="none">
                <a:solidFill>
                  <a:schemeClr val="lt2"/>
                </a:solidFill>
                <a:latin typeface="Times New Roman"/>
                <a:ea typeface="Times New Roman"/>
                <a:cs typeface="Times New Roman"/>
                <a:sym typeface="Times New Roman"/>
              </a:defRPr>
            </a:lvl3pPr>
            <a:lvl4pPr marR="0" lvl="3" algn="ctr" rtl="0">
              <a:spcBef>
                <a:spcPts val="0"/>
              </a:spcBef>
              <a:spcAft>
                <a:spcPts val="0"/>
              </a:spcAft>
              <a:buSzPts val="1400"/>
              <a:buNone/>
              <a:defRPr sz="3200" b="0" i="0" u="none" strike="noStrike" cap="none">
                <a:solidFill>
                  <a:schemeClr val="lt2"/>
                </a:solidFill>
                <a:latin typeface="Times New Roman"/>
                <a:ea typeface="Times New Roman"/>
                <a:cs typeface="Times New Roman"/>
                <a:sym typeface="Times New Roman"/>
              </a:defRPr>
            </a:lvl4pPr>
            <a:lvl5pPr marR="0" lvl="4" algn="ctr" rtl="0">
              <a:spcBef>
                <a:spcPts val="0"/>
              </a:spcBef>
              <a:spcAft>
                <a:spcPts val="0"/>
              </a:spcAft>
              <a:buSzPts val="1400"/>
              <a:buNone/>
              <a:defRPr sz="3200" b="0" i="0" u="none" strike="noStrike" cap="none">
                <a:solidFill>
                  <a:schemeClr val="lt2"/>
                </a:solidFill>
                <a:latin typeface="Times New Roman"/>
                <a:ea typeface="Times New Roman"/>
                <a:cs typeface="Times New Roman"/>
                <a:sym typeface="Times New Roman"/>
              </a:defRPr>
            </a:lvl5pPr>
            <a:lvl6pPr marR="0" lvl="5" algn="ctr" rtl="0">
              <a:spcBef>
                <a:spcPts val="0"/>
              </a:spcBef>
              <a:spcAft>
                <a:spcPts val="0"/>
              </a:spcAft>
              <a:buSzPts val="1400"/>
              <a:buNone/>
              <a:defRPr sz="3200" b="0" i="0" u="none" strike="noStrike" cap="none">
                <a:solidFill>
                  <a:schemeClr val="lt2"/>
                </a:solidFill>
                <a:latin typeface="Arial Narrow"/>
                <a:ea typeface="Arial Narrow"/>
                <a:cs typeface="Arial Narrow"/>
                <a:sym typeface="Arial Narrow"/>
              </a:defRPr>
            </a:lvl6pPr>
            <a:lvl7pPr marR="0" lvl="6" algn="ctr" rtl="0">
              <a:spcBef>
                <a:spcPts val="0"/>
              </a:spcBef>
              <a:spcAft>
                <a:spcPts val="0"/>
              </a:spcAft>
              <a:buSzPts val="1400"/>
              <a:buNone/>
              <a:defRPr sz="3200" b="0" i="0" u="none" strike="noStrike" cap="none">
                <a:solidFill>
                  <a:schemeClr val="lt2"/>
                </a:solidFill>
                <a:latin typeface="Arial Narrow"/>
                <a:ea typeface="Arial Narrow"/>
                <a:cs typeface="Arial Narrow"/>
                <a:sym typeface="Arial Narrow"/>
              </a:defRPr>
            </a:lvl7pPr>
            <a:lvl8pPr marR="0" lvl="7" algn="ctr" rtl="0">
              <a:spcBef>
                <a:spcPts val="0"/>
              </a:spcBef>
              <a:spcAft>
                <a:spcPts val="0"/>
              </a:spcAft>
              <a:buSzPts val="1400"/>
              <a:buNone/>
              <a:defRPr sz="3200" b="0" i="0" u="none" strike="noStrike" cap="none">
                <a:solidFill>
                  <a:schemeClr val="lt2"/>
                </a:solidFill>
                <a:latin typeface="Arial Narrow"/>
                <a:ea typeface="Arial Narrow"/>
                <a:cs typeface="Arial Narrow"/>
                <a:sym typeface="Arial Narrow"/>
              </a:defRPr>
            </a:lvl8pPr>
            <a:lvl9pPr marR="0" lvl="8" algn="ctr" rtl="0">
              <a:spcBef>
                <a:spcPts val="0"/>
              </a:spcBef>
              <a:spcAft>
                <a:spcPts val="0"/>
              </a:spcAft>
              <a:buSzPts val="1400"/>
              <a:buNone/>
              <a:defRPr sz="3200" b="0" i="0" u="none" strike="noStrike" cap="none">
                <a:solidFill>
                  <a:schemeClr val="lt2"/>
                </a:solidFill>
                <a:latin typeface="Arial Narrow"/>
                <a:ea typeface="Arial Narrow"/>
                <a:cs typeface="Arial Narrow"/>
                <a:sym typeface="Arial Narrow"/>
              </a:defRPr>
            </a:lvl9pPr>
          </a:lstStyle>
          <a:p>
            <a:endParaRPr/>
          </a:p>
        </p:txBody>
      </p:sp>
      <p:sp>
        <p:nvSpPr>
          <p:cNvPr id="14" name="Google Shape;14;p3"/>
          <p:cNvSpPr txBox="1">
            <a:spLocks noGrp="1"/>
          </p:cNvSpPr>
          <p:nvPr>
            <p:ph type="body" idx="1"/>
          </p:nvPr>
        </p:nvSpPr>
        <p:spPr>
          <a:xfrm>
            <a:off x="144462" y="928687"/>
            <a:ext cx="8642350" cy="5472112"/>
          </a:xfrm>
          <a:prstGeom prst="rect">
            <a:avLst/>
          </a:prstGeom>
          <a:noFill/>
          <a:ln>
            <a:noFill/>
          </a:ln>
        </p:spPr>
        <p:txBody>
          <a:bodyPr spcFirstLastPara="1" wrap="square" lIns="91425" tIns="45700" rIns="91425" bIns="45700" anchor="t" anchorCtr="0">
            <a:noAutofit/>
          </a:bodyPr>
          <a:lstStyle>
            <a:lvl1pPr marL="457200" marR="0" lvl="0" indent="-335280" algn="l" rtl="0">
              <a:spcBef>
                <a:spcPts val="560"/>
              </a:spcBef>
              <a:spcAft>
                <a:spcPts val="0"/>
              </a:spcAft>
              <a:buClr>
                <a:schemeClr val="folHlink"/>
              </a:buClr>
              <a:buSzPts val="1680"/>
              <a:buFont typeface="Noto Sans Symbols"/>
              <a:buChar char="•"/>
              <a:defRPr sz="2800" b="0" i="0" u="none" strike="noStrike" cap="none">
                <a:solidFill>
                  <a:schemeClr val="dk1"/>
                </a:solidFill>
                <a:latin typeface="Times New Roman"/>
                <a:ea typeface="Times New Roman"/>
                <a:cs typeface="Times New Roman"/>
                <a:sym typeface="Times New Roman"/>
              </a:defRPr>
            </a:lvl1pPr>
            <a:lvl2pPr marL="914400" marR="0" lvl="1" indent="-312419" algn="l" rtl="0">
              <a:spcBef>
                <a:spcPts val="480"/>
              </a:spcBef>
              <a:spcAft>
                <a:spcPts val="0"/>
              </a:spcAft>
              <a:buClr>
                <a:schemeClr val="hlink"/>
              </a:buClr>
              <a:buSzPts val="1320"/>
              <a:buFont typeface="Noto Sans Symbols"/>
              <a:buChar char="•"/>
              <a:defRPr sz="2400" b="0" i="0" u="none" strike="noStrike" cap="none">
                <a:solidFill>
                  <a:schemeClr val="dk1"/>
                </a:solidFill>
                <a:latin typeface="Times New Roman"/>
                <a:ea typeface="Times New Roman"/>
                <a:cs typeface="Times New Roman"/>
                <a:sym typeface="Times New Roman"/>
              </a:defRPr>
            </a:lvl2pPr>
            <a:lvl3pPr marL="1371600" marR="0" lvl="2" indent="-292100" algn="l" rtl="0">
              <a:spcBef>
                <a:spcPts val="400"/>
              </a:spcBef>
              <a:spcAft>
                <a:spcPts val="0"/>
              </a:spcAft>
              <a:buClr>
                <a:schemeClr val="folHlink"/>
              </a:buClr>
              <a:buSzPts val="1000"/>
              <a:buFont typeface="Noto Sans Symbols"/>
              <a:buChar char="•"/>
              <a:defRPr sz="2000" b="0" i="0" u="none" strike="noStrike" cap="none">
                <a:solidFill>
                  <a:schemeClr val="dk1"/>
                </a:solidFill>
                <a:latin typeface="Times New Roman"/>
                <a:ea typeface="Times New Roman"/>
                <a:cs typeface="Times New Roman"/>
                <a:sym typeface="Times New Roman"/>
              </a:defRPr>
            </a:lvl3pPr>
            <a:lvl4pPr marL="1828800" marR="0" lvl="3" indent="-298450" algn="l" rtl="0">
              <a:spcBef>
                <a:spcPts val="400"/>
              </a:spcBef>
              <a:spcAft>
                <a:spcPts val="0"/>
              </a:spcAft>
              <a:buClr>
                <a:schemeClr val="accent2"/>
              </a:buClr>
              <a:buSzPts val="1100"/>
              <a:buFont typeface="Noto Sans Symbols"/>
              <a:buChar char="•"/>
              <a:defRPr sz="2000" b="0" i="0" u="none" strike="noStrike" cap="none">
                <a:solidFill>
                  <a:schemeClr val="dk1"/>
                </a:solidFill>
                <a:latin typeface="Times New Roman"/>
                <a:ea typeface="Times New Roman"/>
                <a:cs typeface="Times New Roman"/>
                <a:sym typeface="Times New Roman"/>
              </a:defRPr>
            </a:lvl4pPr>
            <a:lvl5pPr marL="2286000" marR="0" lvl="4" indent="-279400" algn="l" rtl="0">
              <a:spcBef>
                <a:spcPts val="320"/>
              </a:spcBef>
              <a:spcAft>
                <a:spcPts val="0"/>
              </a:spcAft>
              <a:buClr>
                <a:schemeClr val="accent1"/>
              </a:buClr>
              <a:buSzPts val="800"/>
              <a:buFont typeface="Noto Sans Symbols"/>
              <a:buChar char="•"/>
              <a:defRPr sz="1600" b="0" i="0" u="none" strike="noStrike" cap="none">
                <a:solidFill>
                  <a:schemeClr val="dk1"/>
                </a:solidFill>
                <a:latin typeface="Times New Roman"/>
                <a:ea typeface="Times New Roman"/>
                <a:cs typeface="Times New Roman"/>
                <a:sym typeface="Times New Roman"/>
              </a:defRPr>
            </a:lvl5pPr>
            <a:lvl6pPr marL="2743200" marR="0" lvl="5" indent="-279400" algn="l" rtl="0">
              <a:spcBef>
                <a:spcPts val="320"/>
              </a:spcBef>
              <a:spcAft>
                <a:spcPts val="0"/>
              </a:spcAft>
              <a:buClr>
                <a:schemeClr val="accent1"/>
              </a:buClr>
              <a:buSzPts val="800"/>
              <a:buFont typeface="Noto Sans Symbols"/>
              <a:buChar char="•"/>
              <a:defRPr sz="1600" b="0" i="0" u="none" strike="noStrike" cap="none">
                <a:solidFill>
                  <a:schemeClr val="dk1"/>
                </a:solidFill>
                <a:latin typeface="Arial Narrow"/>
                <a:ea typeface="Arial Narrow"/>
                <a:cs typeface="Arial Narrow"/>
                <a:sym typeface="Arial Narrow"/>
              </a:defRPr>
            </a:lvl6pPr>
            <a:lvl7pPr marL="3200400" marR="0" lvl="6" indent="-279400" algn="l" rtl="0">
              <a:spcBef>
                <a:spcPts val="320"/>
              </a:spcBef>
              <a:spcAft>
                <a:spcPts val="0"/>
              </a:spcAft>
              <a:buClr>
                <a:schemeClr val="accent1"/>
              </a:buClr>
              <a:buSzPts val="800"/>
              <a:buFont typeface="Noto Sans Symbols"/>
              <a:buChar char="•"/>
              <a:defRPr sz="1600" b="0" i="0" u="none" strike="noStrike" cap="none">
                <a:solidFill>
                  <a:schemeClr val="dk1"/>
                </a:solidFill>
                <a:latin typeface="Arial Narrow"/>
                <a:ea typeface="Arial Narrow"/>
                <a:cs typeface="Arial Narrow"/>
                <a:sym typeface="Arial Narrow"/>
              </a:defRPr>
            </a:lvl7pPr>
            <a:lvl8pPr marL="3657600" marR="0" lvl="7" indent="-279400" algn="l" rtl="0">
              <a:spcBef>
                <a:spcPts val="320"/>
              </a:spcBef>
              <a:spcAft>
                <a:spcPts val="0"/>
              </a:spcAft>
              <a:buClr>
                <a:schemeClr val="accent1"/>
              </a:buClr>
              <a:buSzPts val="800"/>
              <a:buFont typeface="Noto Sans Symbols"/>
              <a:buChar char="•"/>
              <a:defRPr sz="1600" b="0" i="0" u="none" strike="noStrike" cap="none">
                <a:solidFill>
                  <a:schemeClr val="dk1"/>
                </a:solidFill>
                <a:latin typeface="Arial Narrow"/>
                <a:ea typeface="Arial Narrow"/>
                <a:cs typeface="Arial Narrow"/>
                <a:sym typeface="Arial Narrow"/>
              </a:defRPr>
            </a:lvl8pPr>
            <a:lvl9pPr marL="4114800" marR="0" lvl="8" indent="-279400" algn="l" rtl="0">
              <a:spcBef>
                <a:spcPts val="320"/>
              </a:spcBef>
              <a:spcAft>
                <a:spcPts val="0"/>
              </a:spcAft>
              <a:buClr>
                <a:schemeClr val="accent1"/>
              </a:buClr>
              <a:buSzPts val="800"/>
              <a:buFont typeface="Noto Sans Symbols"/>
              <a:buChar char="•"/>
              <a:defRPr sz="1600" b="0" i="0" u="none" strike="noStrike" cap="none">
                <a:solidFill>
                  <a:schemeClr val="dk1"/>
                </a:solidFill>
                <a:latin typeface="Arial Narrow"/>
                <a:ea typeface="Arial Narrow"/>
                <a:cs typeface="Arial Narrow"/>
                <a:sym typeface="Arial Narrow"/>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
        <p:cNvGrpSpPr/>
        <p:nvPr/>
      </p:nvGrpSpPr>
      <p:grpSpPr>
        <a:xfrm>
          <a:off x="0" y="0"/>
          <a:ext cx="0" cy="0"/>
          <a:chOff x="0" y="0"/>
          <a:chExt cx="0" cy="0"/>
        </a:xfrm>
      </p:grpSpPr>
      <p:sp>
        <p:nvSpPr>
          <p:cNvPr id="18" name="Google Shape;18;p5"/>
          <p:cNvSpPr txBox="1">
            <a:spLocks noGrp="1"/>
          </p:cNvSpPr>
          <p:nvPr>
            <p:ph type="title"/>
          </p:nvPr>
        </p:nvSpPr>
        <p:spPr>
          <a:xfrm>
            <a:off x="0" y="0"/>
            <a:ext cx="9144000" cy="836612"/>
          </a:xfrm>
          <a:prstGeom prst="rect">
            <a:avLst/>
          </a:prstGeom>
          <a:gradFill>
            <a:gsLst>
              <a:gs pos="0">
                <a:srgbClr val="D0D0D0"/>
              </a:gs>
              <a:gs pos="100000">
                <a:srgbClr val="FFFFFF">
                  <a:alpha val="0"/>
                </a:srgbClr>
              </a:gs>
            </a:gsLst>
            <a:lin ang="0" scaled="0"/>
          </a:gradFill>
          <a:ln>
            <a:noFill/>
          </a:ln>
        </p:spPr>
        <p:txBody>
          <a:bodyPr spcFirstLastPara="1" wrap="square" lIns="18000" tIns="10800" rIns="18000" bIns="10800" anchor="ctr" anchorCtr="1">
            <a:noAutofit/>
          </a:bodyPr>
          <a:lstStyle>
            <a:lvl1pPr marR="0" lvl="0" algn="ctr" rtl="0">
              <a:spcBef>
                <a:spcPts val="0"/>
              </a:spcBef>
              <a:spcAft>
                <a:spcPts val="0"/>
              </a:spcAft>
              <a:buSzPts val="1400"/>
              <a:buNone/>
              <a:defRPr sz="3200" b="0" i="0" u="none" strike="noStrike" cap="none">
                <a:solidFill>
                  <a:schemeClr val="lt2"/>
                </a:solidFill>
                <a:latin typeface="Times New Roman"/>
                <a:ea typeface="Times New Roman"/>
                <a:cs typeface="Times New Roman"/>
                <a:sym typeface="Times New Roman"/>
              </a:defRPr>
            </a:lvl1pPr>
            <a:lvl2pPr marR="0" lvl="1" algn="ctr" rtl="0">
              <a:spcBef>
                <a:spcPts val="0"/>
              </a:spcBef>
              <a:spcAft>
                <a:spcPts val="0"/>
              </a:spcAft>
              <a:buSzPts val="1400"/>
              <a:buNone/>
              <a:defRPr sz="3200" b="0" i="0" u="none" strike="noStrike" cap="none">
                <a:solidFill>
                  <a:schemeClr val="lt2"/>
                </a:solidFill>
                <a:latin typeface="Times New Roman"/>
                <a:ea typeface="Times New Roman"/>
                <a:cs typeface="Times New Roman"/>
                <a:sym typeface="Times New Roman"/>
              </a:defRPr>
            </a:lvl2pPr>
            <a:lvl3pPr marR="0" lvl="2" algn="ctr" rtl="0">
              <a:spcBef>
                <a:spcPts val="0"/>
              </a:spcBef>
              <a:spcAft>
                <a:spcPts val="0"/>
              </a:spcAft>
              <a:buSzPts val="1400"/>
              <a:buNone/>
              <a:defRPr sz="3200" b="0" i="0" u="none" strike="noStrike" cap="none">
                <a:solidFill>
                  <a:schemeClr val="lt2"/>
                </a:solidFill>
                <a:latin typeface="Times New Roman"/>
                <a:ea typeface="Times New Roman"/>
                <a:cs typeface="Times New Roman"/>
                <a:sym typeface="Times New Roman"/>
              </a:defRPr>
            </a:lvl3pPr>
            <a:lvl4pPr marR="0" lvl="3" algn="ctr" rtl="0">
              <a:spcBef>
                <a:spcPts val="0"/>
              </a:spcBef>
              <a:spcAft>
                <a:spcPts val="0"/>
              </a:spcAft>
              <a:buSzPts val="1400"/>
              <a:buNone/>
              <a:defRPr sz="3200" b="0" i="0" u="none" strike="noStrike" cap="none">
                <a:solidFill>
                  <a:schemeClr val="lt2"/>
                </a:solidFill>
                <a:latin typeface="Times New Roman"/>
                <a:ea typeface="Times New Roman"/>
                <a:cs typeface="Times New Roman"/>
                <a:sym typeface="Times New Roman"/>
              </a:defRPr>
            </a:lvl4pPr>
            <a:lvl5pPr marR="0" lvl="4" algn="ctr" rtl="0">
              <a:spcBef>
                <a:spcPts val="0"/>
              </a:spcBef>
              <a:spcAft>
                <a:spcPts val="0"/>
              </a:spcAft>
              <a:buSzPts val="1400"/>
              <a:buNone/>
              <a:defRPr sz="3200" b="0" i="0" u="none" strike="noStrike" cap="none">
                <a:solidFill>
                  <a:schemeClr val="lt2"/>
                </a:solidFill>
                <a:latin typeface="Times New Roman"/>
                <a:ea typeface="Times New Roman"/>
                <a:cs typeface="Times New Roman"/>
                <a:sym typeface="Times New Roman"/>
              </a:defRPr>
            </a:lvl5pPr>
            <a:lvl6pPr marR="0" lvl="5" algn="ctr" rtl="0">
              <a:spcBef>
                <a:spcPts val="0"/>
              </a:spcBef>
              <a:spcAft>
                <a:spcPts val="0"/>
              </a:spcAft>
              <a:buSzPts val="1400"/>
              <a:buNone/>
              <a:defRPr sz="3200" b="0" i="0" u="none" strike="noStrike" cap="none">
                <a:solidFill>
                  <a:schemeClr val="lt2"/>
                </a:solidFill>
                <a:latin typeface="Arial Narrow"/>
                <a:ea typeface="Arial Narrow"/>
                <a:cs typeface="Arial Narrow"/>
                <a:sym typeface="Arial Narrow"/>
              </a:defRPr>
            </a:lvl6pPr>
            <a:lvl7pPr marR="0" lvl="6" algn="ctr" rtl="0">
              <a:spcBef>
                <a:spcPts val="0"/>
              </a:spcBef>
              <a:spcAft>
                <a:spcPts val="0"/>
              </a:spcAft>
              <a:buSzPts val="1400"/>
              <a:buNone/>
              <a:defRPr sz="3200" b="0" i="0" u="none" strike="noStrike" cap="none">
                <a:solidFill>
                  <a:schemeClr val="lt2"/>
                </a:solidFill>
                <a:latin typeface="Arial Narrow"/>
                <a:ea typeface="Arial Narrow"/>
                <a:cs typeface="Arial Narrow"/>
                <a:sym typeface="Arial Narrow"/>
              </a:defRPr>
            </a:lvl7pPr>
            <a:lvl8pPr marR="0" lvl="7" algn="ctr" rtl="0">
              <a:spcBef>
                <a:spcPts val="0"/>
              </a:spcBef>
              <a:spcAft>
                <a:spcPts val="0"/>
              </a:spcAft>
              <a:buSzPts val="1400"/>
              <a:buNone/>
              <a:defRPr sz="3200" b="0" i="0" u="none" strike="noStrike" cap="none">
                <a:solidFill>
                  <a:schemeClr val="lt2"/>
                </a:solidFill>
                <a:latin typeface="Arial Narrow"/>
                <a:ea typeface="Arial Narrow"/>
                <a:cs typeface="Arial Narrow"/>
                <a:sym typeface="Arial Narrow"/>
              </a:defRPr>
            </a:lvl8pPr>
            <a:lvl9pPr marR="0" lvl="8" algn="ctr" rtl="0">
              <a:spcBef>
                <a:spcPts val="0"/>
              </a:spcBef>
              <a:spcAft>
                <a:spcPts val="0"/>
              </a:spcAft>
              <a:buSzPts val="1400"/>
              <a:buNone/>
              <a:defRPr sz="3200" b="0" i="0" u="none" strike="noStrike" cap="none">
                <a:solidFill>
                  <a:schemeClr val="lt2"/>
                </a:solidFill>
                <a:latin typeface="Arial Narrow"/>
                <a:ea typeface="Arial Narrow"/>
                <a:cs typeface="Arial Narrow"/>
                <a:sym typeface="Arial Narrow"/>
              </a:defRPr>
            </a:lvl9pPr>
          </a:lstStyle>
          <a:p>
            <a:endParaRPr/>
          </a:p>
        </p:txBody>
      </p:sp>
      <p:sp>
        <p:nvSpPr>
          <p:cNvPr id="19" name="Google Shape;19;p5"/>
          <p:cNvSpPr txBox="1">
            <a:spLocks noGrp="1"/>
          </p:cNvSpPr>
          <p:nvPr>
            <p:ph type="body" idx="1"/>
          </p:nvPr>
        </p:nvSpPr>
        <p:spPr>
          <a:xfrm>
            <a:off x="144462" y="928687"/>
            <a:ext cx="8642350" cy="5472112"/>
          </a:xfrm>
          <a:prstGeom prst="rect">
            <a:avLst/>
          </a:prstGeom>
          <a:noFill/>
          <a:ln>
            <a:noFill/>
          </a:ln>
        </p:spPr>
        <p:txBody>
          <a:bodyPr spcFirstLastPara="1" wrap="square" lIns="91425" tIns="45700" rIns="91425" bIns="45700" anchor="t" anchorCtr="0">
            <a:noAutofit/>
          </a:bodyPr>
          <a:lstStyle>
            <a:lvl1pPr marL="457200" marR="0" lvl="0" indent="-335280" algn="l" rtl="0">
              <a:spcBef>
                <a:spcPts val="560"/>
              </a:spcBef>
              <a:spcAft>
                <a:spcPts val="0"/>
              </a:spcAft>
              <a:buClr>
                <a:schemeClr val="folHlink"/>
              </a:buClr>
              <a:buSzPts val="1680"/>
              <a:buFont typeface="Noto Sans Symbols"/>
              <a:buChar char="•"/>
              <a:defRPr sz="2800" b="0" i="0" u="none" strike="noStrike" cap="none">
                <a:solidFill>
                  <a:schemeClr val="dk1"/>
                </a:solidFill>
                <a:latin typeface="Times New Roman"/>
                <a:ea typeface="Times New Roman"/>
                <a:cs typeface="Times New Roman"/>
                <a:sym typeface="Times New Roman"/>
              </a:defRPr>
            </a:lvl1pPr>
            <a:lvl2pPr marL="914400" marR="0" lvl="1" indent="-312419" algn="l" rtl="0">
              <a:spcBef>
                <a:spcPts val="480"/>
              </a:spcBef>
              <a:spcAft>
                <a:spcPts val="0"/>
              </a:spcAft>
              <a:buClr>
                <a:schemeClr val="hlink"/>
              </a:buClr>
              <a:buSzPts val="1320"/>
              <a:buFont typeface="Noto Sans Symbols"/>
              <a:buChar char="•"/>
              <a:defRPr sz="2400" b="0" i="0" u="none" strike="noStrike" cap="none">
                <a:solidFill>
                  <a:schemeClr val="dk1"/>
                </a:solidFill>
                <a:latin typeface="Times New Roman"/>
                <a:ea typeface="Times New Roman"/>
                <a:cs typeface="Times New Roman"/>
                <a:sym typeface="Times New Roman"/>
              </a:defRPr>
            </a:lvl2pPr>
            <a:lvl3pPr marL="1371600" marR="0" lvl="2" indent="-292100" algn="l" rtl="0">
              <a:spcBef>
                <a:spcPts val="400"/>
              </a:spcBef>
              <a:spcAft>
                <a:spcPts val="0"/>
              </a:spcAft>
              <a:buClr>
                <a:schemeClr val="folHlink"/>
              </a:buClr>
              <a:buSzPts val="1000"/>
              <a:buFont typeface="Noto Sans Symbols"/>
              <a:buChar char="•"/>
              <a:defRPr sz="2000" b="0" i="0" u="none" strike="noStrike" cap="none">
                <a:solidFill>
                  <a:schemeClr val="dk1"/>
                </a:solidFill>
                <a:latin typeface="Times New Roman"/>
                <a:ea typeface="Times New Roman"/>
                <a:cs typeface="Times New Roman"/>
                <a:sym typeface="Times New Roman"/>
              </a:defRPr>
            </a:lvl3pPr>
            <a:lvl4pPr marL="1828800" marR="0" lvl="3" indent="-298450" algn="l" rtl="0">
              <a:spcBef>
                <a:spcPts val="400"/>
              </a:spcBef>
              <a:spcAft>
                <a:spcPts val="0"/>
              </a:spcAft>
              <a:buClr>
                <a:schemeClr val="accent2"/>
              </a:buClr>
              <a:buSzPts val="1100"/>
              <a:buFont typeface="Noto Sans Symbols"/>
              <a:buChar char="•"/>
              <a:defRPr sz="2000" b="0" i="0" u="none" strike="noStrike" cap="none">
                <a:solidFill>
                  <a:schemeClr val="dk1"/>
                </a:solidFill>
                <a:latin typeface="Times New Roman"/>
                <a:ea typeface="Times New Roman"/>
                <a:cs typeface="Times New Roman"/>
                <a:sym typeface="Times New Roman"/>
              </a:defRPr>
            </a:lvl4pPr>
            <a:lvl5pPr marL="2286000" marR="0" lvl="4" indent="-279400" algn="l" rtl="0">
              <a:spcBef>
                <a:spcPts val="320"/>
              </a:spcBef>
              <a:spcAft>
                <a:spcPts val="0"/>
              </a:spcAft>
              <a:buClr>
                <a:schemeClr val="accent1"/>
              </a:buClr>
              <a:buSzPts val="800"/>
              <a:buFont typeface="Noto Sans Symbols"/>
              <a:buChar char="•"/>
              <a:defRPr sz="1600" b="0" i="0" u="none" strike="noStrike" cap="none">
                <a:solidFill>
                  <a:schemeClr val="dk1"/>
                </a:solidFill>
                <a:latin typeface="Times New Roman"/>
                <a:ea typeface="Times New Roman"/>
                <a:cs typeface="Times New Roman"/>
                <a:sym typeface="Times New Roman"/>
              </a:defRPr>
            </a:lvl5pPr>
            <a:lvl6pPr marL="2743200" marR="0" lvl="5" indent="-279400" algn="l" rtl="0">
              <a:spcBef>
                <a:spcPts val="320"/>
              </a:spcBef>
              <a:spcAft>
                <a:spcPts val="0"/>
              </a:spcAft>
              <a:buClr>
                <a:schemeClr val="accent1"/>
              </a:buClr>
              <a:buSzPts val="800"/>
              <a:buFont typeface="Noto Sans Symbols"/>
              <a:buChar char="•"/>
              <a:defRPr sz="1600" b="0" i="0" u="none" strike="noStrike" cap="none">
                <a:solidFill>
                  <a:schemeClr val="dk1"/>
                </a:solidFill>
                <a:latin typeface="Arial Narrow"/>
                <a:ea typeface="Arial Narrow"/>
                <a:cs typeface="Arial Narrow"/>
                <a:sym typeface="Arial Narrow"/>
              </a:defRPr>
            </a:lvl6pPr>
            <a:lvl7pPr marL="3200400" marR="0" lvl="6" indent="-279400" algn="l" rtl="0">
              <a:spcBef>
                <a:spcPts val="320"/>
              </a:spcBef>
              <a:spcAft>
                <a:spcPts val="0"/>
              </a:spcAft>
              <a:buClr>
                <a:schemeClr val="accent1"/>
              </a:buClr>
              <a:buSzPts val="800"/>
              <a:buFont typeface="Noto Sans Symbols"/>
              <a:buChar char="•"/>
              <a:defRPr sz="1600" b="0" i="0" u="none" strike="noStrike" cap="none">
                <a:solidFill>
                  <a:schemeClr val="dk1"/>
                </a:solidFill>
                <a:latin typeface="Arial Narrow"/>
                <a:ea typeface="Arial Narrow"/>
                <a:cs typeface="Arial Narrow"/>
                <a:sym typeface="Arial Narrow"/>
              </a:defRPr>
            </a:lvl7pPr>
            <a:lvl8pPr marL="3657600" marR="0" lvl="7" indent="-279400" algn="l" rtl="0">
              <a:spcBef>
                <a:spcPts val="320"/>
              </a:spcBef>
              <a:spcAft>
                <a:spcPts val="0"/>
              </a:spcAft>
              <a:buClr>
                <a:schemeClr val="accent1"/>
              </a:buClr>
              <a:buSzPts val="800"/>
              <a:buFont typeface="Noto Sans Symbols"/>
              <a:buChar char="•"/>
              <a:defRPr sz="1600" b="0" i="0" u="none" strike="noStrike" cap="none">
                <a:solidFill>
                  <a:schemeClr val="dk1"/>
                </a:solidFill>
                <a:latin typeface="Arial Narrow"/>
                <a:ea typeface="Arial Narrow"/>
                <a:cs typeface="Arial Narrow"/>
                <a:sym typeface="Arial Narrow"/>
              </a:defRPr>
            </a:lvl8pPr>
            <a:lvl9pPr marL="4114800" marR="0" lvl="8" indent="-279400" algn="l" rtl="0">
              <a:spcBef>
                <a:spcPts val="320"/>
              </a:spcBef>
              <a:spcAft>
                <a:spcPts val="0"/>
              </a:spcAft>
              <a:buClr>
                <a:schemeClr val="accent1"/>
              </a:buClr>
              <a:buSzPts val="800"/>
              <a:buFont typeface="Noto Sans Symbols"/>
              <a:buChar char="•"/>
              <a:defRPr sz="1600" b="0" i="0" u="none" strike="noStrike" cap="none">
                <a:solidFill>
                  <a:schemeClr val="dk1"/>
                </a:solidFill>
                <a:latin typeface="Arial Narrow"/>
                <a:ea typeface="Arial Narrow"/>
                <a:cs typeface="Arial Narrow"/>
                <a:sym typeface="Arial Narrow"/>
              </a:defRPr>
            </a:lvl9pPr>
          </a:lstStyle>
          <a:p>
            <a:endParaRPr/>
          </a:p>
        </p:txBody>
      </p:sp>
      <p:sp>
        <p:nvSpPr>
          <p:cNvPr id="20" name="Google Shape;20;p5"/>
          <p:cNvSpPr txBox="1"/>
          <p:nvPr/>
        </p:nvSpPr>
        <p:spPr>
          <a:xfrm>
            <a:off x="28575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a:t>
            </a:fld>
            <a:endParaRPr/>
          </a:p>
        </p:txBody>
      </p:sp>
      <p:sp>
        <p:nvSpPr>
          <p:cNvPr id="21" name="Google Shape;21;p5"/>
          <p:cNvSpPr txBox="1"/>
          <p:nvPr/>
        </p:nvSpPr>
        <p:spPr>
          <a:xfrm>
            <a:off x="6072187" y="6215062"/>
            <a:ext cx="3143250" cy="5715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444444"/>
              </a:buClr>
              <a:buSzPts val="1600"/>
              <a:buFont typeface="Constantia"/>
              <a:buNone/>
            </a:pPr>
            <a:r>
              <a:rPr lang="en-US" sz="1600" b="0" i="0" u="none">
                <a:solidFill>
                  <a:srgbClr val="444444"/>
                </a:solidFill>
                <a:latin typeface="Constantia"/>
                <a:ea typeface="Constantia"/>
                <a:cs typeface="Constantia"/>
                <a:sym typeface="Constantia"/>
              </a:rPr>
              <a:t>Department of CSE, CUET</a:t>
            </a:r>
            <a:endParaRPr/>
          </a:p>
        </p:txBody>
      </p:sp>
      <p:sp>
        <p:nvSpPr>
          <p:cNvPr id="22" name="Google Shape;22;p5"/>
          <p:cNvSpPr txBox="1"/>
          <p:nvPr/>
        </p:nvSpPr>
        <p:spPr>
          <a:xfrm>
            <a:off x="0" y="6351587"/>
            <a:ext cx="9144000" cy="69850"/>
          </a:xfrm>
          <a:prstGeom prst="rect">
            <a:avLst/>
          </a:prstGeom>
          <a:gradFill>
            <a:gsLst>
              <a:gs pos="0">
                <a:srgbClr val="333333"/>
              </a:gs>
              <a:gs pos="100000">
                <a:srgbClr val="D0D0D0"/>
              </a:gs>
            </a:gsLst>
            <a:lin ang="0" scaled="0"/>
          </a:gradFill>
          <a:ln w="9525" cap="flat" cmpd="sng">
            <a:solidFill>
              <a:srgbClr val="ABABA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Narrow"/>
              <a:ea typeface="Arial Narrow"/>
              <a:cs typeface="Arial Narrow"/>
              <a:sym typeface="Arial Narrow"/>
            </a:endParaRPr>
          </a:p>
        </p:txBody>
      </p:sp>
      <p:sp>
        <p:nvSpPr>
          <p:cNvPr id="23" name="Google Shape;23;p5"/>
          <p:cNvSpPr txBox="1"/>
          <p:nvPr/>
        </p:nvSpPr>
        <p:spPr>
          <a:xfrm>
            <a:off x="0" y="857250"/>
            <a:ext cx="9144000" cy="71437"/>
          </a:xfrm>
          <a:prstGeom prst="rect">
            <a:avLst/>
          </a:prstGeom>
          <a:gradFill>
            <a:gsLst>
              <a:gs pos="0">
                <a:srgbClr val="766000"/>
              </a:gs>
              <a:gs pos="100000">
                <a:srgbClr val="FFDE53"/>
              </a:gs>
            </a:gsLst>
            <a:lin ang="0" scaled="0"/>
          </a:gradFill>
          <a:ln w="9525" cap="flat" cmpd="sng">
            <a:solidFill>
              <a:srgbClr val="E8BC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Narrow"/>
              <a:ea typeface="Arial Narrow"/>
              <a:cs typeface="Arial Narrow"/>
              <a:sym typeface="Arial Narrow"/>
            </a:endParaRPr>
          </a:p>
        </p:txBody>
      </p:sp>
      <p:pic>
        <p:nvPicPr>
          <p:cNvPr id="24" name="Google Shape;24;p5" descr="Picture1.jpg"/>
          <p:cNvPicPr preferRelativeResize="0"/>
          <p:nvPr/>
        </p:nvPicPr>
        <p:blipFill rotWithShape="1">
          <a:blip r:embed="rId13">
            <a:alphaModFix/>
          </a:blip>
          <a:srcRect/>
          <a:stretch/>
        </p:blipFill>
        <p:spPr>
          <a:xfrm>
            <a:off x="71437" y="6215062"/>
            <a:ext cx="500062" cy="614362"/>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3" name="Title 2">
            <a:extLst>
              <a:ext uri="{FF2B5EF4-FFF2-40B4-BE49-F238E27FC236}">
                <a16:creationId xmlns:a16="http://schemas.microsoft.com/office/drawing/2014/main" id="{F27B7AA8-9BE8-D55B-DE8A-C1BF10AE58BB}"/>
              </a:ext>
            </a:extLst>
          </p:cNvPr>
          <p:cNvSpPr>
            <a:spLocks noGrp="1"/>
          </p:cNvSpPr>
          <p:nvPr>
            <p:ph type="ctrTitle"/>
          </p:nvPr>
        </p:nvSpPr>
        <p:spPr>
          <a:xfrm>
            <a:off x="174625" y="644577"/>
            <a:ext cx="8718550" cy="1803348"/>
          </a:xfrm>
        </p:spPr>
        <p:txBody>
          <a:bodyPr/>
          <a:lstStyle/>
          <a:p>
            <a:r>
              <a:rPr lang="en-US" dirty="0"/>
              <a:t>Multimodal Bengali  Book Genre Classification Using Transformer-based Model</a:t>
            </a:r>
          </a:p>
        </p:txBody>
      </p:sp>
      <p:sp>
        <p:nvSpPr>
          <p:cNvPr id="2" name="TextBox 2">
            <a:extLst>
              <a:ext uri="{FF2B5EF4-FFF2-40B4-BE49-F238E27FC236}">
                <a16:creationId xmlns:a16="http://schemas.microsoft.com/office/drawing/2014/main" id="{420D8829-1458-7C7E-0E0C-4CB6C6E08D9B}"/>
              </a:ext>
            </a:extLst>
          </p:cNvPr>
          <p:cNvSpPr txBox="1">
            <a:spLocks noChangeArrowheads="1"/>
          </p:cNvSpPr>
          <p:nvPr/>
        </p:nvSpPr>
        <p:spPr bwMode="auto">
          <a:xfrm>
            <a:off x="246888" y="3202559"/>
            <a:ext cx="2282997"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latinLnBrk="1">
              <a:spcBef>
                <a:spcPct val="20000"/>
              </a:spcBef>
              <a:buClr>
                <a:schemeClr val="folHlink"/>
              </a:buClr>
              <a:buSzPct val="60000"/>
              <a:buFont typeface="Wingdings" panose="05000000000000000000" pitchFamily="2" charset="2"/>
              <a:buBlip>
                <a:blip r:embed="rId3"/>
              </a:buBlip>
              <a:defRPr kumimoji="1" sz="2800">
                <a:solidFill>
                  <a:schemeClr val="tx1"/>
                </a:solidFill>
                <a:latin typeface="Times New Roman" panose="02020603050405020304" pitchFamily="18" charset="0"/>
                <a:ea typeface="Gulim" panose="020B0600000101010101" pitchFamily="34" charset="-127"/>
                <a:cs typeface="Times New Roman" panose="02020603050405020304" pitchFamily="18" charset="0"/>
              </a:defRPr>
            </a:lvl1pPr>
            <a:lvl2pPr marL="742950" indent="-285750" latinLnBrk="1">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Gulim" panose="020B0600000101010101" pitchFamily="34" charset="-127"/>
                <a:cs typeface="Times New Roman" panose="02020603050405020304" pitchFamily="18" charset="0"/>
              </a:defRPr>
            </a:lvl2pPr>
            <a:lvl3pPr marL="1143000" indent="-228600" latinLnBrk="1">
              <a:spcBef>
                <a:spcPct val="20000"/>
              </a:spcBef>
              <a:buClr>
                <a:schemeClr val="folHlink"/>
              </a:buClr>
              <a:buSzPct val="50000"/>
              <a:buFont typeface="Wingdings" panose="05000000000000000000" pitchFamily="2" charset="2"/>
              <a:buBlip>
                <a:blip r:embed="rId3"/>
              </a:buBlip>
              <a:defRPr kumimoji="1" sz="2000">
                <a:solidFill>
                  <a:schemeClr val="tx1"/>
                </a:solidFill>
                <a:latin typeface="Times New Roman" panose="02020603050405020304" pitchFamily="18" charset="0"/>
                <a:ea typeface="Gulim" panose="020B0600000101010101" pitchFamily="34" charset="-127"/>
                <a:cs typeface="Times New Roman" panose="02020603050405020304" pitchFamily="18" charset="0"/>
              </a:defRPr>
            </a:lvl3pPr>
            <a:lvl4pPr marL="1600200" indent="-228600" latinLnBrk="1">
              <a:spcBef>
                <a:spcPct val="20000"/>
              </a:spcBef>
              <a:buClr>
                <a:schemeClr val="accent2"/>
              </a:buClr>
              <a:buSzPct val="55000"/>
              <a:buFont typeface="Wingdings" panose="05000000000000000000" pitchFamily="2" charset="2"/>
              <a:buBlip>
                <a:blip r:embed="rId3"/>
              </a:buBlip>
              <a:defRPr kumimoji="1" sz="2000">
                <a:solidFill>
                  <a:schemeClr val="tx1"/>
                </a:solidFill>
                <a:latin typeface="Times New Roman" panose="02020603050405020304" pitchFamily="18" charset="0"/>
                <a:ea typeface="Gulim" panose="020B0600000101010101" pitchFamily="34" charset="-127"/>
                <a:cs typeface="Times New Roman" panose="02020603050405020304" pitchFamily="18" charset="0"/>
              </a:defRPr>
            </a:lvl4pPr>
            <a:lvl5pPr marL="2057400" indent="-228600" latinLnBrk="1">
              <a:spcBef>
                <a:spcPct val="20000"/>
              </a:spcBef>
              <a:buClr>
                <a:schemeClr val="accent1"/>
              </a:buClr>
              <a:buSzPct val="50000"/>
              <a:buFont typeface="Wingdings" panose="05000000000000000000" pitchFamily="2" charset="2"/>
              <a:buBlip>
                <a:blip r:embed="rId3"/>
              </a:buBlip>
              <a:defRPr kumimoji="1" sz="1600">
                <a:solidFill>
                  <a:schemeClr val="tx1"/>
                </a:solidFill>
                <a:latin typeface="Times New Roman" panose="02020603050405020304" pitchFamily="18" charset="0"/>
                <a:ea typeface="Gulim" panose="020B0600000101010101" pitchFamily="34" charset="-127"/>
                <a:cs typeface="Times New Roman" panose="02020603050405020304" pitchFamily="18" charset="0"/>
              </a:defRPr>
            </a:lvl5pPr>
            <a:lvl6pPr marL="2514600" indent="-228600" eaLnBrk="0" fontAlgn="base" latinLnBrk="1" hangingPunct="0">
              <a:spcBef>
                <a:spcPct val="20000"/>
              </a:spcBef>
              <a:spcAft>
                <a:spcPct val="0"/>
              </a:spcAft>
              <a:buClr>
                <a:schemeClr val="accent1"/>
              </a:buClr>
              <a:buSzPct val="50000"/>
              <a:buFont typeface="Wingdings" panose="05000000000000000000" pitchFamily="2" charset="2"/>
              <a:buBlip>
                <a:blip r:embed="rId3"/>
              </a:buBlip>
              <a:defRPr kumimoji="1" sz="1600">
                <a:solidFill>
                  <a:schemeClr val="tx1"/>
                </a:solidFill>
                <a:latin typeface="Times New Roman" panose="02020603050405020304" pitchFamily="18" charset="0"/>
                <a:ea typeface="Gulim" panose="020B0600000101010101" pitchFamily="34" charset="-127"/>
                <a:cs typeface="Times New Roman" panose="02020603050405020304" pitchFamily="18" charset="0"/>
              </a:defRPr>
            </a:lvl6pPr>
            <a:lvl7pPr marL="2971800" indent="-228600" eaLnBrk="0" fontAlgn="base" latinLnBrk="1" hangingPunct="0">
              <a:spcBef>
                <a:spcPct val="20000"/>
              </a:spcBef>
              <a:spcAft>
                <a:spcPct val="0"/>
              </a:spcAft>
              <a:buClr>
                <a:schemeClr val="accent1"/>
              </a:buClr>
              <a:buSzPct val="50000"/>
              <a:buFont typeface="Wingdings" panose="05000000000000000000" pitchFamily="2" charset="2"/>
              <a:buBlip>
                <a:blip r:embed="rId3"/>
              </a:buBlip>
              <a:defRPr kumimoji="1" sz="1600">
                <a:solidFill>
                  <a:schemeClr val="tx1"/>
                </a:solidFill>
                <a:latin typeface="Times New Roman" panose="02020603050405020304" pitchFamily="18" charset="0"/>
                <a:ea typeface="Gulim" panose="020B0600000101010101" pitchFamily="34" charset="-127"/>
                <a:cs typeface="Times New Roman" panose="02020603050405020304" pitchFamily="18" charset="0"/>
              </a:defRPr>
            </a:lvl7pPr>
            <a:lvl8pPr marL="3429000" indent="-228600" eaLnBrk="0" fontAlgn="base" latinLnBrk="1" hangingPunct="0">
              <a:spcBef>
                <a:spcPct val="20000"/>
              </a:spcBef>
              <a:spcAft>
                <a:spcPct val="0"/>
              </a:spcAft>
              <a:buClr>
                <a:schemeClr val="accent1"/>
              </a:buClr>
              <a:buSzPct val="50000"/>
              <a:buFont typeface="Wingdings" panose="05000000000000000000" pitchFamily="2" charset="2"/>
              <a:buBlip>
                <a:blip r:embed="rId3"/>
              </a:buBlip>
              <a:defRPr kumimoji="1" sz="1600">
                <a:solidFill>
                  <a:schemeClr val="tx1"/>
                </a:solidFill>
                <a:latin typeface="Times New Roman" panose="02020603050405020304" pitchFamily="18" charset="0"/>
                <a:ea typeface="Gulim" panose="020B0600000101010101" pitchFamily="34" charset="-127"/>
                <a:cs typeface="Times New Roman" panose="02020603050405020304" pitchFamily="18" charset="0"/>
              </a:defRPr>
            </a:lvl8pPr>
            <a:lvl9pPr marL="3886200" indent="-228600" eaLnBrk="0" fontAlgn="base" latinLnBrk="1" hangingPunct="0">
              <a:spcBef>
                <a:spcPct val="20000"/>
              </a:spcBef>
              <a:spcAft>
                <a:spcPct val="0"/>
              </a:spcAft>
              <a:buClr>
                <a:schemeClr val="accent1"/>
              </a:buClr>
              <a:buSzPct val="50000"/>
              <a:buFont typeface="Wingdings" panose="05000000000000000000" pitchFamily="2" charset="2"/>
              <a:buBlip>
                <a:blip r:embed="rId3"/>
              </a:buBlip>
              <a:defRPr kumimoji="1" sz="1600">
                <a:solidFill>
                  <a:schemeClr val="tx1"/>
                </a:solidFill>
                <a:latin typeface="Times New Roman" panose="02020603050405020304" pitchFamily="18" charset="0"/>
                <a:ea typeface="Gulim" panose="020B0600000101010101" pitchFamily="34" charset="-127"/>
                <a:cs typeface="Times New Roman" panose="02020603050405020304" pitchFamily="18" charset="0"/>
              </a:defRPr>
            </a:lvl9pPr>
          </a:lstStyle>
          <a:p>
            <a:pPr latinLnBrk="0">
              <a:spcBef>
                <a:spcPct val="0"/>
              </a:spcBef>
              <a:buClrTx/>
              <a:buSzTx/>
              <a:buFontTx/>
              <a:buNone/>
            </a:pPr>
            <a:r>
              <a:rPr kumimoji="0" lang="en-US" altLang="en-US" sz="2200" b="1" dirty="0"/>
              <a:t>Presented By</a:t>
            </a:r>
          </a:p>
          <a:p>
            <a:pPr latinLnBrk="0">
              <a:spcBef>
                <a:spcPct val="0"/>
              </a:spcBef>
              <a:buClrTx/>
              <a:buSzTx/>
              <a:buFontTx/>
              <a:buNone/>
            </a:pPr>
            <a:r>
              <a:rPr kumimoji="0" lang="en-US" altLang="en-US" sz="2200" dirty="0"/>
              <a:t>Syed Ahmad Reza</a:t>
            </a:r>
          </a:p>
          <a:p>
            <a:pPr latinLnBrk="0">
              <a:spcBef>
                <a:spcPct val="0"/>
              </a:spcBef>
              <a:buClrTx/>
              <a:buSzTx/>
              <a:buFontTx/>
              <a:buNone/>
            </a:pPr>
            <a:r>
              <a:rPr kumimoji="0" lang="en-US" altLang="en-US" sz="2200" dirty="0"/>
              <a:t>ID : 1904016</a:t>
            </a:r>
          </a:p>
          <a:p>
            <a:pPr latinLnBrk="0">
              <a:spcBef>
                <a:spcPct val="0"/>
              </a:spcBef>
              <a:buClrTx/>
              <a:buSzTx/>
              <a:buFontTx/>
              <a:buNone/>
            </a:pPr>
            <a:endParaRPr kumimoji="0" lang="en-US" altLang="en-US" sz="2200" dirty="0"/>
          </a:p>
        </p:txBody>
      </p:sp>
      <p:sp>
        <p:nvSpPr>
          <p:cNvPr id="4" name="TextBox 3">
            <a:extLst>
              <a:ext uri="{FF2B5EF4-FFF2-40B4-BE49-F238E27FC236}">
                <a16:creationId xmlns:a16="http://schemas.microsoft.com/office/drawing/2014/main" id="{C298094E-8AB1-45B0-3588-98B06B5E1E8B}"/>
              </a:ext>
            </a:extLst>
          </p:cNvPr>
          <p:cNvSpPr txBox="1">
            <a:spLocks noChangeArrowheads="1"/>
          </p:cNvSpPr>
          <p:nvPr/>
        </p:nvSpPr>
        <p:spPr bwMode="auto">
          <a:xfrm>
            <a:off x="6134037" y="3202559"/>
            <a:ext cx="2359941"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latinLnBrk="1">
              <a:spcBef>
                <a:spcPct val="20000"/>
              </a:spcBef>
              <a:buClr>
                <a:schemeClr val="folHlink"/>
              </a:buClr>
              <a:buSzPct val="60000"/>
              <a:buFont typeface="Wingdings" panose="05000000000000000000" pitchFamily="2" charset="2"/>
              <a:buBlip>
                <a:blip r:embed="rId3"/>
              </a:buBlip>
              <a:defRPr kumimoji="1" sz="2800">
                <a:solidFill>
                  <a:schemeClr val="tx1"/>
                </a:solidFill>
                <a:latin typeface="Times New Roman" panose="02020603050405020304" pitchFamily="18" charset="0"/>
                <a:ea typeface="Gulim" panose="020B0600000101010101" pitchFamily="34" charset="-127"/>
                <a:cs typeface="Times New Roman" panose="02020603050405020304" pitchFamily="18" charset="0"/>
              </a:defRPr>
            </a:lvl1pPr>
            <a:lvl2pPr marL="742950" indent="-285750" latinLnBrk="1">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Gulim" panose="020B0600000101010101" pitchFamily="34" charset="-127"/>
                <a:cs typeface="Times New Roman" panose="02020603050405020304" pitchFamily="18" charset="0"/>
              </a:defRPr>
            </a:lvl2pPr>
            <a:lvl3pPr marL="1143000" indent="-228600" latinLnBrk="1">
              <a:spcBef>
                <a:spcPct val="20000"/>
              </a:spcBef>
              <a:buClr>
                <a:schemeClr val="folHlink"/>
              </a:buClr>
              <a:buSzPct val="50000"/>
              <a:buFont typeface="Wingdings" panose="05000000000000000000" pitchFamily="2" charset="2"/>
              <a:buBlip>
                <a:blip r:embed="rId3"/>
              </a:buBlip>
              <a:defRPr kumimoji="1" sz="2000">
                <a:solidFill>
                  <a:schemeClr val="tx1"/>
                </a:solidFill>
                <a:latin typeface="Times New Roman" panose="02020603050405020304" pitchFamily="18" charset="0"/>
                <a:ea typeface="Gulim" panose="020B0600000101010101" pitchFamily="34" charset="-127"/>
                <a:cs typeface="Times New Roman" panose="02020603050405020304" pitchFamily="18" charset="0"/>
              </a:defRPr>
            </a:lvl3pPr>
            <a:lvl4pPr marL="1600200" indent="-228600" latinLnBrk="1">
              <a:spcBef>
                <a:spcPct val="20000"/>
              </a:spcBef>
              <a:buClr>
                <a:schemeClr val="accent2"/>
              </a:buClr>
              <a:buSzPct val="55000"/>
              <a:buFont typeface="Wingdings" panose="05000000000000000000" pitchFamily="2" charset="2"/>
              <a:buBlip>
                <a:blip r:embed="rId3"/>
              </a:buBlip>
              <a:defRPr kumimoji="1" sz="2000">
                <a:solidFill>
                  <a:schemeClr val="tx1"/>
                </a:solidFill>
                <a:latin typeface="Times New Roman" panose="02020603050405020304" pitchFamily="18" charset="0"/>
                <a:ea typeface="Gulim" panose="020B0600000101010101" pitchFamily="34" charset="-127"/>
                <a:cs typeface="Times New Roman" panose="02020603050405020304" pitchFamily="18" charset="0"/>
              </a:defRPr>
            </a:lvl4pPr>
            <a:lvl5pPr marL="2057400" indent="-228600" latinLnBrk="1">
              <a:spcBef>
                <a:spcPct val="20000"/>
              </a:spcBef>
              <a:buClr>
                <a:schemeClr val="accent1"/>
              </a:buClr>
              <a:buSzPct val="50000"/>
              <a:buFont typeface="Wingdings" panose="05000000000000000000" pitchFamily="2" charset="2"/>
              <a:buBlip>
                <a:blip r:embed="rId3"/>
              </a:buBlip>
              <a:defRPr kumimoji="1" sz="1600">
                <a:solidFill>
                  <a:schemeClr val="tx1"/>
                </a:solidFill>
                <a:latin typeface="Times New Roman" panose="02020603050405020304" pitchFamily="18" charset="0"/>
                <a:ea typeface="Gulim" panose="020B0600000101010101" pitchFamily="34" charset="-127"/>
                <a:cs typeface="Times New Roman" panose="02020603050405020304" pitchFamily="18" charset="0"/>
              </a:defRPr>
            </a:lvl5pPr>
            <a:lvl6pPr marL="2514600" indent="-228600" eaLnBrk="0" fontAlgn="base" latinLnBrk="1" hangingPunct="0">
              <a:spcBef>
                <a:spcPct val="20000"/>
              </a:spcBef>
              <a:spcAft>
                <a:spcPct val="0"/>
              </a:spcAft>
              <a:buClr>
                <a:schemeClr val="accent1"/>
              </a:buClr>
              <a:buSzPct val="50000"/>
              <a:buFont typeface="Wingdings" panose="05000000000000000000" pitchFamily="2" charset="2"/>
              <a:buBlip>
                <a:blip r:embed="rId3"/>
              </a:buBlip>
              <a:defRPr kumimoji="1" sz="1600">
                <a:solidFill>
                  <a:schemeClr val="tx1"/>
                </a:solidFill>
                <a:latin typeface="Times New Roman" panose="02020603050405020304" pitchFamily="18" charset="0"/>
                <a:ea typeface="Gulim" panose="020B0600000101010101" pitchFamily="34" charset="-127"/>
                <a:cs typeface="Times New Roman" panose="02020603050405020304" pitchFamily="18" charset="0"/>
              </a:defRPr>
            </a:lvl6pPr>
            <a:lvl7pPr marL="2971800" indent="-228600" eaLnBrk="0" fontAlgn="base" latinLnBrk="1" hangingPunct="0">
              <a:spcBef>
                <a:spcPct val="20000"/>
              </a:spcBef>
              <a:spcAft>
                <a:spcPct val="0"/>
              </a:spcAft>
              <a:buClr>
                <a:schemeClr val="accent1"/>
              </a:buClr>
              <a:buSzPct val="50000"/>
              <a:buFont typeface="Wingdings" panose="05000000000000000000" pitchFamily="2" charset="2"/>
              <a:buBlip>
                <a:blip r:embed="rId3"/>
              </a:buBlip>
              <a:defRPr kumimoji="1" sz="1600">
                <a:solidFill>
                  <a:schemeClr val="tx1"/>
                </a:solidFill>
                <a:latin typeface="Times New Roman" panose="02020603050405020304" pitchFamily="18" charset="0"/>
                <a:ea typeface="Gulim" panose="020B0600000101010101" pitchFamily="34" charset="-127"/>
                <a:cs typeface="Times New Roman" panose="02020603050405020304" pitchFamily="18" charset="0"/>
              </a:defRPr>
            </a:lvl7pPr>
            <a:lvl8pPr marL="3429000" indent="-228600" eaLnBrk="0" fontAlgn="base" latinLnBrk="1" hangingPunct="0">
              <a:spcBef>
                <a:spcPct val="20000"/>
              </a:spcBef>
              <a:spcAft>
                <a:spcPct val="0"/>
              </a:spcAft>
              <a:buClr>
                <a:schemeClr val="accent1"/>
              </a:buClr>
              <a:buSzPct val="50000"/>
              <a:buFont typeface="Wingdings" panose="05000000000000000000" pitchFamily="2" charset="2"/>
              <a:buBlip>
                <a:blip r:embed="rId3"/>
              </a:buBlip>
              <a:defRPr kumimoji="1" sz="1600">
                <a:solidFill>
                  <a:schemeClr val="tx1"/>
                </a:solidFill>
                <a:latin typeface="Times New Roman" panose="02020603050405020304" pitchFamily="18" charset="0"/>
                <a:ea typeface="Gulim" panose="020B0600000101010101" pitchFamily="34" charset="-127"/>
                <a:cs typeface="Times New Roman" panose="02020603050405020304" pitchFamily="18" charset="0"/>
              </a:defRPr>
            </a:lvl8pPr>
            <a:lvl9pPr marL="3886200" indent="-228600" eaLnBrk="0" fontAlgn="base" latinLnBrk="1" hangingPunct="0">
              <a:spcBef>
                <a:spcPct val="20000"/>
              </a:spcBef>
              <a:spcAft>
                <a:spcPct val="0"/>
              </a:spcAft>
              <a:buClr>
                <a:schemeClr val="accent1"/>
              </a:buClr>
              <a:buSzPct val="50000"/>
              <a:buFont typeface="Wingdings" panose="05000000000000000000" pitchFamily="2" charset="2"/>
              <a:buBlip>
                <a:blip r:embed="rId3"/>
              </a:buBlip>
              <a:defRPr kumimoji="1" sz="1600">
                <a:solidFill>
                  <a:schemeClr val="tx1"/>
                </a:solidFill>
                <a:latin typeface="Times New Roman" panose="02020603050405020304" pitchFamily="18" charset="0"/>
                <a:ea typeface="Gulim" panose="020B0600000101010101" pitchFamily="34" charset="-127"/>
                <a:cs typeface="Times New Roman" panose="02020603050405020304" pitchFamily="18" charset="0"/>
              </a:defRPr>
            </a:lvl9pPr>
          </a:lstStyle>
          <a:p>
            <a:pPr latinLnBrk="0">
              <a:spcBef>
                <a:spcPct val="0"/>
              </a:spcBef>
              <a:buClrTx/>
              <a:buSzTx/>
              <a:buFontTx/>
              <a:buNone/>
            </a:pPr>
            <a:r>
              <a:rPr kumimoji="0" lang="en-US" altLang="en-US" sz="2000" b="1" dirty="0"/>
              <a:t>Supervised By</a:t>
            </a:r>
          </a:p>
          <a:p>
            <a:pPr latinLnBrk="0">
              <a:spcBef>
                <a:spcPct val="0"/>
              </a:spcBef>
              <a:buClrTx/>
              <a:buSzTx/>
              <a:buFontTx/>
              <a:buNone/>
            </a:pPr>
            <a:r>
              <a:rPr kumimoji="0" lang="en-US" altLang="en-US" sz="2000" dirty="0" err="1"/>
              <a:t>Annesha</a:t>
            </a:r>
            <a:r>
              <a:rPr kumimoji="0" lang="en-US" altLang="en-US" sz="2000" dirty="0"/>
              <a:t> Das</a:t>
            </a:r>
          </a:p>
          <a:p>
            <a:pPr latinLnBrk="0">
              <a:spcBef>
                <a:spcPct val="0"/>
              </a:spcBef>
              <a:buClrTx/>
              <a:buSzTx/>
              <a:buFontTx/>
              <a:buNone/>
            </a:pPr>
            <a:r>
              <a:rPr kumimoji="0" lang="en-US" altLang="en-US" sz="2000" dirty="0"/>
              <a:t>Assistant Professor,</a:t>
            </a:r>
          </a:p>
          <a:p>
            <a:pPr latinLnBrk="0">
              <a:spcBef>
                <a:spcPct val="0"/>
              </a:spcBef>
              <a:buClrTx/>
              <a:buSzTx/>
              <a:buFontTx/>
              <a:buNone/>
            </a:pPr>
            <a:r>
              <a:rPr kumimoji="0" lang="en-US" altLang="en-US" sz="2000" dirty="0"/>
              <a:t>Dept. of CSE, CUET</a:t>
            </a:r>
          </a:p>
          <a:p>
            <a:pPr latinLnBrk="0">
              <a:spcBef>
                <a:spcPct val="0"/>
              </a:spcBef>
              <a:buClrTx/>
              <a:buSzTx/>
              <a:buFontTx/>
              <a:buNone/>
            </a:pPr>
            <a:endParaRPr kumimoji="0" lang="en-US" altLang="en-US" sz="2000" dirty="0"/>
          </a:p>
        </p:txBody>
      </p:sp>
      <p:sp>
        <p:nvSpPr>
          <p:cNvPr id="5" name="TextBox 4">
            <a:extLst>
              <a:ext uri="{FF2B5EF4-FFF2-40B4-BE49-F238E27FC236}">
                <a16:creationId xmlns:a16="http://schemas.microsoft.com/office/drawing/2014/main" id="{8FEE7DB8-0CFB-4AC3-56F0-DE6CD463A28B}"/>
              </a:ext>
            </a:extLst>
          </p:cNvPr>
          <p:cNvSpPr txBox="1">
            <a:spLocks noChangeArrowheads="1"/>
          </p:cNvSpPr>
          <p:nvPr/>
        </p:nvSpPr>
        <p:spPr bwMode="auto">
          <a:xfrm>
            <a:off x="174625" y="5080577"/>
            <a:ext cx="32644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latinLnBrk="1">
              <a:spcBef>
                <a:spcPct val="20000"/>
              </a:spcBef>
              <a:buClr>
                <a:schemeClr val="folHlink"/>
              </a:buClr>
              <a:buSzPct val="60000"/>
              <a:buFont typeface="Wingdings" panose="05000000000000000000" pitchFamily="2" charset="2"/>
              <a:buBlip>
                <a:blip r:embed="rId3"/>
              </a:buBlip>
              <a:defRPr kumimoji="1" sz="2800">
                <a:solidFill>
                  <a:schemeClr val="tx1"/>
                </a:solidFill>
                <a:latin typeface="Times New Roman" panose="02020603050405020304" pitchFamily="18" charset="0"/>
                <a:ea typeface="Gulim" panose="020B0600000101010101" pitchFamily="34" charset="-127"/>
                <a:cs typeface="Times New Roman" panose="02020603050405020304" pitchFamily="18" charset="0"/>
              </a:defRPr>
            </a:lvl1pPr>
            <a:lvl2pPr marL="742950" indent="-285750" latinLnBrk="1">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Gulim" panose="020B0600000101010101" pitchFamily="34" charset="-127"/>
                <a:cs typeface="Times New Roman" panose="02020603050405020304" pitchFamily="18" charset="0"/>
              </a:defRPr>
            </a:lvl2pPr>
            <a:lvl3pPr marL="1143000" indent="-228600" latinLnBrk="1">
              <a:spcBef>
                <a:spcPct val="20000"/>
              </a:spcBef>
              <a:buClr>
                <a:schemeClr val="folHlink"/>
              </a:buClr>
              <a:buSzPct val="50000"/>
              <a:buFont typeface="Wingdings" panose="05000000000000000000" pitchFamily="2" charset="2"/>
              <a:buBlip>
                <a:blip r:embed="rId3"/>
              </a:buBlip>
              <a:defRPr kumimoji="1" sz="2000">
                <a:solidFill>
                  <a:schemeClr val="tx1"/>
                </a:solidFill>
                <a:latin typeface="Times New Roman" panose="02020603050405020304" pitchFamily="18" charset="0"/>
                <a:ea typeface="Gulim" panose="020B0600000101010101" pitchFamily="34" charset="-127"/>
                <a:cs typeface="Times New Roman" panose="02020603050405020304" pitchFamily="18" charset="0"/>
              </a:defRPr>
            </a:lvl3pPr>
            <a:lvl4pPr marL="1600200" indent="-228600" latinLnBrk="1">
              <a:spcBef>
                <a:spcPct val="20000"/>
              </a:spcBef>
              <a:buClr>
                <a:schemeClr val="accent2"/>
              </a:buClr>
              <a:buSzPct val="55000"/>
              <a:buFont typeface="Wingdings" panose="05000000000000000000" pitchFamily="2" charset="2"/>
              <a:buBlip>
                <a:blip r:embed="rId3"/>
              </a:buBlip>
              <a:defRPr kumimoji="1" sz="2000">
                <a:solidFill>
                  <a:schemeClr val="tx1"/>
                </a:solidFill>
                <a:latin typeface="Times New Roman" panose="02020603050405020304" pitchFamily="18" charset="0"/>
                <a:ea typeface="Gulim" panose="020B0600000101010101" pitchFamily="34" charset="-127"/>
                <a:cs typeface="Times New Roman" panose="02020603050405020304" pitchFamily="18" charset="0"/>
              </a:defRPr>
            </a:lvl4pPr>
            <a:lvl5pPr marL="2057400" indent="-228600" latinLnBrk="1">
              <a:spcBef>
                <a:spcPct val="20000"/>
              </a:spcBef>
              <a:buClr>
                <a:schemeClr val="accent1"/>
              </a:buClr>
              <a:buSzPct val="50000"/>
              <a:buFont typeface="Wingdings" panose="05000000000000000000" pitchFamily="2" charset="2"/>
              <a:buBlip>
                <a:blip r:embed="rId3"/>
              </a:buBlip>
              <a:defRPr kumimoji="1" sz="1600">
                <a:solidFill>
                  <a:schemeClr val="tx1"/>
                </a:solidFill>
                <a:latin typeface="Times New Roman" panose="02020603050405020304" pitchFamily="18" charset="0"/>
                <a:ea typeface="Gulim" panose="020B0600000101010101" pitchFamily="34" charset="-127"/>
                <a:cs typeface="Times New Roman" panose="02020603050405020304" pitchFamily="18" charset="0"/>
              </a:defRPr>
            </a:lvl5pPr>
            <a:lvl6pPr marL="2514600" indent="-228600" eaLnBrk="0" fontAlgn="base" latinLnBrk="1" hangingPunct="0">
              <a:spcBef>
                <a:spcPct val="20000"/>
              </a:spcBef>
              <a:spcAft>
                <a:spcPct val="0"/>
              </a:spcAft>
              <a:buClr>
                <a:schemeClr val="accent1"/>
              </a:buClr>
              <a:buSzPct val="50000"/>
              <a:buFont typeface="Wingdings" panose="05000000000000000000" pitchFamily="2" charset="2"/>
              <a:buBlip>
                <a:blip r:embed="rId3"/>
              </a:buBlip>
              <a:defRPr kumimoji="1" sz="1600">
                <a:solidFill>
                  <a:schemeClr val="tx1"/>
                </a:solidFill>
                <a:latin typeface="Times New Roman" panose="02020603050405020304" pitchFamily="18" charset="0"/>
                <a:ea typeface="Gulim" panose="020B0600000101010101" pitchFamily="34" charset="-127"/>
                <a:cs typeface="Times New Roman" panose="02020603050405020304" pitchFamily="18" charset="0"/>
              </a:defRPr>
            </a:lvl6pPr>
            <a:lvl7pPr marL="2971800" indent="-228600" eaLnBrk="0" fontAlgn="base" latinLnBrk="1" hangingPunct="0">
              <a:spcBef>
                <a:spcPct val="20000"/>
              </a:spcBef>
              <a:spcAft>
                <a:spcPct val="0"/>
              </a:spcAft>
              <a:buClr>
                <a:schemeClr val="accent1"/>
              </a:buClr>
              <a:buSzPct val="50000"/>
              <a:buFont typeface="Wingdings" panose="05000000000000000000" pitchFamily="2" charset="2"/>
              <a:buBlip>
                <a:blip r:embed="rId3"/>
              </a:buBlip>
              <a:defRPr kumimoji="1" sz="1600">
                <a:solidFill>
                  <a:schemeClr val="tx1"/>
                </a:solidFill>
                <a:latin typeface="Times New Roman" panose="02020603050405020304" pitchFamily="18" charset="0"/>
                <a:ea typeface="Gulim" panose="020B0600000101010101" pitchFamily="34" charset="-127"/>
                <a:cs typeface="Times New Roman" panose="02020603050405020304" pitchFamily="18" charset="0"/>
              </a:defRPr>
            </a:lvl7pPr>
            <a:lvl8pPr marL="3429000" indent="-228600" eaLnBrk="0" fontAlgn="base" latinLnBrk="1" hangingPunct="0">
              <a:spcBef>
                <a:spcPct val="20000"/>
              </a:spcBef>
              <a:spcAft>
                <a:spcPct val="0"/>
              </a:spcAft>
              <a:buClr>
                <a:schemeClr val="accent1"/>
              </a:buClr>
              <a:buSzPct val="50000"/>
              <a:buFont typeface="Wingdings" panose="05000000000000000000" pitchFamily="2" charset="2"/>
              <a:buBlip>
                <a:blip r:embed="rId3"/>
              </a:buBlip>
              <a:defRPr kumimoji="1" sz="1600">
                <a:solidFill>
                  <a:schemeClr val="tx1"/>
                </a:solidFill>
                <a:latin typeface="Times New Roman" panose="02020603050405020304" pitchFamily="18" charset="0"/>
                <a:ea typeface="Gulim" panose="020B0600000101010101" pitchFamily="34" charset="-127"/>
                <a:cs typeface="Times New Roman" panose="02020603050405020304" pitchFamily="18" charset="0"/>
              </a:defRPr>
            </a:lvl8pPr>
            <a:lvl9pPr marL="3886200" indent="-228600" eaLnBrk="0" fontAlgn="base" latinLnBrk="1" hangingPunct="0">
              <a:spcBef>
                <a:spcPct val="20000"/>
              </a:spcBef>
              <a:spcAft>
                <a:spcPct val="0"/>
              </a:spcAft>
              <a:buClr>
                <a:schemeClr val="accent1"/>
              </a:buClr>
              <a:buSzPct val="50000"/>
              <a:buFont typeface="Wingdings" panose="05000000000000000000" pitchFamily="2" charset="2"/>
              <a:buBlip>
                <a:blip r:embed="rId3"/>
              </a:buBlip>
              <a:defRPr kumimoji="1" sz="1600">
                <a:solidFill>
                  <a:schemeClr val="tx1"/>
                </a:solidFill>
                <a:latin typeface="Times New Roman" panose="02020603050405020304" pitchFamily="18" charset="0"/>
                <a:ea typeface="Gulim" panose="020B0600000101010101" pitchFamily="34" charset="-127"/>
                <a:cs typeface="Times New Roman" panose="02020603050405020304" pitchFamily="18" charset="0"/>
              </a:defRPr>
            </a:lvl9pPr>
          </a:lstStyle>
          <a:p>
            <a:pPr latinLnBrk="0">
              <a:spcBef>
                <a:spcPct val="0"/>
              </a:spcBef>
              <a:buClrTx/>
              <a:buSzTx/>
              <a:buFontTx/>
              <a:buNone/>
            </a:pPr>
            <a:r>
              <a:rPr kumimoji="0" lang="en-US" altLang="en-US" sz="1800" b="1" dirty="0"/>
              <a:t>Course Code: </a:t>
            </a:r>
            <a:r>
              <a:rPr kumimoji="0" lang="en-US" altLang="en-US" sz="1800" dirty="0"/>
              <a:t>CSE-400</a:t>
            </a:r>
          </a:p>
          <a:p>
            <a:pPr latinLnBrk="0">
              <a:spcBef>
                <a:spcPct val="0"/>
              </a:spcBef>
              <a:buClrTx/>
              <a:buSzTx/>
              <a:buFontTx/>
              <a:buNone/>
            </a:pPr>
            <a:r>
              <a:rPr kumimoji="0" lang="en-US" altLang="en-US" sz="1800" b="1" dirty="0"/>
              <a:t>Course Title: </a:t>
            </a:r>
            <a:r>
              <a:rPr kumimoji="0" lang="en-US" altLang="en-US" sz="1800" dirty="0"/>
              <a:t>Project and Thesis</a:t>
            </a:r>
            <a:endParaRPr kumimoji="0" lang="en-US" altLang="en-US" sz="18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CA4FC-EB2C-9932-C799-6C4B42CB3276}"/>
              </a:ext>
            </a:extLst>
          </p:cNvPr>
          <p:cNvSpPr>
            <a:spLocks noGrp="1"/>
          </p:cNvSpPr>
          <p:nvPr>
            <p:ph type="title"/>
          </p:nvPr>
        </p:nvSpPr>
        <p:spPr/>
        <p:txBody>
          <a:bodyPr/>
          <a:lstStyle/>
          <a:p>
            <a:r>
              <a:rPr lang="en-US" dirty="0"/>
              <a:t>Related work(Cont.)</a:t>
            </a:r>
          </a:p>
        </p:txBody>
      </p:sp>
      <p:sp>
        <p:nvSpPr>
          <p:cNvPr id="3" name="TextBox 2">
            <a:extLst>
              <a:ext uri="{FF2B5EF4-FFF2-40B4-BE49-F238E27FC236}">
                <a16:creationId xmlns:a16="http://schemas.microsoft.com/office/drawing/2014/main" id="{795C48DB-6519-6931-E51A-B8839701FFD5}"/>
              </a:ext>
            </a:extLst>
          </p:cNvPr>
          <p:cNvSpPr txBox="1"/>
          <p:nvPr/>
        </p:nvSpPr>
        <p:spPr>
          <a:xfrm>
            <a:off x="310896" y="1024128"/>
            <a:ext cx="8595360" cy="4930645"/>
          </a:xfrm>
          <a:prstGeom prst="rect">
            <a:avLst/>
          </a:prstGeom>
          <a:noFill/>
        </p:spPr>
        <p:txBody>
          <a:bodyPr wrap="square" rtlCol="0">
            <a:spAutoFit/>
          </a:bodyPr>
          <a:lstStyle/>
          <a:p>
            <a:pPr>
              <a:lnSpc>
                <a:spcPct val="150000"/>
              </a:lnSpc>
            </a:pPr>
            <a:r>
              <a:rPr lang="en-US" sz="2400" dirty="0">
                <a:solidFill>
                  <a:schemeClr val="bg2"/>
                </a:solidFill>
                <a:latin typeface="Times New Roman" panose="02020603050405020304" pitchFamily="18" charset="0"/>
                <a:cs typeface="Times New Roman" panose="02020603050405020304" pitchFamily="18" charset="0"/>
              </a:rPr>
              <a:t>Deep multi-modal networks for book genre classification based on its cover [3] (Kundu et al.) </a:t>
            </a:r>
          </a:p>
          <a:p>
            <a:pPr marL="342900" indent="-342900">
              <a:lnSpc>
                <a:spcPct val="150000"/>
              </a:lnSpc>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Dataset is based on 57,000 samples</a:t>
            </a:r>
          </a:p>
          <a:p>
            <a:pPr marL="342900" indent="-342900">
              <a:lnSpc>
                <a:spcPct val="150000"/>
              </a:lnSpc>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Number of genre is 32</a:t>
            </a:r>
          </a:p>
          <a:p>
            <a:pPr marL="342900" indent="-342900">
              <a:lnSpc>
                <a:spcPct val="150000"/>
              </a:lnSpc>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Used algorithm LSTM, RNN, ImageNet, </a:t>
            </a:r>
            <a:r>
              <a:rPr lang="en-US" sz="2000" dirty="0" err="1">
                <a:solidFill>
                  <a:schemeClr val="tx1"/>
                </a:solidFill>
                <a:latin typeface="Times New Roman" panose="02020603050405020304" pitchFamily="18" charset="0"/>
                <a:cs typeface="Times New Roman" panose="02020603050405020304" pitchFamily="18" charset="0"/>
              </a:rPr>
              <a:t>ResNet</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MobileNet</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InceptionNet</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VGGNet</a:t>
            </a:r>
            <a:r>
              <a:rPr lang="en-US" sz="2000" dirty="0">
                <a:solidFill>
                  <a:schemeClr val="tx1"/>
                </a:solidFill>
                <a:latin typeface="Times New Roman" panose="02020603050405020304" pitchFamily="18" charset="0"/>
                <a:cs typeface="Times New Roman" panose="02020603050405020304" pitchFamily="18" charset="0"/>
              </a:rPr>
              <a:t> </a:t>
            </a:r>
          </a:p>
          <a:p>
            <a:pPr marL="342900" indent="-342900">
              <a:lnSpc>
                <a:spcPct val="150000"/>
              </a:lnSpc>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Accuracy 77.7%</a:t>
            </a:r>
          </a:p>
          <a:p>
            <a:pPr>
              <a:lnSpc>
                <a:spcPct val="150000"/>
              </a:lnSpc>
            </a:pPr>
            <a:r>
              <a:rPr lang="en-US" sz="2400" dirty="0">
                <a:solidFill>
                  <a:schemeClr val="bg2"/>
                </a:solidFill>
                <a:latin typeface="Times New Roman" panose="02020603050405020304" pitchFamily="18" charset="0"/>
                <a:cs typeface="Times New Roman" panose="02020603050405020304" pitchFamily="18" charset="0"/>
              </a:rPr>
              <a:t>Limitations:</a:t>
            </a:r>
            <a:r>
              <a:rPr lang="en-US" sz="2400" dirty="0">
                <a:solidFill>
                  <a:schemeClr val="tx1"/>
                </a:solidFill>
                <a:latin typeface="Times New Roman" panose="02020603050405020304" pitchFamily="18" charset="0"/>
                <a:cs typeface="Times New Roman" panose="02020603050405020304" pitchFamily="18" charset="0"/>
              </a:rPr>
              <a:t> </a:t>
            </a:r>
          </a:p>
          <a:p>
            <a:pPr marL="342900" indent="-342900">
              <a:lnSpc>
                <a:spcPct val="150000"/>
              </a:lnSpc>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Applicable only to the English language</a:t>
            </a:r>
          </a:p>
          <a:p>
            <a:pPr marL="342900" indent="-342900">
              <a:lnSpc>
                <a:spcPct val="150000"/>
              </a:lnSpc>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Low accuracy </a:t>
            </a:r>
          </a:p>
        </p:txBody>
      </p:sp>
    </p:spTree>
    <p:extLst>
      <p:ext uri="{BB962C8B-B14F-4D97-AF65-F5344CB8AC3E}">
        <p14:creationId xmlns:p14="http://schemas.microsoft.com/office/powerpoint/2010/main" val="5806912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0BDEA-ABA2-6D9D-3FF2-01E962827F46}"/>
              </a:ext>
            </a:extLst>
          </p:cNvPr>
          <p:cNvSpPr>
            <a:spLocks noGrp="1"/>
          </p:cNvSpPr>
          <p:nvPr>
            <p:ph type="title"/>
          </p:nvPr>
        </p:nvSpPr>
        <p:spPr/>
        <p:txBody>
          <a:bodyPr/>
          <a:lstStyle/>
          <a:p>
            <a:r>
              <a:rPr lang="en-US" dirty="0"/>
              <a:t>Dataset Development Steps</a:t>
            </a:r>
          </a:p>
        </p:txBody>
      </p:sp>
      <p:pic>
        <p:nvPicPr>
          <p:cNvPr id="4" name="Picture 3">
            <a:extLst>
              <a:ext uri="{FF2B5EF4-FFF2-40B4-BE49-F238E27FC236}">
                <a16:creationId xmlns:a16="http://schemas.microsoft.com/office/drawing/2014/main" id="{0AAAD88C-06CA-05CD-9EF9-3B60F1841067}"/>
              </a:ext>
            </a:extLst>
          </p:cNvPr>
          <p:cNvPicPr>
            <a:picLocks noChangeAspect="1"/>
          </p:cNvPicPr>
          <p:nvPr/>
        </p:nvPicPr>
        <p:blipFill>
          <a:blip r:embed="rId2"/>
          <a:stretch>
            <a:fillRect/>
          </a:stretch>
        </p:blipFill>
        <p:spPr>
          <a:xfrm>
            <a:off x="403479" y="1419986"/>
            <a:ext cx="8629650" cy="1039749"/>
          </a:xfrm>
          <a:prstGeom prst="rect">
            <a:avLst/>
          </a:prstGeom>
        </p:spPr>
      </p:pic>
      <p:sp>
        <p:nvSpPr>
          <p:cNvPr id="5" name="TextBox 4">
            <a:extLst>
              <a:ext uri="{FF2B5EF4-FFF2-40B4-BE49-F238E27FC236}">
                <a16:creationId xmlns:a16="http://schemas.microsoft.com/office/drawing/2014/main" id="{A7C2B83B-2417-5637-6D0C-619EC72BAAA7}"/>
              </a:ext>
            </a:extLst>
          </p:cNvPr>
          <p:cNvSpPr txBox="1"/>
          <p:nvPr/>
        </p:nvSpPr>
        <p:spPr>
          <a:xfrm>
            <a:off x="2011680" y="2816352"/>
            <a:ext cx="4590288" cy="307777"/>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Figure 3 : Dataset Development Process</a:t>
            </a:r>
          </a:p>
        </p:txBody>
      </p:sp>
      <p:sp>
        <p:nvSpPr>
          <p:cNvPr id="6" name="TextBox 5">
            <a:extLst>
              <a:ext uri="{FF2B5EF4-FFF2-40B4-BE49-F238E27FC236}">
                <a16:creationId xmlns:a16="http://schemas.microsoft.com/office/drawing/2014/main" id="{D7953CA8-2C3A-399B-6AC3-B85272F5D2E9}"/>
              </a:ext>
            </a:extLst>
          </p:cNvPr>
          <p:cNvSpPr txBox="1"/>
          <p:nvPr/>
        </p:nvSpPr>
        <p:spPr>
          <a:xfrm>
            <a:off x="557784" y="3666744"/>
            <a:ext cx="4791456" cy="707886"/>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Data sources :  </a:t>
            </a:r>
            <a:r>
              <a:rPr lang="en-US" sz="2400" dirty="0" err="1">
                <a:latin typeface="Times New Roman" panose="02020603050405020304" pitchFamily="18" charset="0"/>
                <a:cs typeface="Times New Roman" panose="02020603050405020304" pitchFamily="18" charset="0"/>
              </a:rPr>
              <a:t>Rokomari</a:t>
            </a:r>
            <a:endParaRPr lang="en-US" sz="2400" dirty="0">
              <a:latin typeface="Times New Roman" panose="02020603050405020304" pitchFamily="18" charset="0"/>
              <a:cs typeface="Times New Roman" panose="02020603050405020304" pitchFamily="18" charset="0"/>
            </a:endParaRPr>
          </a:p>
          <a:p>
            <a:r>
              <a:rPr lang="en-US" sz="1600" dirty="0">
                <a:solidFill>
                  <a:srgbClr val="C00000"/>
                </a:solidFill>
                <a:latin typeface="Times New Roman" panose="02020603050405020304" pitchFamily="18" charset="0"/>
                <a:cs typeface="Times New Roman" panose="02020603050405020304" pitchFamily="18" charset="0"/>
              </a:rPr>
              <a:t>https://www.rokomari.com/book</a:t>
            </a:r>
          </a:p>
        </p:txBody>
      </p:sp>
    </p:spTree>
    <p:extLst>
      <p:ext uri="{BB962C8B-B14F-4D97-AF65-F5344CB8AC3E}">
        <p14:creationId xmlns:p14="http://schemas.microsoft.com/office/powerpoint/2010/main" val="13538622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C6002-73F2-7318-4FD4-70D2336C68DE}"/>
              </a:ext>
            </a:extLst>
          </p:cNvPr>
          <p:cNvSpPr>
            <a:spLocks noGrp="1"/>
          </p:cNvSpPr>
          <p:nvPr>
            <p:ph type="title"/>
          </p:nvPr>
        </p:nvSpPr>
        <p:spPr/>
        <p:txBody>
          <a:bodyPr/>
          <a:lstStyle/>
          <a:p>
            <a:r>
              <a:rPr lang="en-US" dirty="0"/>
              <a:t>Challenges</a:t>
            </a:r>
          </a:p>
        </p:txBody>
      </p:sp>
      <p:sp>
        <p:nvSpPr>
          <p:cNvPr id="4" name="TextBox 3">
            <a:extLst>
              <a:ext uri="{FF2B5EF4-FFF2-40B4-BE49-F238E27FC236}">
                <a16:creationId xmlns:a16="http://schemas.microsoft.com/office/drawing/2014/main" id="{30CB5456-0DC1-6BA0-E911-E58FC6FED6D8}"/>
              </a:ext>
            </a:extLst>
          </p:cNvPr>
          <p:cNvSpPr txBox="1"/>
          <p:nvPr/>
        </p:nvSpPr>
        <p:spPr>
          <a:xfrm>
            <a:off x="228600" y="1152144"/>
            <a:ext cx="8202168" cy="5011949"/>
          </a:xfrm>
          <a:prstGeom prst="rect">
            <a:avLst/>
          </a:prstGeom>
          <a:noFill/>
        </p:spPr>
        <p:txBody>
          <a:bodyPr wrap="square" rtlCol="0">
            <a:spAutoFit/>
          </a:bodyPr>
          <a:lstStyle/>
          <a:p>
            <a:pPr>
              <a:lnSpc>
                <a:spcPct val="150000"/>
              </a:lnSpc>
            </a:pPr>
            <a:r>
              <a:rPr lang="en-US" sz="2400" b="1" dirty="0">
                <a:solidFill>
                  <a:schemeClr val="bg2"/>
                </a:solidFill>
                <a:latin typeface="Times New Roman" panose="02020603050405020304" pitchFamily="18" charset="0"/>
                <a:cs typeface="Times New Roman" panose="02020603050405020304" pitchFamily="18" charset="0"/>
              </a:rPr>
              <a:t>Lack of Existing Bengali Datasets:</a:t>
            </a:r>
          </a:p>
          <a:p>
            <a:pPr marL="342900" lvl="3" indent="-342900">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There is a shortage of Multimodal Bengali datasets that include both cover images and text summaries along with genre labels, requiring the creation of a new dataset from scratch.</a:t>
            </a:r>
          </a:p>
          <a:p>
            <a:pPr marL="342900" lvl="3" indent="-342900">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bangla</a:t>
            </a:r>
            <a:r>
              <a:rPr lang="en-US" sz="2400" dirty="0">
                <a:latin typeface="Times New Roman" panose="02020603050405020304" pitchFamily="18" charset="0"/>
                <a:cs typeface="Times New Roman" panose="02020603050405020304" pitchFamily="18" charset="0"/>
              </a:rPr>
              <a:t> language er sentence structure </a:t>
            </a:r>
          </a:p>
          <a:p>
            <a:pPr lvl="3">
              <a:lnSpc>
                <a:spcPct val="150000"/>
              </a:lnSpc>
            </a:pPr>
            <a:r>
              <a:rPr lang="en-US" sz="2400" b="1" dirty="0">
                <a:solidFill>
                  <a:schemeClr val="bg2"/>
                </a:solidFill>
                <a:latin typeface="Times New Roman" panose="02020603050405020304" pitchFamily="18" charset="0"/>
                <a:cs typeface="Times New Roman" panose="02020603050405020304" pitchFamily="18" charset="0"/>
              </a:rPr>
              <a:t>Difficulty in model building:</a:t>
            </a:r>
          </a:p>
          <a:p>
            <a:pPr marL="342900" lvl="3" indent="-342900">
              <a:lnSpc>
                <a:spcPct val="150000"/>
              </a:lnSpc>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Combining information from both images and text into a single model</a:t>
            </a:r>
          </a:p>
        </p:txBody>
      </p:sp>
    </p:spTree>
    <p:extLst>
      <p:ext uri="{BB962C8B-B14F-4D97-AF65-F5344CB8AC3E}">
        <p14:creationId xmlns:p14="http://schemas.microsoft.com/office/powerpoint/2010/main" val="22356502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7294C-406F-1DA9-620D-7022AF024A10}"/>
              </a:ext>
            </a:extLst>
          </p:cNvPr>
          <p:cNvSpPr>
            <a:spLocks noGrp="1"/>
          </p:cNvSpPr>
          <p:nvPr>
            <p:ph type="title"/>
          </p:nvPr>
        </p:nvSpPr>
        <p:spPr/>
        <p:txBody>
          <a:bodyPr/>
          <a:lstStyle/>
          <a:p>
            <a:r>
              <a:rPr lang="en-US" dirty="0"/>
              <a:t>Proposed Methodology</a:t>
            </a:r>
          </a:p>
        </p:txBody>
      </p:sp>
      <p:sp>
        <p:nvSpPr>
          <p:cNvPr id="5" name="TextBox 4">
            <a:extLst>
              <a:ext uri="{FF2B5EF4-FFF2-40B4-BE49-F238E27FC236}">
                <a16:creationId xmlns:a16="http://schemas.microsoft.com/office/drawing/2014/main" id="{D9A5ECEB-6D25-1311-F59B-CD5DBE31B23D}"/>
              </a:ext>
            </a:extLst>
          </p:cNvPr>
          <p:cNvSpPr txBox="1"/>
          <p:nvPr/>
        </p:nvSpPr>
        <p:spPr>
          <a:xfrm>
            <a:off x="1344168" y="5973222"/>
            <a:ext cx="6190488" cy="307777"/>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Figure 4 : Schematic diagram of multiclass book genre classification system</a:t>
            </a:r>
          </a:p>
        </p:txBody>
      </p:sp>
      <p:pic>
        <p:nvPicPr>
          <p:cNvPr id="6" name="Picture 5" descr="A screenshot of a book&#10;&#10;Description automatically generated">
            <a:extLst>
              <a:ext uri="{FF2B5EF4-FFF2-40B4-BE49-F238E27FC236}">
                <a16:creationId xmlns:a16="http://schemas.microsoft.com/office/drawing/2014/main" id="{05D08FCA-737C-4A6A-445B-B4B13513F727}"/>
              </a:ext>
            </a:extLst>
          </p:cNvPr>
          <p:cNvPicPr>
            <a:picLocks noChangeAspect="1"/>
          </p:cNvPicPr>
          <p:nvPr/>
        </p:nvPicPr>
        <p:blipFill>
          <a:blip r:embed="rId2"/>
          <a:stretch>
            <a:fillRect/>
          </a:stretch>
        </p:blipFill>
        <p:spPr>
          <a:xfrm>
            <a:off x="487031" y="1024606"/>
            <a:ext cx="7904762" cy="4760621"/>
          </a:xfrm>
          <a:prstGeom prst="rect">
            <a:avLst/>
          </a:prstGeom>
        </p:spPr>
      </p:pic>
    </p:spTree>
    <p:extLst>
      <p:ext uri="{BB962C8B-B14F-4D97-AF65-F5344CB8AC3E}">
        <p14:creationId xmlns:p14="http://schemas.microsoft.com/office/powerpoint/2010/main" val="29329251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E252E-B8F1-BEE2-32CE-D1DC5C6C3351}"/>
              </a:ext>
            </a:extLst>
          </p:cNvPr>
          <p:cNvSpPr>
            <a:spLocks noGrp="1"/>
          </p:cNvSpPr>
          <p:nvPr>
            <p:ph type="title"/>
          </p:nvPr>
        </p:nvSpPr>
        <p:spPr/>
        <p:txBody>
          <a:bodyPr/>
          <a:lstStyle/>
          <a:p>
            <a:r>
              <a:rPr lang="en-US" dirty="0"/>
              <a:t>Conclusion</a:t>
            </a:r>
          </a:p>
        </p:txBody>
      </p:sp>
      <p:sp>
        <p:nvSpPr>
          <p:cNvPr id="3" name="TextBox 2">
            <a:extLst>
              <a:ext uri="{FF2B5EF4-FFF2-40B4-BE49-F238E27FC236}">
                <a16:creationId xmlns:a16="http://schemas.microsoft.com/office/drawing/2014/main" id="{4A7A8AB6-1065-0CFB-E651-AF99793E7F79}"/>
              </a:ext>
            </a:extLst>
          </p:cNvPr>
          <p:cNvSpPr txBox="1"/>
          <p:nvPr/>
        </p:nvSpPr>
        <p:spPr>
          <a:xfrm>
            <a:off x="374904" y="1389888"/>
            <a:ext cx="7370064" cy="4457952"/>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 multimodal dataset will be developed for multiclass Bengali book genre classification</a:t>
            </a:r>
          </a:p>
          <a:p>
            <a:pPr marL="342900" indent="-342900">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Several transformer-based models and fusion techniques will be implemented to develop a reliable system for classifying book into different genres</a:t>
            </a:r>
          </a:p>
          <a:p>
            <a:pPr marL="342900" indent="-342900">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 multimodal framework will be developed for multiclass Bengali book genre classification</a:t>
            </a:r>
          </a:p>
          <a:p>
            <a:pPr marL="342900" indent="-342900">
              <a:lnSpc>
                <a:spcPct val="150000"/>
              </a:lnSpc>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15570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77126-1249-43C8-2404-4ED89AD2C8E4}"/>
              </a:ext>
            </a:extLst>
          </p:cNvPr>
          <p:cNvSpPr>
            <a:spLocks noGrp="1"/>
          </p:cNvSpPr>
          <p:nvPr>
            <p:ph type="title"/>
          </p:nvPr>
        </p:nvSpPr>
        <p:spPr/>
        <p:txBody>
          <a:bodyPr/>
          <a:lstStyle/>
          <a:p>
            <a:r>
              <a:rPr lang="en-US" dirty="0"/>
              <a:t>References (3 reference)</a:t>
            </a:r>
          </a:p>
        </p:txBody>
      </p:sp>
      <p:sp>
        <p:nvSpPr>
          <p:cNvPr id="3" name="TextBox 2">
            <a:extLst>
              <a:ext uri="{FF2B5EF4-FFF2-40B4-BE49-F238E27FC236}">
                <a16:creationId xmlns:a16="http://schemas.microsoft.com/office/drawing/2014/main" id="{240EE33C-DFF7-640E-BAFA-B087C3CF9C9A}"/>
              </a:ext>
            </a:extLst>
          </p:cNvPr>
          <p:cNvSpPr txBox="1"/>
          <p:nvPr/>
        </p:nvSpPr>
        <p:spPr>
          <a:xfrm>
            <a:off x="347472" y="1280160"/>
            <a:ext cx="8641080" cy="4708981"/>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[1]A. Afroze, K. Dutta, S. Sadik, S. Khanam, R. Rab and M. A. Rahim, ‘Empirical text analysis for identifying the genres of Bengali literary work,’ Journal of Advances in Information Technology, vol. 15, no. 5, 2024 (cit. on pp. 3, 6).</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[2]</a:t>
            </a:r>
            <a:r>
              <a:rPr lang="en-US" sz="2000" dirty="0" err="1">
                <a:latin typeface="Times New Roman" panose="02020603050405020304" pitchFamily="18" charset="0"/>
                <a:cs typeface="Times New Roman" panose="02020603050405020304" pitchFamily="18" charset="0"/>
              </a:rPr>
              <a:t>E.Ozsarfati,E.Sahin,C.J.SaulandA.Yilmaz,‘Book</a:t>
            </a:r>
            <a:r>
              <a:rPr lang="en-US" sz="2000" dirty="0">
                <a:latin typeface="Times New Roman" panose="02020603050405020304" pitchFamily="18" charset="0"/>
                <a:cs typeface="Times New Roman" panose="02020603050405020304" pitchFamily="18" charset="0"/>
              </a:rPr>
              <a:t> genre classification based on titles with comparative machine learning algorithms,’ in 2019 IEEE 4th International Conference on Computer and Communication Systems (ICCCS), IEEE,2019, pp. 14–20 (cit. on pp. 3, 6).</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[3]B. K. Iwana, S. T. R. Rizvi, S. Ahmed, A. </a:t>
            </a:r>
            <a:r>
              <a:rPr lang="en-US" sz="2000" dirty="0" err="1">
                <a:latin typeface="Times New Roman" panose="02020603050405020304" pitchFamily="18" charset="0"/>
                <a:cs typeface="Times New Roman" panose="02020603050405020304" pitchFamily="18" charset="0"/>
              </a:rPr>
              <a:t>Dengel</a:t>
            </a:r>
            <a:r>
              <a:rPr lang="en-US" sz="2000" dirty="0">
                <a:latin typeface="Times New Roman" panose="02020603050405020304" pitchFamily="18" charset="0"/>
                <a:cs typeface="Times New Roman" panose="02020603050405020304" pitchFamily="18" charset="0"/>
              </a:rPr>
              <a:t> and S. Uchida, ‘Judging a</a:t>
            </a:r>
          </a:p>
          <a:p>
            <a:r>
              <a:rPr lang="en-US" sz="2000" dirty="0">
                <a:latin typeface="Times New Roman" panose="02020603050405020304" pitchFamily="18" charset="0"/>
                <a:cs typeface="Times New Roman" panose="02020603050405020304" pitchFamily="18" charset="0"/>
              </a:rPr>
              <a:t> book by its cover,’ </a:t>
            </a:r>
            <a:r>
              <a:rPr lang="en-US" sz="2000" dirty="0" err="1">
                <a:latin typeface="Times New Roman" panose="02020603050405020304" pitchFamily="18" charset="0"/>
                <a:cs typeface="Times New Roman" panose="02020603050405020304" pitchFamily="18" charset="0"/>
              </a:rPr>
              <a:t>arXiv</a:t>
            </a:r>
            <a:r>
              <a:rPr lang="en-US" sz="2000" dirty="0">
                <a:latin typeface="Times New Roman" panose="02020603050405020304" pitchFamily="18" charset="0"/>
                <a:cs typeface="Times New Roman" panose="02020603050405020304" pitchFamily="18" charset="0"/>
              </a:rPr>
              <a:t> preprint arXiv:1610.09204, 2016 (cit. on pp. 2, 5, 6).</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[4]C. Kundu and L. Zheng, ‘Deep multi-modal networks for book genre classification based on its cover,’ </a:t>
            </a:r>
            <a:r>
              <a:rPr lang="en-US" sz="2000" dirty="0" err="1">
                <a:latin typeface="Times New Roman" panose="02020603050405020304" pitchFamily="18" charset="0"/>
                <a:cs typeface="Times New Roman" panose="02020603050405020304" pitchFamily="18" charset="0"/>
              </a:rPr>
              <a:t>arXiv</a:t>
            </a:r>
            <a:r>
              <a:rPr lang="en-US" sz="2000" dirty="0">
                <a:latin typeface="Times New Roman" panose="02020603050405020304" pitchFamily="18" charset="0"/>
                <a:cs typeface="Times New Roman" panose="02020603050405020304" pitchFamily="18" charset="0"/>
              </a:rPr>
              <a:t> preprint arXiv:2011.07658, 2020 (cit. on pp. 5,6).</a:t>
            </a:r>
          </a:p>
        </p:txBody>
      </p:sp>
    </p:spTree>
    <p:extLst>
      <p:ext uri="{BB962C8B-B14F-4D97-AF65-F5344CB8AC3E}">
        <p14:creationId xmlns:p14="http://schemas.microsoft.com/office/powerpoint/2010/main" val="3681135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AD41EE3-4CD8-0F37-67CB-AE05F8D6F9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262063"/>
            <a:ext cx="5562600" cy="433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43278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2"/>
          <p:cNvSpPr txBox="1">
            <a:spLocks noGrp="1"/>
          </p:cNvSpPr>
          <p:nvPr>
            <p:ph type="title"/>
          </p:nvPr>
        </p:nvSpPr>
        <p:spPr>
          <a:xfrm>
            <a:off x="0" y="0"/>
            <a:ext cx="9144000" cy="836612"/>
          </a:xfrm>
          <a:prstGeom prst="rect">
            <a:avLst/>
          </a:prstGeom>
          <a:gradFill>
            <a:gsLst>
              <a:gs pos="0">
                <a:srgbClr val="D0D0D0"/>
              </a:gs>
              <a:gs pos="100000">
                <a:srgbClr val="FFFFFF">
                  <a:alpha val="0"/>
                </a:srgbClr>
              </a:gs>
            </a:gsLst>
            <a:lin ang="0" scaled="0"/>
          </a:gradFill>
          <a:ln>
            <a:noFill/>
          </a:ln>
        </p:spPr>
        <p:txBody>
          <a:bodyPr spcFirstLastPara="1" wrap="square" lIns="18000" tIns="10800" rIns="18000" bIns="10800" anchor="ctr" anchorCtr="1">
            <a:noAutofit/>
          </a:bodyPr>
          <a:lstStyle/>
          <a:p>
            <a:pPr marL="0" lvl="0" indent="0" algn="ctr" rtl="0">
              <a:spcBef>
                <a:spcPts val="0"/>
              </a:spcBef>
              <a:spcAft>
                <a:spcPts val="0"/>
              </a:spcAft>
              <a:buNone/>
            </a:pPr>
            <a:r>
              <a:rPr lang="en-US" b="1" dirty="0"/>
              <a:t>Contents</a:t>
            </a:r>
            <a:endParaRPr b="1" dirty="0"/>
          </a:p>
        </p:txBody>
      </p:sp>
      <p:sp>
        <p:nvSpPr>
          <p:cNvPr id="7" name="TextBox 6">
            <a:extLst>
              <a:ext uri="{FF2B5EF4-FFF2-40B4-BE49-F238E27FC236}">
                <a16:creationId xmlns:a16="http://schemas.microsoft.com/office/drawing/2014/main" id="{2D8D9577-2255-27DB-1C10-D9BDFDDC37E0}"/>
              </a:ext>
            </a:extLst>
          </p:cNvPr>
          <p:cNvSpPr txBox="1"/>
          <p:nvPr/>
        </p:nvSpPr>
        <p:spPr>
          <a:xfrm>
            <a:off x="412979" y="833775"/>
            <a:ext cx="4663440" cy="5011949"/>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Introduction </a:t>
            </a:r>
          </a:p>
          <a:p>
            <a:pPr marL="342900" indent="-342900">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Motivation </a:t>
            </a:r>
          </a:p>
          <a:p>
            <a:pPr marL="342900" indent="-342900">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Objectives</a:t>
            </a:r>
          </a:p>
          <a:p>
            <a:pPr marL="342900" indent="-342900">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Application</a:t>
            </a:r>
          </a:p>
          <a:p>
            <a:pPr marL="342900" indent="-342900">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Challenges</a:t>
            </a:r>
          </a:p>
          <a:p>
            <a:pPr marL="342900" indent="-342900">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Related Work</a:t>
            </a:r>
          </a:p>
          <a:p>
            <a:pPr marL="342900" indent="-342900">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Dataset Development Steps</a:t>
            </a:r>
          </a:p>
          <a:p>
            <a:pPr marL="342900" indent="-342900">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Proposed Methodology</a:t>
            </a:r>
          </a:p>
          <a:p>
            <a:pPr marL="342900" indent="-342900">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Reference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0C760-1733-BCC7-7714-2BF3780B681F}"/>
              </a:ext>
            </a:extLst>
          </p:cNvPr>
          <p:cNvSpPr>
            <a:spLocks noGrp="1"/>
          </p:cNvSpPr>
          <p:nvPr>
            <p:ph type="title"/>
          </p:nvPr>
        </p:nvSpPr>
        <p:spPr/>
        <p:txBody>
          <a:bodyPr/>
          <a:lstStyle/>
          <a:p>
            <a:r>
              <a:rPr lang="en-US" b="1" dirty="0"/>
              <a:t>Introduction</a:t>
            </a:r>
          </a:p>
        </p:txBody>
      </p:sp>
      <p:sp>
        <p:nvSpPr>
          <p:cNvPr id="9" name="TextBox 8">
            <a:extLst>
              <a:ext uri="{FF2B5EF4-FFF2-40B4-BE49-F238E27FC236}">
                <a16:creationId xmlns:a16="http://schemas.microsoft.com/office/drawing/2014/main" id="{7CE7506A-E6DE-D4D4-051C-E9D42816434A}"/>
              </a:ext>
            </a:extLst>
          </p:cNvPr>
          <p:cNvSpPr txBox="1"/>
          <p:nvPr/>
        </p:nvSpPr>
        <p:spPr>
          <a:xfrm>
            <a:off x="192024" y="1028764"/>
            <a:ext cx="8174736" cy="707886"/>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Bengali Book Genre Classification: </a:t>
            </a:r>
            <a:r>
              <a:rPr lang="en-US" sz="2000" dirty="0">
                <a:latin typeface="Times New Roman" panose="02020603050405020304" pitchFamily="18" charset="0"/>
                <a:cs typeface="Times New Roman" panose="02020603050405020304" pitchFamily="18" charset="0"/>
              </a:rPr>
              <a:t>An automated model that will classify Bengali books by genre based on cover image and text summaries. </a:t>
            </a:r>
          </a:p>
        </p:txBody>
      </p:sp>
      <p:sp>
        <p:nvSpPr>
          <p:cNvPr id="19" name="TextBox 18">
            <a:extLst>
              <a:ext uri="{FF2B5EF4-FFF2-40B4-BE49-F238E27FC236}">
                <a16:creationId xmlns:a16="http://schemas.microsoft.com/office/drawing/2014/main" id="{BEC60711-657F-F313-D8E1-D52A94808F0D}"/>
              </a:ext>
            </a:extLst>
          </p:cNvPr>
          <p:cNvSpPr txBox="1"/>
          <p:nvPr/>
        </p:nvSpPr>
        <p:spPr>
          <a:xfrm>
            <a:off x="192024" y="1946380"/>
            <a:ext cx="8061362" cy="5632311"/>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Genre</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The term "genre" refers to the specific categories or classes that the system will identify. The system is designed to classify Bengali books into 7 distinct genres:</a:t>
            </a:r>
          </a:p>
          <a:p>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as-IN" sz="2000" dirty="0"/>
              <a:t>উপন্যাস (</a:t>
            </a:r>
            <a:r>
              <a:rPr lang="en-US" sz="2000" dirty="0">
                <a:latin typeface="Times New Roman" panose="02020603050405020304" pitchFamily="18" charset="0"/>
                <a:cs typeface="Times New Roman" panose="02020603050405020304" pitchFamily="18" charset="0"/>
              </a:rPr>
              <a:t>Novel</a:t>
            </a:r>
            <a:r>
              <a:rPr lang="en-US" sz="2000" dirty="0"/>
              <a:t>)</a:t>
            </a:r>
          </a:p>
          <a:p>
            <a:pPr marL="342900" indent="-342900">
              <a:buFont typeface="Wingdings" panose="05000000000000000000" pitchFamily="2" charset="2"/>
              <a:buChar char="Ø"/>
            </a:pPr>
            <a:r>
              <a:rPr lang="as-IN" sz="2000" dirty="0">
                <a:latin typeface="Times New Roman" panose="02020603050405020304" pitchFamily="18" charset="0"/>
                <a:cs typeface="Times New Roman" panose="02020603050405020304" pitchFamily="18" charset="0"/>
              </a:rPr>
              <a:t>ইতিহাস ও ঐতিহ্য (</a:t>
            </a:r>
            <a:r>
              <a:rPr lang="en-US" sz="2000" dirty="0">
                <a:latin typeface="Times New Roman" panose="02020603050405020304" pitchFamily="18" charset="0"/>
                <a:cs typeface="Times New Roman" panose="02020603050405020304" pitchFamily="18" charset="0"/>
              </a:rPr>
              <a:t>History &amp; Heritage)</a:t>
            </a:r>
          </a:p>
          <a:p>
            <a:pPr marL="342900" indent="-342900">
              <a:buFont typeface="Wingdings" panose="05000000000000000000" pitchFamily="2" charset="2"/>
              <a:buChar char="Ø"/>
            </a:pPr>
            <a:r>
              <a:rPr lang="as-IN" sz="2000" dirty="0">
                <a:latin typeface="Times New Roman" panose="02020603050405020304" pitchFamily="18" charset="0"/>
                <a:cs typeface="Times New Roman" panose="02020603050405020304" pitchFamily="18" charset="0"/>
              </a:rPr>
              <a:t>গণিত, বিজ্ঞান ও প্রযুক্তি (</a:t>
            </a:r>
            <a:r>
              <a:rPr lang="en-US" sz="2000" dirty="0">
                <a:latin typeface="Times New Roman" panose="02020603050405020304" pitchFamily="18" charset="0"/>
                <a:cs typeface="Times New Roman" panose="02020603050405020304" pitchFamily="18" charset="0"/>
              </a:rPr>
              <a:t>Mathematics, Science &amp; Technology)</a:t>
            </a:r>
          </a:p>
          <a:p>
            <a:pPr marL="342900" indent="-342900">
              <a:buFont typeface="Wingdings" panose="05000000000000000000" pitchFamily="2" charset="2"/>
              <a:buChar char="Ø"/>
            </a:pPr>
            <a:r>
              <a:rPr lang="as-IN" sz="2000" dirty="0">
                <a:latin typeface="Times New Roman" panose="02020603050405020304" pitchFamily="18" charset="0"/>
                <a:cs typeface="Times New Roman" panose="02020603050405020304" pitchFamily="18" charset="0"/>
              </a:rPr>
              <a:t>ছড়া, কবিতা ও আবৃত্তি (</a:t>
            </a:r>
            <a:r>
              <a:rPr lang="en-US" sz="2000" dirty="0">
                <a:latin typeface="Times New Roman" panose="02020603050405020304" pitchFamily="18" charset="0"/>
                <a:cs typeface="Times New Roman" panose="02020603050405020304" pitchFamily="18" charset="0"/>
              </a:rPr>
              <a:t>Poetry &amp; Recitation)</a:t>
            </a:r>
          </a:p>
          <a:p>
            <a:pPr marL="342900" indent="-342900">
              <a:buFont typeface="Wingdings" panose="05000000000000000000" pitchFamily="2" charset="2"/>
              <a:buChar char="Ø"/>
            </a:pPr>
            <a:r>
              <a:rPr lang="as-IN" sz="2000" dirty="0">
                <a:latin typeface="Times New Roman" panose="02020603050405020304" pitchFamily="18" charset="0"/>
                <a:cs typeface="Times New Roman" panose="02020603050405020304" pitchFamily="18" charset="0"/>
              </a:rPr>
              <a:t>থ্রিলার (</a:t>
            </a:r>
            <a:r>
              <a:rPr lang="en-US" sz="2000" dirty="0">
                <a:latin typeface="Times New Roman" panose="02020603050405020304" pitchFamily="18" charset="0"/>
                <a:cs typeface="Times New Roman" panose="02020603050405020304" pitchFamily="18" charset="0"/>
              </a:rPr>
              <a:t>Thriller)</a:t>
            </a:r>
          </a:p>
          <a:p>
            <a:pPr marL="342900" indent="-342900">
              <a:buFont typeface="Wingdings" panose="05000000000000000000" pitchFamily="2" charset="2"/>
              <a:buChar char="Ø"/>
            </a:pPr>
            <a:r>
              <a:rPr lang="as-IN" sz="2000" dirty="0">
                <a:latin typeface="Times New Roman" panose="02020603050405020304" pitchFamily="18" charset="0"/>
                <a:cs typeface="Times New Roman" panose="02020603050405020304" pitchFamily="18" charset="0"/>
              </a:rPr>
              <a:t>ধর্মীয় (</a:t>
            </a:r>
            <a:r>
              <a:rPr lang="en-US" sz="2000" dirty="0">
                <a:latin typeface="Times New Roman" panose="02020603050405020304" pitchFamily="18" charset="0"/>
                <a:cs typeface="Times New Roman" panose="02020603050405020304" pitchFamily="18" charset="0"/>
              </a:rPr>
              <a:t>Religious)</a:t>
            </a:r>
          </a:p>
          <a:p>
            <a:pPr marL="342900" indent="-342900">
              <a:buFont typeface="Wingdings" panose="05000000000000000000" pitchFamily="2" charset="2"/>
              <a:buChar char="Ø"/>
            </a:pPr>
            <a:r>
              <a:rPr lang="as-IN" sz="2000" dirty="0">
                <a:latin typeface="Times New Roman" panose="02020603050405020304" pitchFamily="18" charset="0"/>
                <a:cs typeface="Times New Roman" panose="02020603050405020304" pitchFamily="18" charset="0"/>
              </a:rPr>
              <a:t>প্রবন্ধ (</a:t>
            </a:r>
            <a:r>
              <a:rPr lang="en-US" sz="2000" dirty="0">
                <a:latin typeface="Times New Roman" panose="02020603050405020304" pitchFamily="18" charset="0"/>
                <a:cs typeface="Times New Roman" panose="02020603050405020304" pitchFamily="18" charset="0"/>
              </a:rPr>
              <a:t>Essay)</a:t>
            </a: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893957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BA72D-6EBF-D6F5-44BD-21DF06695B34}"/>
              </a:ext>
            </a:extLst>
          </p:cNvPr>
          <p:cNvSpPr>
            <a:spLocks noGrp="1"/>
          </p:cNvSpPr>
          <p:nvPr>
            <p:ph type="title"/>
          </p:nvPr>
        </p:nvSpPr>
        <p:spPr/>
        <p:txBody>
          <a:bodyPr/>
          <a:lstStyle/>
          <a:p>
            <a:r>
              <a:rPr lang="en-US" b="1" dirty="0"/>
              <a:t>Introduction(Cont.)</a:t>
            </a:r>
          </a:p>
        </p:txBody>
      </p:sp>
      <p:pic>
        <p:nvPicPr>
          <p:cNvPr id="13" name="Picture 12">
            <a:extLst>
              <a:ext uri="{FF2B5EF4-FFF2-40B4-BE49-F238E27FC236}">
                <a16:creationId xmlns:a16="http://schemas.microsoft.com/office/drawing/2014/main" id="{BEA64415-9910-346A-2894-4106BD2CD24F}"/>
              </a:ext>
            </a:extLst>
          </p:cNvPr>
          <p:cNvPicPr>
            <a:picLocks noChangeAspect="1"/>
          </p:cNvPicPr>
          <p:nvPr/>
        </p:nvPicPr>
        <p:blipFill>
          <a:blip r:embed="rId2"/>
          <a:stretch>
            <a:fillRect/>
          </a:stretch>
        </p:blipFill>
        <p:spPr>
          <a:xfrm>
            <a:off x="1092708" y="992124"/>
            <a:ext cx="6295644" cy="4576206"/>
          </a:xfrm>
          <a:prstGeom prst="rect">
            <a:avLst/>
          </a:prstGeom>
        </p:spPr>
      </p:pic>
      <p:sp>
        <p:nvSpPr>
          <p:cNvPr id="14" name="TextBox 13">
            <a:extLst>
              <a:ext uri="{FF2B5EF4-FFF2-40B4-BE49-F238E27FC236}">
                <a16:creationId xmlns:a16="http://schemas.microsoft.com/office/drawing/2014/main" id="{BEC4632A-195D-D02D-464C-540620AD763F}"/>
              </a:ext>
            </a:extLst>
          </p:cNvPr>
          <p:cNvSpPr txBox="1"/>
          <p:nvPr/>
        </p:nvSpPr>
        <p:spPr>
          <a:xfrm>
            <a:off x="1463040" y="5711987"/>
            <a:ext cx="5557932" cy="307777"/>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Figure 1 : Visual and textual data for classifying the book into 3 categories</a:t>
            </a:r>
          </a:p>
        </p:txBody>
      </p:sp>
    </p:spTree>
    <p:extLst>
      <p:ext uri="{BB962C8B-B14F-4D97-AF65-F5344CB8AC3E}">
        <p14:creationId xmlns:p14="http://schemas.microsoft.com/office/powerpoint/2010/main" val="35057603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A4028-0E2D-42BF-09A6-52CB01125307}"/>
              </a:ext>
            </a:extLst>
          </p:cNvPr>
          <p:cNvSpPr>
            <a:spLocks noGrp="1"/>
          </p:cNvSpPr>
          <p:nvPr>
            <p:ph type="title"/>
          </p:nvPr>
        </p:nvSpPr>
        <p:spPr/>
        <p:txBody>
          <a:bodyPr/>
          <a:lstStyle/>
          <a:p>
            <a:r>
              <a:rPr lang="en-US" dirty="0"/>
              <a:t>Introduction (Cont.)</a:t>
            </a:r>
          </a:p>
        </p:txBody>
      </p:sp>
      <p:pic>
        <p:nvPicPr>
          <p:cNvPr id="5" name="Picture 4" descr="A screen shot of a book&#10;&#10;Description automatically generated">
            <a:extLst>
              <a:ext uri="{FF2B5EF4-FFF2-40B4-BE49-F238E27FC236}">
                <a16:creationId xmlns:a16="http://schemas.microsoft.com/office/drawing/2014/main" id="{76E1531D-0A93-75FE-B5AA-C88B7FB973D4}"/>
              </a:ext>
            </a:extLst>
          </p:cNvPr>
          <p:cNvPicPr>
            <a:picLocks noChangeAspect="1"/>
          </p:cNvPicPr>
          <p:nvPr/>
        </p:nvPicPr>
        <p:blipFill>
          <a:blip r:embed="rId2"/>
          <a:stretch>
            <a:fillRect/>
          </a:stretch>
        </p:blipFill>
        <p:spPr>
          <a:xfrm>
            <a:off x="1170656" y="1046958"/>
            <a:ext cx="6849081" cy="4295496"/>
          </a:xfrm>
          <a:prstGeom prst="rect">
            <a:avLst/>
          </a:prstGeom>
        </p:spPr>
      </p:pic>
      <p:sp>
        <p:nvSpPr>
          <p:cNvPr id="6" name="TextBox 5">
            <a:extLst>
              <a:ext uri="{FF2B5EF4-FFF2-40B4-BE49-F238E27FC236}">
                <a16:creationId xmlns:a16="http://schemas.microsoft.com/office/drawing/2014/main" id="{13797ACC-CEAD-3661-6218-257B33000809}"/>
              </a:ext>
            </a:extLst>
          </p:cNvPr>
          <p:cNvSpPr txBox="1"/>
          <p:nvPr/>
        </p:nvSpPr>
        <p:spPr>
          <a:xfrm>
            <a:off x="1890185" y="5641765"/>
            <a:ext cx="6592824"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Figure 2 : Overview of multiclass book genre classification system </a:t>
            </a:r>
          </a:p>
        </p:txBody>
      </p:sp>
    </p:spTree>
    <p:extLst>
      <p:ext uri="{BB962C8B-B14F-4D97-AF65-F5344CB8AC3E}">
        <p14:creationId xmlns:p14="http://schemas.microsoft.com/office/powerpoint/2010/main" val="5192212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B4B89-99EB-BA57-40ED-94C2985270C3}"/>
              </a:ext>
            </a:extLst>
          </p:cNvPr>
          <p:cNvSpPr>
            <a:spLocks noGrp="1"/>
          </p:cNvSpPr>
          <p:nvPr>
            <p:ph type="title"/>
          </p:nvPr>
        </p:nvSpPr>
        <p:spPr/>
        <p:txBody>
          <a:bodyPr/>
          <a:lstStyle/>
          <a:p>
            <a:r>
              <a:rPr lang="en-US" dirty="0"/>
              <a:t>Motivation</a:t>
            </a:r>
          </a:p>
        </p:txBody>
      </p:sp>
      <p:sp>
        <p:nvSpPr>
          <p:cNvPr id="3" name="TextBox 2">
            <a:extLst>
              <a:ext uri="{FF2B5EF4-FFF2-40B4-BE49-F238E27FC236}">
                <a16:creationId xmlns:a16="http://schemas.microsoft.com/office/drawing/2014/main" id="{ADF25F9B-1BEC-DC37-9FF9-42EF783FEAC4}"/>
              </a:ext>
            </a:extLst>
          </p:cNvPr>
          <p:cNvSpPr txBox="1"/>
          <p:nvPr/>
        </p:nvSpPr>
        <p:spPr>
          <a:xfrm>
            <a:off x="201168" y="1069848"/>
            <a:ext cx="8037576" cy="4457952"/>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There is a lack of a Bengali multimodal dataset, highlighting the need for new data collection.</a:t>
            </a:r>
          </a:p>
          <a:p>
            <a:pPr marL="342900" indent="-342900" algn="just">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Limited research on genre classification in Bengali literature by implementing a multimodal system.</a:t>
            </a:r>
          </a:p>
          <a:p>
            <a:pPr marL="342900" indent="-342900" algn="just">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Combining both visual and textual information, the model can classify genres more accurately. </a:t>
            </a:r>
          </a:p>
          <a:p>
            <a:pPr marL="342900" indent="-342900" algn="just">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Automatic categorization of books by genre make digital books easier to locate and access.</a:t>
            </a:r>
          </a:p>
        </p:txBody>
      </p:sp>
    </p:spTree>
    <p:extLst>
      <p:ext uri="{BB962C8B-B14F-4D97-AF65-F5344CB8AC3E}">
        <p14:creationId xmlns:p14="http://schemas.microsoft.com/office/powerpoint/2010/main" val="22705964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F1E8A-0C49-6237-B393-05536A5DC6D9}"/>
              </a:ext>
            </a:extLst>
          </p:cNvPr>
          <p:cNvSpPr>
            <a:spLocks noGrp="1"/>
          </p:cNvSpPr>
          <p:nvPr>
            <p:ph type="title"/>
          </p:nvPr>
        </p:nvSpPr>
        <p:spPr/>
        <p:txBody>
          <a:bodyPr/>
          <a:lstStyle/>
          <a:p>
            <a:r>
              <a:rPr lang="en-US" dirty="0"/>
              <a:t>Objectives</a:t>
            </a:r>
          </a:p>
        </p:txBody>
      </p:sp>
      <p:sp>
        <p:nvSpPr>
          <p:cNvPr id="3" name="TextBox 2">
            <a:extLst>
              <a:ext uri="{FF2B5EF4-FFF2-40B4-BE49-F238E27FC236}">
                <a16:creationId xmlns:a16="http://schemas.microsoft.com/office/drawing/2014/main" id="{4E4E2937-D697-032F-96D3-BA228101CA48}"/>
              </a:ext>
            </a:extLst>
          </p:cNvPr>
          <p:cNvSpPr txBox="1"/>
          <p:nvPr/>
        </p:nvSpPr>
        <p:spPr>
          <a:xfrm>
            <a:off x="434715" y="1409075"/>
            <a:ext cx="7899816" cy="4401205"/>
          </a:xfrm>
          <a:prstGeom prst="rect">
            <a:avLst/>
          </a:prstGeom>
          <a:noFill/>
        </p:spPr>
        <p:txBody>
          <a:bodyPr wrap="square" rtlCol="0">
            <a:spAutoFit/>
          </a:bodyPr>
          <a:lstStyle/>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To build a model that classifies Bengali books into genres by utilizing both cover images and text summaries, improving the accuracy of genre detection.</a:t>
            </a:r>
          </a:p>
          <a:p>
            <a:pPr marL="342900" indent="-342900">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To create a multi-class Bengali book dataset that includes both cover images and summaries, along with their respective genre labels.</a:t>
            </a: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To develop a state-of-the-art Transformer models for processing both image and text data.</a:t>
            </a:r>
          </a:p>
          <a:p>
            <a:pPr marL="342900" indent="-342900">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302175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B9928-AF43-5327-1E53-C56B53339F3E}"/>
              </a:ext>
            </a:extLst>
          </p:cNvPr>
          <p:cNvSpPr>
            <a:spLocks noGrp="1"/>
          </p:cNvSpPr>
          <p:nvPr>
            <p:ph type="title"/>
          </p:nvPr>
        </p:nvSpPr>
        <p:spPr/>
        <p:txBody>
          <a:bodyPr/>
          <a:lstStyle/>
          <a:p>
            <a:r>
              <a:rPr lang="en-US" dirty="0"/>
              <a:t>Related work</a:t>
            </a:r>
          </a:p>
        </p:txBody>
      </p:sp>
      <p:sp>
        <p:nvSpPr>
          <p:cNvPr id="10" name="TextBox 9">
            <a:extLst>
              <a:ext uri="{FF2B5EF4-FFF2-40B4-BE49-F238E27FC236}">
                <a16:creationId xmlns:a16="http://schemas.microsoft.com/office/drawing/2014/main" id="{73DA43E1-66AC-4DA6-BBDE-810E96C99FCC}"/>
              </a:ext>
            </a:extLst>
          </p:cNvPr>
          <p:cNvSpPr txBox="1"/>
          <p:nvPr/>
        </p:nvSpPr>
        <p:spPr>
          <a:xfrm>
            <a:off x="250636" y="1003741"/>
            <a:ext cx="8257032" cy="4315092"/>
          </a:xfrm>
          <a:prstGeom prst="rect">
            <a:avLst/>
          </a:prstGeom>
          <a:noFill/>
        </p:spPr>
        <p:txBody>
          <a:bodyPr wrap="square" rtlCol="0">
            <a:spAutoFit/>
          </a:bodyPr>
          <a:lstStyle/>
          <a:p>
            <a:r>
              <a:rPr lang="en-US" sz="2400" dirty="0">
                <a:solidFill>
                  <a:schemeClr val="bg2">
                    <a:lumMod val="75000"/>
                  </a:schemeClr>
                </a:solidFill>
                <a:latin typeface="Times New Roman" panose="02020603050405020304" pitchFamily="18" charset="0"/>
                <a:cs typeface="Times New Roman" panose="02020603050405020304" pitchFamily="18" charset="0"/>
              </a:rPr>
              <a:t>Empirical Text Analysis [1] (A. Afroze et al.)</a:t>
            </a:r>
          </a:p>
          <a:p>
            <a:pPr marL="342900" indent="-342900">
              <a:lnSpc>
                <a:spcPct val="150000"/>
              </a:lnSpc>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Used Nine different classes </a:t>
            </a:r>
          </a:p>
          <a:p>
            <a:pPr marL="342900" indent="-342900">
              <a:lnSpc>
                <a:spcPct val="150000"/>
              </a:lnSpc>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Collected 12925 dataset from </a:t>
            </a:r>
            <a:r>
              <a:rPr lang="en-US" sz="2000" dirty="0" err="1">
                <a:solidFill>
                  <a:schemeClr val="tx1"/>
                </a:solidFill>
                <a:latin typeface="Times New Roman" panose="02020603050405020304" pitchFamily="18" charset="0"/>
                <a:cs typeface="Times New Roman" panose="02020603050405020304" pitchFamily="18" charset="0"/>
              </a:rPr>
              <a:t>Rokomari</a:t>
            </a:r>
            <a:endParaRPr lang="en-US" sz="2000" dirty="0">
              <a:solidFill>
                <a:schemeClr val="tx1"/>
              </a:solidFill>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Used different Machine learning algorithm and BERT,RNN,LSTM deep learning model </a:t>
            </a:r>
          </a:p>
          <a:p>
            <a:pPr marL="342900" indent="-342900">
              <a:lnSpc>
                <a:spcPct val="150000"/>
              </a:lnSpc>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Accuracy 77% for title dataset</a:t>
            </a:r>
          </a:p>
          <a:p>
            <a:endParaRPr lang="en-US" sz="2000" dirty="0">
              <a:solidFill>
                <a:schemeClr val="tx1"/>
              </a:solidFill>
              <a:latin typeface="Times New Roman" panose="02020603050405020304" pitchFamily="18" charset="0"/>
              <a:cs typeface="Times New Roman" panose="02020603050405020304" pitchFamily="18" charset="0"/>
            </a:endParaRPr>
          </a:p>
          <a:p>
            <a:r>
              <a:rPr lang="en-US" sz="2400" dirty="0">
                <a:solidFill>
                  <a:schemeClr val="bg2"/>
                </a:solidFill>
                <a:latin typeface="Times New Roman" panose="02020603050405020304" pitchFamily="18" charset="0"/>
                <a:cs typeface="Times New Roman" panose="02020603050405020304" pitchFamily="18" charset="0"/>
              </a:rPr>
              <a:t>Limitations: </a:t>
            </a:r>
          </a:p>
          <a:p>
            <a:pPr marL="342900" indent="-342900">
              <a:lnSpc>
                <a:spcPct val="150000"/>
              </a:lnSpc>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Only textual modality.</a:t>
            </a:r>
          </a:p>
          <a:p>
            <a:pPr marL="342900" indent="-342900">
              <a:lnSpc>
                <a:spcPct val="150000"/>
              </a:lnSpc>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Low accuracy for title dataset.</a:t>
            </a:r>
          </a:p>
        </p:txBody>
      </p:sp>
    </p:spTree>
    <p:extLst>
      <p:ext uri="{BB962C8B-B14F-4D97-AF65-F5344CB8AC3E}">
        <p14:creationId xmlns:p14="http://schemas.microsoft.com/office/powerpoint/2010/main" val="27613439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6DC4C-C75D-C274-8A29-A32E69A674A9}"/>
              </a:ext>
            </a:extLst>
          </p:cNvPr>
          <p:cNvSpPr>
            <a:spLocks noGrp="1"/>
          </p:cNvSpPr>
          <p:nvPr>
            <p:ph type="title"/>
          </p:nvPr>
        </p:nvSpPr>
        <p:spPr/>
        <p:txBody>
          <a:bodyPr/>
          <a:lstStyle/>
          <a:p>
            <a:r>
              <a:rPr lang="en-US" dirty="0"/>
              <a:t>Related Work(Cont.)</a:t>
            </a:r>
          </a:p>
        </p:txBody>
      </p:sp>
      <p:sp>
        <p:nvSpPr>
          <p:cNvPr id="3" name="TextBox 2">
            <a:extLst>
              <a:ext uri="{FF2B5EF4-FFF2-40B4-BE49-F238E27FC236}">
                <a16:creationId xmlns:a16="http://schemas.microsoft.com/office/drawing/2014/main" id="{FA81097C-13CC-DAD4-2706-FFC3C2305D8C}"/>
              </a:ext>
            </a:extLst>
          </p:cNvPr>
          <p:cNvSpPr txBox="1"/>
          <p:nvPr/>
        </p:nvSpPr>
        <p:spPr>
          <a:xfrm>
            <a:off x="210312" y="1170432"/>
            <a:ext cx="8723376" cy="4838312"/>
          </a:xfrm>
          <a:prstGeom prst="rect">
            <a:avLst/>
          </a:prstGeom>
          <a:noFill/>
        </p:spPr>
        <p:txBody>
          <a:bodyPr wrap="square" rtlCol="0">
            <a:spAutoFit/>
          </a:bodyPr>
          <a:lstStyle/>
          <a:p>
            <a:pPr>
              <a:lnSpc>
                <a:spcPct val="150000"/>
              </a:lnSpc>
            </a:pPr>
            <a:r>
              <a:rPr lang="en-US" sz="2400" dirty="0">
                <a:solidFill>
                  <a:schemeClr val="bg2"/>
                </a:solidFill>
                <a:latin typeface="Times New Roman" panose="02020603050405020304" pitchFamily="18" charset="0"/>
                <a:cs typeface="Times New Roman" panose="02020603050405020304" pitchFamily="18" charset="0"/>
              </a:rPr>
              <a:t>Book Genre classification based on title [2] (</a:t>
            </a:r>
            <a:r>
              <a:rPr lang="en-US" sz="2400" dirty="0" err="1">
                <a:solidFill>
                  <a:schemeClr val="bg2"/>
                </a:solidFill>
                <a:latin typeface="Times New Roman" panose="02020603050405020304" pitchFamily="18" charset="0"/>
                <a:cs typeface="Times New Roman" panose="02020603050405020304" pitchFamily="18" charset="0"/>
              </a:rPr>
              <a:t>Ozsarfati</a:t>
            </a:r>
            <a:r>
              <a:rPr lang="en-US" sz="2400" dirty="0">
                <a:solidFill>
                  <a:schemeClr val="bg2"/>
                </a:solidFill>
                <a:latin typeface="Times New Roman" panose="02020603050405020304" pitchFamily="18" charset="0"/>
                <a:cs typeface="Times New Roman" panose="02020603050405020304" pitchFamily="18" charset="0"/>
              </a:rPr>
              <a:t> et al.)</a:t>
            </a:r>
          </a:p>
          <a:p>
            <a:pPr marL="342900" indent="-342900">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Used 32 distinct genre </a:t>
            </a:r>
          </a:p>
          <a:p>
            <a:pPr marL="342900" indent="-342900">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Used 207,575 samples from Amazon Library</a:t>
            </a:r>
          </a:p>
          <a:p>
            <a:pPr marL="342900" indent="-342900">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Applied RNN, LSTM, </a:t>
            </a:r>
            <a:r>
              <a:rPr lang="en-US" sz="2000" dirty="0" err="1">
                <a:latin typeface="Times New Roman" panose="02020603050405020304" pitchFamily="18" charset="0"/>
                <a:cs typeface="Times New Roman" panose="02020603050405020304" pitchFamily="18" charset="0"/>
              </a:rPr>
              <a:t>BiLSTM</a:t>
            </a:r>
            <a:r>
              <a:rPr lang="en-US" sz="2000" dirty="0">
                <a:latin typeface="Times New Roman" panose="02020603050405020304" pitchFamily="18" charset="0"/>
                <a:cs typeface="Times New Roman" panose="02020603050405020304" pitchFamily="18" charset="0"/>
              </a:rPr>
              <a:t>, GRU and different machine-learning algorithms</a:t>
            </a:r>
          </a:p>
          <a:p>
            <a:pPr marL="342900" indent="-342900">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Accuracy is 65.58% for title-based classification</a:t>
            </a:r>
          </a:p>
          <a:p>
            <a:pPr>
              <a:lnSpc>
                <a:spcPct val="150000"/>
              </a:lnSpc>
            </a:pPr>
            <a:r>
              <a:rPr lang="en-US" sz="2400" dirty="0">
                <a:solidFill>
                  <a:schemeClr val="bg2"/>
                </a:solidFill>
                <a:latin typeface="Times New Roman" panose="02020603050405020304" pitchFamily="18" charset="0"/>
                <a:cs typeface="Times New Roman" panose="02020603050405020304" pitchFamily="18" charset="0"/>
              </a:rPr>
              <a:t>Limitations: </a:t>
            </a:r>
          </a:p>
          <a:p>
            <a:pPr marL="342900" indent="-342900">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Low accuracy.</a:t>
            </a:r>
          </a:p>
          <a:p>
            <a:pPr marL="342900" indent="-342900">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Based on English Language. </a:t>
            </a:r>
          </a:p>
          <a:p>
            <a:pPr marL="342900" indent="-342900">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Unimodal, based on title only.</a:t>
            </a:r>
          </a:p>
        </p:txBody>
      </p:sp>
    </p:spTree>
    <p:extLst>
      <p:ext uri="{BB962C8B-B14F-4D97-AF65-F5344CB8AC3E}">
        <p14:creationId xmlns:p14="http://schemas.microsoft.com/office/powerpoint/2010/main" val="2358900920"/>
      </p:ext>
    </p:extLst>
  </p:cSld>
  <p:clrMapOvr>
    <a:masterClrMapping/>
  </p:clrMapOvr>
</p:sld>
</file>

<file path=ppt/theme/theme1.xml><?xml version="1.0" encoding="utf-8"?>
<a:theme xmlns:a="http://schemas.openxmlformats.org/drawingml/2006/main" name="2_islab2006-Eng">
  <a:themeElements>
    <a:clrScheme name="1_islab2006-Eng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islab2006-Eng">
  <a:themeElements>
    <a:clrScheme name="1_islab2006-Eng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612</TotalTime>
  <Words>871</Words>
  <Application>Microsoft Office PowerPoint</Application>
  <PresentationFormat>On-screen Show (4:3)</PresentationFormat>
  <Paragraphs>110</Paragraphs>
  <Slides>16</Slides>
  <Notes>2</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16</vt:i4>
      </vt:variant>
    </vt:vector>
  </HeadingPairs>
  <TitlesOfParts>
    <vt:vector size="26" baseType="lpstr">
      <vt:lpstr>Arial</vt:lpstr>
      <vt:lpstr>Arial Narrow</vt:lpstr>
      <vt:lpstr>Calibri</vt:lpstr>
      <vt:lpstr>Constantia</vt:lpstr>
      <vt:lpstr>Noto Sans Symbols</vt:lpstr>
      <vt:lpstr>Tahoma</vt:lpstr>
      <vt:lpstr>Times New Roman</vt:lpstr>
      <vt:lpstr>Wingdings</vt:lpstr>
      <vt:lpstr>2_islab2006-Eng</vt:lpstr>
      <vt:lpstr>1_islab2006-Eng</vt:lpstr>
      <vt:lpstr>Multimodal Bengali  Book Genre Classification Using Transformer-based Model</vt:lpstr>
      <vt:lpstr>Contents</vt:lpstr>
      <vt:lpstr>Introduction</vt:lpstr>
      <vt:lpstr>Introduction(Cont.)</vt:lpstr>
      <vt:lpstr>Introduction (Cont.)</vt:lpstr>
      <vt:lpstr>Motivation</vt:lpstr>
      <vt:lpstr>Objectives</vt:lpstr>
      <vt:lpstr>Related work</vt:lpstr>
      <vt:lpstr>Related Work(Cont.)</vt:lpstr>
      <vt:lpstr>Related work(Cont.)</vt:lpstr>
      <vt:lpstr>Dataset Development Steps</vt:lpstr>
      <vt:lpstr>Challenges</vt:lpstr>
      <vt:lpstr>Proposed Methodology</vt:lpstr>
      <vt:lpstr>Conclusion</vt:lpstr>
      <vt:lpstr>References (3 reference)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Analysis and Design  on  Islami Bank Bangladesh Limited (Jatrabari Branch)</dc:title>
  <dc:creator>priyam</dc:creator>
  <cp:lastModifiedBy>Ahmed Reza</cp:lastModifiedBy>
  <cp:revision>9</cp:revision>
  <dcterms:created xsi:type="dcterms:W3CDTF">2012-03-24T22:43:44Z</dcterms:created>
  <dcterms:modified xsi:type="dcterms:W3CDTF">2024-10-28T18:06:52Z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2024-10-27T13:29:41Z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248d3fd5-07bc-47d9-926d-1556b634441f</vt:lpwstr>
  </property>
  <property fmtid="{D5CDD505-2E9C-101B-9397-08002B2CF9AE}" pid="7" name="MSIP_Label_defa4170-0d19-0005-0004-bc88714345d2_ActionId">
    <vt:lpwstr>6ed1bbb7-6af4-4c34-bc62-42b10c492fe0</vt:lpwstr>
  </property>
  <property fmtid="{D5CDD505-2E9C-101B-9397-08002B2CF9AE}" pid="8" name="MSIP_Label_defa4170-0d19-0005-0004-bc88714345d2_ContentBits">
    <vt:lpwstr>0</vt:lpwstr>
  </property>
</Properties>
</file>