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State of the Pandemic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Dr. Rochelle P. Walensky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_whitehouse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_whitehouse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_whitehouse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 Weekly COVID Report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3339029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828800"/>
                <a:gridCol w="1463040"/>
                <a:gridCol w="914400"/>
                <a:gridCol w="914400"/>
                <a:gridCol w="1097280"/>
              </a:tblGrid>
              <a:tr h="228600">
                <a:tc gridSpan="5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Key Metrics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Key Metrics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Key Metrics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Key Metrics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Key Metrics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indicator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Total to 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Most recent week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7-Day average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Period-on-period change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Cases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96,842,025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32,211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4,602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1.6%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8FD400">
                        <a:alpha val="100000"/>
                      </a:srgbClr>
                    </a:solidFill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Hospital Admissions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5,395,984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18,752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2,679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-21.6%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Deaths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1,060,512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397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57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80.5%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8FD400">
                        <a:alpha val="100000"/>
                      </a:srgbClr>
                    </a:solidFill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Test Positivity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9.5%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N/A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8.6%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2.7%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8FD40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Pandemic</dc:title>
  <dc:creator/>
  <cp:keywords/>
  <dcterms:created xsi:type="dcterms:W3CDTF">2022-11-09T16:27:14Z</dcterms:created>
  <dcterms:modified xsi:type="dcterms:W3CDTF">2022-11-09T16:27:14Z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-includes">
    <vt:lpwstr/>
  </property>
  <property fmtid="{D5CDD505-2E9C-101B-9397-08002B2CF9AE}" pid="3" name="include-after">
    <vt:lpwstr/>
  </property>
  <property fmtid="{D5CDD505-2E9C-101B-9397-08002B2CF9AE}" pid="4" name="include-before">
    <vt:lpwstr/>
  </property>
  <property fmtid="{D5CDD505-2E9C-101B-9397-08002B2CF9AE}" pid="5" name="subtitle">
    <vt:lpwstr>Dr. Rochelle P. Walensky</vt:lpwstr>
  </property>
  <property fmtid="{D5CDD505-2E9C-101B-9397-08002B2CF9AE}" pid="6" name="toc-title">
    <vt:lpwstr>Table of contents</vt:lpwstr>
  </property>
</Properties>
</file>