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6B3BC06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05_329BF6D9.xml" ContentType="application/vnd.ms-powerpoint.comments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8" r:id="rId5"/>
  </p:sldMasterIdLst>
  <p:notesMasterIdLst>
    <p:notesMasterId r:id="rId27"/>
  </p:notesMasterIdLst>
  <p:sldIdLst>
    <p:sldId id="257" r:id="rId6"/>
    <p:sldId id="258" r:id="rId7"/>
    <p:sldId id="276" r:id="rId8"/>
    <p:sldId id="273" r:id="rId9"/>
    <p:sldId id="277" r:id="rId10"/>
    <p:sldId id="259" r:id="rId11"/>
    <p:sldId id="260" r:id="rId12"/>
    <p:sldId id="264" r:id="rId13"/>
    <p:sldId id="261" r:id="rId14"/>
    <p:sldId id="262" r:id="rId15"/>
    <p:sldId id="269" r:id="rId16"/>
    <p:sldId id="270" r:id="rId17"/>
    <p:sldId id="271" r:id="rId18"/>
    <p:sldId id="272" r:id="rId19"/>
    <p:sldId id="265" r:id="rId20"/>
    <p:sldId id="267" r:id="rId21"/>
    <p:sldId id="266" r:id="rId22"/>
    <p:sldId id="268" r:id="rId23"/>
    <p:sldId id="275" r:id="rId24"/>
    <p:sldId id="274" r:id="rId25"/>
    <p:sldId id="263" r:id="rId26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yriad Web Pro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794077-98B0-1DA4-284C-81F82EEEC348}" name="Dumbuya, Sorie (CDC/DDPHSIS/CPR/DEO)" initials="DS(" userId="S::ovt1@cdc.gov::b2763154-62c3-48c9-a669-d33034204f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375"/>
    <a:srgbClr val="0E9E9B"/>
    <a:srgbClr val="B5E1E0"/>
    <a:srgbClr val="10B8B4"/>
    <a:srgbClr val="B189BD"/>
    <a:srgbClr val="FF8000"/>
    <a:srgbClr val="13DCDA"/>
    <a:srgbClr val="CAF7F6"/>
    <a:srgbClr val="0079C5"/>
    <a:srgbClr val="D1B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33BF-68CB-4F19-847F-0E6FFC5F15D5}" v="25" dt="2022-10-04T17:54:3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85787" autoAdjust="0"/>
  </p:normalViewPr>
  <p:slideViewPr>
    <p:cSldViewPr snapToGrid="0">
      <p:cViewPr varScale="1">
        <p:scale>
          <a:sx n="111" d="100"/>
          <a:sy n="111" d="100"/>
        </p:scale>
        <p:origin x="643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7.fntdata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mbuya, Sorie (CDC/DDPHSIS/CPR/DEO)" userId="b2763154-62c3-48c9-a669-d33034204f1e" providerId="ADAL" clId="{C16433BF-68CB-4F19-847F-0E6FFC5F15D5}"/>
    <pc:docChg chg="undo custSel addSld modSld">
      <pc:chgData name="Dumbuya, Sorie (CDC/DDPHSIS/CPR/DEO)" userId="b2763154-62c3-48c9-a669-d33034204f1e" providerId="ADAL" clId="{C16433BF-68CB-4F19-847F-0E6FFC5F15D5}" dt="2022-10-04T18:00:38.343" v="472" actId="20577"/>
      <pc:docMkLst>
        <pc:docMk/>
      </pc:docMkLst>
      <pc:sldChg chg="modSp mod">
        <pc:chgData name="Dumbuya, Sorie (CDC/DDPHSIS/CPR/DEO)" userId="b2763154-62c3-48c9-a669-d33034204f1e" providerId="ADAL" clId="{C16433BF-68CB-4F19-847F-0E6FFC5F15D5}" dt="2022-10-04T17:43:52.861" v="198" actId="20577"/>
        <pc:sldMkLst>
          <pc:docMk/>
          <pc:sldMk cId="3522782635" sldId="257"/>
        </pc:sldMkLst>
        <pc:spChg chg="mod">
          <ac:chgData name="Dumbuya, Sorie (CDC/DDPHSIS/CPR/DEO)" userId="b2763154-62c3-48c9-a669-d33034204f1e" providerId="ADAL" clId="{C16433BF-68CB-4F19-847F-0E6FFC5F15D5}" dt="2022-10-04T17:43:52.861" v="198" actId="20577"/>
          <ac:spMkLst>
            <pc:docMk/>
            <pc:sldMk cId="3522782635" sldId="257"/>
            <ac:spMk id="2" creationId="{00000000-0000-0000-0000-000000000000}"/>
          </ac:spMkLst>
        </pc:spChg>
      </pc:sldChg>
      <pc:sldChg chg="modSp mod delCm modCm">
        <pc:chgData name="Dumbuya, Sorie (CDC/DDPHSIS/CPR/DEO)" userId="b2763154-62c3-48c9-a669-d33034204f1e" providerId="ADAL" clId="{C16433BF-68CB-4F19-847F-0E6FFC5F15D5}" dt="2022-10-04T17:39:21.894" v="11"/>
        <pc:sldMkLst>
          <pc:docMk/>
          <pc:sldMk cId="1467219728" sldId="258"/>
        </pc:sldMkLst>
        <pc:spChg chg="mod">
          <ac:chgData name="Dumbuya, Sorie (CDC/DDPHSIS/CPR/DEO)" userId="b2763154-62c3-48c9-a669-d33034204f1e" providerId="ADAL" clId="{C16433BF-68CB-4F19-847F-0E6FFC5F15D5}" dt="2022-10-04T17:39:04.649" v="10" actId="20577"/>
          <ac:spMkLst>
            <pc:docMk/>
            <pc:sldMk cId="1467219728" sldId="258"/>
            <ac:spMk id="3" creationId="{0FCDA7E7-D759-4A57-B499-77C66BC0C6BE}"/>
          </ac:spMkLst>
        </pc:spChg>
      </pc:sldChg>
      <pc:sldChg chg="addCm modCm">
        <pc:chgData name="Dumbuya, Sorie (CDC/DDPHSIS/CPR/DEO)" userId="b2763154-62c3-48c9-a669-d33034204f1e" providerId="ADAL" clId="{C16433BF-68CB-4F19-847F-0E6FFC5F15D5}" dt="2022-10-04T17:47:58.465" v="227"/>
        <pc:sldMkLst>
          <pc:docMk/>
          <pc:sldMk cId="112442374" sldId="260"/>
        </pc:sldMkLst>
      </pc:sldChg>
      <pc:sldChg chg="modSp mod addCm modCm">
        <pc:chgData name="Dumbuya, Sorie (CDC/DDPHSIS/CPR/DEO)" userId="b2763154-62c3-48c9-a669-d33034204f1e" providerId="ADAL" clId="{C16433BF-68CB-4F19-847F-0E6FFC5F15D5}" dt="2022-10-04T17:53:39.650" v="289" actId="20577"/>
        <pc:sldMkLst>
          <pc:docMk/>
          <pc:sldMk cId="849082073" sldId="261"/>
        </pc:sldMkLst>
        <pc:spChg chg="mod">
          <ac:chgData name="Dumbuya, Sorie (CDC/DDPHSIS/CPR/DEO)" userId="b2763154-62c3-48c9-a669-d33034204f1e" providerId="ADAL" clId="{C16433BF-68CB-4F19-847F-0E6FFC5F15D5}" dt="2022-10-04T17:53:39.650" v="289" actId="20577"/>
          <ac:spMkLst>
            <pc:docMk/>
            <pc:sldMk cId="849082073" sldId="261"/>
            <ac:spMk id="3" creationId="{F6547EFE-D2CC-4406-A18E-B6FB4753BC21}"/>
          </ac:spMkLst>
        </pc:spChg>
      </pc:sldChg>
      <pc:sldChg chg="modSp mod">
        <pc:chgData name="Dumbuya, Sorie (CDC/DDPHSIS/CPR/DEO)" userId="b2763154-62c3-48c9-a669-d33034204f1e" providerId="ADAL" clId="{C16433BF-68CB-4F19-847F-0E6FFC5F15D5}" dt="2022-10-04T17:54:36.607" v="302" actId="20577"/>
        <pc:sldMkLst>
          <pc:docMk/>
          <pc:sldMk cId="1066492838" sldId="266"/>
        </pc:sldMkLst>
        <pc:spChg chg="mod">
          <ac:chgData name="Dumbuya, Sorie (CDC/DDPHSIS/CPR/DEO)" userId="b2763154-62c3-48c9-a669-d33034204f1e" providerId="ADAL" clId="{C16433BF-68CB-4F19-847F-0E6FFC5F15D5}" dt="2022-10-04T17:51:13.849" v="242" actId="20577"/>
          <ac:spMkLst>
            <pc:docMk/>
            <pc:sldMk cId="1066492838" sldId="266"/>
            <ac:spMk id="2" creationId="{3A43EBB1-F8DE-45D5-88B6-DBD03D8900CD}"/>
          </ac:spMkLst>
        </pc:spChg>
        <pc:graphicFrameChg chg="mod">
          <ac:chgData name="Dumbuya, Sorie (CDC/DDPHSIS/CPR/DEO)" userId="b2763154-62c3-48c9-a669-d33034204f1e" providerId="ADAL" clId="{C16433BF-68CB-4F19-847F-0E6FFC5F15D5}" dt="2022-10-04T17:54:36.607" v="302" actId="20577"/>
          <ac:graphicFrameMkLst>
            <pc:docMk/>
            <pc:sldMk cId="1066492838" sldId="266"/>
            <ac:graphicFrameMk id="7" creationId="{01435C76-581C-4653-915C-BE089EE10080}"/>
          </ac:graphicFrameMkLst>
        </pc:graphicFrameChg>
      </pc:sldChg>
      <pc:sldChg chg="modSp mod">
        <pc:chgData name="Dumbuya, Sorie (CDC/DDPHSIS/CPR/DEO)" userId="b2763154-62c3-48c9-a669-d33034204f1e" providerId="ADAL" clId="{C16433BF-68CB-4F19-847F-0E6FFC5F15D5}" dt="2022-10-04T17:51:22.576" v="245"/>
        <pc:sldMkLst>
          <pc:docMk/>
          <pc:sldMk cId="4036262841" sldId="267"/>
        </pc:sldMkLst>
        <pc:spChg chg="mod">
          <ac:chgData name="Dumbuya, Sorie (CDC/DDPHSIS/CPR/DEO)" userId="b2763154-62c3-48c9-a669-d33034204f1e" providerId="ADAL" clId="{C16433BF-68CB-4F19-847F-0E6FFC5F15D5}" dt="2022-10-04T17:51:22.576" v="245"/>
          <ac:spMkLst>
            <pc:docMk/>
            <pc:sldMk cId="4036262841" sldId="267"/>
            <ac:spMk id="2" creationId="{277706C9-5C6E-42BD-B112-286302EF3AF8}"/>
          </ac:spMkLst>
        </pc:spChg>
      </pc:sldChg>
      <pc:sldChg chg="modSp mod">
        <pc:chgData name="Dumbuya, Sorie (CDC/DDPHSIS/CPR/DEO)" userId="b2763154-62c3-48c9-a669-d33034204f1e" providerId="ADAL" clId="{C16433BF-68CB-4F19-847F-0E6FFC5F15D5}" dt="2022-10-04T17:41:53.738" v="107" actId="20577"/>
        <pc:sldMkLst>
          <pc:docMk/>
          <pc:sldMk cId="3213447376" sldId="268"/>
        </pc:sldMkLst>
        <pc:spChg chg="mod">
          <ac:chgData name="Dumbuya, Sorie (CDC/DDPHSIS/CPR/DEO)" userId="b2763154-62c3-48c9-a669-d33034204f1e" providerId="ADAL" clId="{C16433BF-68CB-4F19-847F-0E6FFC5F15D5}" dt="2022-10-04T17:41:53.738" v="107" actId="20577"/>
          <ac:spMkLst>
            <pc:docMk/>
            <pc:sldMk cId="3213447376" sldId="268"/>
            <ac:spMk id="2" creationId="{277706C9-5C6E-42BD-B112-286302EF3AF8}"/>
          </ac:spMkLst>
        </pc:spChg>
      </pc:sldChg>
      <pc:sldChg chg="modSp new mod">
        <pc:chgData name="Dumbuya, Sorie (CDC/DDPHSIS/CPR/DEO)" userId="b2763154-62c3-48c9-a669-d33034204f1e" providerId="ADAL" clId="{C16433BF-68CB-4F19-847F-0E6FFC5F15D5}" dt="2022-10-04T17:41:23.025" v="94" actId="5793"/>
        <pc:sldMkLst>
          <pc:docMk/>
          <pc:sldMk cId="1632315958" sldId="273"/>
        </pc:sldMkLst>
        <pc:spChg chg="mod">
          <ac:chgData name="Dumbuya, Sorie (CDC/DDPHSIS/CPR/DEO)" userId="b2763154-62c3-48c9-a669-d33034204f1e" providerId="ADAL" clId="{C16433BF-68CB-4F19-847F-0E6FFC5F15D5}" dt="2022-10-04T17:40:13.659" v="19" actId="20577"/>
          <ac:spMkLst>
            <pc:docMk/>
            <pc:sldMk cId="1632315958" sldId="273"/>
            <ac:spMk id="2" creationId="{9E69C01B-64A1-43F9-B03B-FF0AB0011D3B}"/>
          </ac:spMkLst>
        </pc:spChg>
        <pc:spChg chg="mod">
          <ac:chgData name="Dumbuya, Sorie (CDC/DDPHSIS/CPR/DEO)" userId="b2763154-62c3-48c9-a669-d33034204f1e" providerId="ADAL" clId="{C16433BF-68CB-4F19-847F-0E6FFC5F15D5}" dt="2022-10-04T17:41:23.025" v="94" actId="5793"/>
          <ac:spMkLst>
            <pc:docMk/>
            <pc:sldMk cId="1632315958" sldId="273"/>
            <ac:spMk id="3" creationId="{AE9BBDF1-F56B-4E2E-A772-025966472C39}"/>
          </ac:spMkLst>
        </pc:spChg>
      </pc:sldChg>
      <pc:sldChg chg="add">
        <pc:chgData name="Dumbuya, Sorie (CDC/DDPHSIS/CPR/DEO)" userId="b2763154-62c3-48c9-a669-d33034204f1e" providerId="ADAL" clId="{C16433BF-68CB-4F19-847F-0E6FFC5F15D5}" dt="2022-10-04T17:41:44.449" v="95"/>
        <pc:sldMkLst>
          <pc:docMk/>
          <pc:sldMk cId="3359012847" sldId="274"/>
        </pc:sldMkLst>
      </pc:sldChg>
      <pc:sldChg chg="modSp new mod">
        <pc:chgData name="Dumbuya, Sorie (CDC/DDPHSIS/CPR/DEO)" userId="b2763154-62c3-48c9-a669-d33034204f1e" providerId="ADAL" clId="{C16433BF-68CB-4F19-847F-0E6FFC5F15D5}" dt="2022-10-04T18:00:38.343" v="472" actId="20577"/>
        <pc:sldMkLst>
          <pc:docMk/>
          <pc:sldMk cId="586965049" sldId="275"/>
        </pc:sldMkLst>
        <pc:spChg chg="mod">
          <ac:chgData name="Dumbuya, Sorie (CDC/DDPHSIS/CPR/DEO)" userId="b2763154-62c3-48c9-a669-d33034204f1e" providerId="ADAL" clId="{C16433BF-68CB-4F19-847F-0E6FFC5F15D5}" dt="2022-10-04T17:42:11.100" v="122" actId="20577"/>
          <ac:spMkLst>
            <pc:docMk/>
            <pc:sldMk cId="586965049" sldId="275"/>
            <ac:spMk id="2" creationId="{D980CE82-9B01-4889-98C7-466E66E1C503}"/>
          </ac:spMkLst>
        </pc:spChg>
        <pc:spChg chg="mod">
          <ac:chgData name="Dumbuya, Sorie (CDC/DDPHSIS/CPR/DEO)" userId="b2763154-62c3-48c9-a669-d33034204f1e" providerId="ADAL" clId="{C16433BF-68CB-4F19-847F-0E6FFC5F15D5}" dt="2022-10-04T18:00:38.343" v="472" actId="20577"/>
          <ac:spMkLst>
            <pc:docMk/>
            <pc:sldMk cId="586965049" sldId="275"/>
            <ac:spMk id="3" creationId="{6FFCF72F-C515-421A-87F3-734703A6DA92}"/>
          </ac:spMkLst>
        </pc:spChg>
      </pc:sldChg>
      <pc:sldChg chg="modSp add mod">
        <pc:chgData name="Dumbuya, Sorie (CDC/DDPHSIS/CPR/DEO)" userId="b2763154-62c3-48c9-a669-d33034204f1e" providerId="ADAL" clId="{C16433BF-68CB-4F19-847F-0E6FFC5F15D5}" dt="2022-10-04T17:44:20.153" v="206" actId="20577"/>
        <pc:sldMkLst>
          <pc:docMk/>
          <pc:sldMk cId="1639658928" sldId="276"/>
        </pc:sldMkLst>
        <pc:spChg chg="mod">
          <ac:chgData name="Dumbuya, Sorie (CDC/DDPHSIS/CPR/DEO)" userId="b2763154-62c3-48c9-a669-d33034204f1e" providerId="ADAL" clId="{C16433BF-68CB-4F19-847F-0E6FFC5F15D5}" dt="2022-10-04T17:44:20.153" v="206" actId="20577"/>
          <ac:spMkLst>
            <pc:docMk/>
            <pc:sldMk cId="1639658928" sldId="276"/>
            <ac:spMk id="2" creationId="{277706C9-5C6E-42BD-B112-286302EF3AF8}"/>
          </ac:spMkLst>
        </pc:spChg>
      </pc:sldChg>
      <pc:sldChg chg="modSp add mod">
        <pc:chgData name="Dumbuya, Sorie (CDC/DDPHSIS/CPR/DEO)" userId="b2763154-62c3-48c9-a669-d33034204f1e" providerId="ADAL" clId="{C16433BF-68CB-4F19-847F-0E6FFC5F15D5}" dt="2022-10-04T17:44:32.312" v="225" actId="20577"/>
        <pc:sldMkLst>
          <pc:docMk/>
          <pc:sldMk cId="3097455409" sldId="277"/>
        </pc:sldMkLst>
        <pc:spChg chg="mod">
          <ac:chgData name="Dumbuya, Sorie (CDC/DDPHSIS/CPR/DEO)" userId="b2763154-62c3-48c9-a669-d33034204f1e" providerId="ADAL" clId="{C16433BF-68CB-4F19-847F-0E6FFC5F15D5}" dt="2022-10-04T17:44:32.312" v="225" actId="20577"/>
          <ac:spMkLst>
            <pc:docMk/>
            <pc:sldMk cId="3097455409" sldId="277"/>
            <ac:spMk id="2" creationId="{277706C9-5C6E-42BD-B112-286302EF3AF8}"/>
          </ac:spMkLst>
        </pc:spChg>
      </pc:sldChg>
    </pc:docChg>
  </pc:docChgLst>
</pc:chgInfo>
</file>

<file path=ppt/comments/modernComment_104_6B3BC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F16CDA-1325-42B3-83BC-E465373D7C8D}" authorId="{EB794077-98B0-1DA4-284C-81F82EEEC348}" created="2022-10-04T17:47:16.3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442374" sldId="260"/>
      <ac:spMk id="2" creationId="{06DB064A-3446-4996-8285-36C9066E8141}"/>
      <ac:txMk cp="0" len="37">
        <ac:context len="38" hash="1719099003"/>
      </ac:txMk>
    </ac:txMkLst>
    <p188:pos x="6017640" y="519618"/>
    <p188:replyLst>
      <p188:reply id="{3B7D986B-9A2A-4A08-BA59-19CB6B180181}" authorId="{EB794077-98B0-1DA4-284C-81F82EEEC348}" created="2022-10-04T17:47:58.389">
        <p188:txBody>
          <a:bodyPr/>
          <a:lstStyle/>
          <a:p>
            <a:r>
              <a:rPr lang="en-US"/>
              <a:t>Standardization</a:t>
            </a:r>
          </a:p>
        </p188:txBody>
      </p188:reply>
    </p188:replyLst>
    <p188:txBody>
      <a:bodyPr/>
      <a:lstStyle/>
      <a:p>
        <a:r>
          <a:rPr lang="en-US"/>
          <a:t>Enumerate human resources needed</a:t>
        </a:r>
      </a:p>
    </p188:txBody>
  </p188:cm>
</p188:cmLst>
</file>

<file path=ppt/comments/modernComment_105_329BF6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00C98D-9A6A-4A1D-AA2E-D3A15EB6D6C9}" authorId="{EB794077-98B0-1DA4-284C-81F82EEEC348}" created="2022-10-04T17:53:14.98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49082073" sldId="261"/>
      <ac:spMk id="3" creationId="{F6547EFE-D2CC-4406-A18E-B6FB4753BC21}"/>
      <ac:txMk cp="41" len="10">
        <ac:context len="269" hash="3785687547"/>
      </ac:txMk>
    </ac:txMkLst>
    <p188:pos x="7402198" y="133131"/>
    <p188:txBody>
      <a:bodyPr/>
      <a:lstStyle/>
      <a:p>
        <a:r>
          <a:rPr lang="en-US"/>
          <a:t>Use plain language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48778-6989-4413-8692-3E97EF2E368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E657A2-9362-4CF5-9D4B-7D5C2BEEF993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Generated in Excel by SA </a:t>
          </a:r>
        </a:p>
      </dgm:t>
    </dgm:pt>
    <dgm:pt modelId="{3FC3AF1D-52A3-47BD-B020-63B6857952DA}" type="parTrans" cxnId="{854684A8-481B-4320-8B35-46D1F9637CD2}">
      <dgm:prSet/>
      <dgm:spPr/>
      <dgm:t>
        <a:bodyPr/>
        <a:lstStyle/>
        <a:p>
          <a:endParaRPr lang="en-US"/>
        </a:p>
      </dgm:t>
    </dgm:pt>
    <dgm:pt modelId="{07B65E55-B989-4351-8FB2-D6E012F1EF92}" type="sibTrans" cxnId="{854684A8-481B-4320-8B35-46D1F9637CD2}">
      <dgm:prSet/>
      <dgm:spPr/>
      <dgm:t>
        <a:bodyPr/>
        <a:lstStyle/>
        <a:p>
          <a:endParaRPr lang="en-US"/>
        </a:p>
      </dgm:t>
    </dgm:pt>
    <dgm:pt modelId="{794EDD60-6C9E-4602-845C-51309B919AA8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Copy &amp; pasted into Word template </a:t>
          </a:r>
        </a:p>
      </dgm:t>
    </dgm:pt>
    <dgm:pt modelId="{DA0C1FAA-288C-4316-9A13-6DF2B93AF7B2}" type="parTrans" cxnId="{C5643430-6792-4837-BFDC-108A30524C9D}">
      <dgm:prSet/>
      <dgm:spPr/>
      <dgm:t>
        <a:bodyPr/>
        <a:lstStyle/>
        <a:p>
          <a:endParaRPr lang="en-US"/>
        </a:p>
      </dgm:t>
    </dgm:pt>
    <dgm:pt modelId="{8B8B9917-8FDC-4C75-AEC9-A5B261010E8A}" type="sibTrans" cxnId="{C5643430-6792-4837-BFDC-108A30524C9D}">
      <dgm:prSet/>
      <dgm:spPr/>
      <dgm:t>
        <a:bodyPr/>
        <a:lstStyle/>
        <a:p>
          <a:endParaRPr lang="en-US"/>
        </a:p>
      </dgm:t>
    </dgm:pt>
    <dgm:pt modelId="{31158F6D-1EA0-4EA4-8C90-41B1C14CEB58}" type="pres">
      <dgm:prSet presAssocID="{2E148778-6989-4413-8692-3E97EF2E368C}" presName="Name0" presStyleCnt="0">
        <dgm:presLayoutVars>
          <dgm:dir/>
          <dgm:animLvl val="lvl"/>
          <dgm:resizeHandles val="exact"/>
        </dgm:presLayoutVars>
      </dgm:prSet>
      <dgm:spPr/>
    </dgm:pt>
    <dgm:pt modelId="{9F9424D0-A4A1-47DB-8962-AED9E65517E7}" type="pres">
      <dgm:prSet presAssocID="{1CE657A2-9362-4CF5-9D4B-7D5C2BEEF99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2D494B4-674B-4B55-8FAB-80F6DE1BEDC9}" type="pres">
      <dgm:prSet presAssocID="{07B65E55-B989-4351-8FB2-D6E012F1EF92}" presName="parTxOnlySpace" presStyleCnt="0"/>
      <dgm:spPr/>
    </dgm:pt>
    <dgm:pt modelId="{A40537C8-C85A-4810-80AD-5D3A82E4F7C4}" type="pres">
      <dgm:prSet presAssocID="{794EDD60-6C9E-4602-845C-51309B919AA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5643430-6792-4837-BFDC-108A30524C9D}" srcId="{2E148778-6989-4413-8692-3E97EF2E368C}" destId="{794EDD60-6C9E-4602-845C-51309B919AA8}" srcOrd="1" destOrd="0" parTransId="{DA0C1FAA-288C-4316-9A13-6DF2B93AF7B2}" sibTransId="{8B8B9917-8FDC-4C75-AEC9-A5B261010E8A}"/>
    <dgm:cxn modelId="{ADB91B6B-8C0B-4D56-AB42-8F55EEC3E8F4}" type="presOf" srcId="{794EDD60-6C9E-4602-845C-51309B919AA8}" destId="{A40537C8-C85A-4810-80AD-5D3A82E4F7C4}" srcOrd="0" destOrd="0" presId="urn:microsoft.com/office/officeart/2005/8/layout/chevron1"/>
    <dgm:cxn modelId="{854684A8-481B-4320-8B35-46D1F9637CD2}" srcId="{2E148778-6989-4413-8692-3E97EF2E368C}" destId="{1CE657A2-9362-4CF5-9D4B-7D5C2BEEF993}" srcOrd="0" destOrd="0" parTransId="{3FC3AF1D-52A3-47BD-B020-63B6857952DA}" sibTransId="{07B65E55-B989-4351-8FB2-D6E012F1EF92}"/>
    <dgm:cxn modelId="{04EEE2B2-E252-4D5A-89A0-4EDF47BA9926}" type="presOf" srcId="{1CE657A2-9362-4CF5-9D4B-7D5C2BEEF993}" destId="{9F9424D0-A4A1-47DB-8962-AED9E65517E7}" srcOrd="0" destOrd="0" presId="urn:microsoft.com/office/officeart/2005/8/layout/chevron1"/>
    <dgm:cxn modelId="{76F968C3-0B06-4B1F-8145-0848FDE0A4E3}" type="presOf" srcId="{2E148778-6989-4413-8692-3E97EF2E368C}" destId="{31158F6D-1EA0-4EA4-8C90-41B1C14CEB58}" srcOrd="0" destOrd="0" presId="urn:microsoft.com/office/officeart/2005/8/layout/chevron1"/>
    <dgm:cxn modelId="{57040631-C887-4D4C-9F91-5221D5F86B8D}" type="presParOf" srcId="{31158F6D-1EA0-4EA4-8C90-41B1C14CEB58}" destId="{9F9424D0-A4A1-47DB-8962-AED9E65517E7}" srcOrd="0" destOrd="0" presId="urn:microsoft.com/office/officeart/2005/8/layout/chevron1"/>
    <dgm:cxn modelId="{978510AE-CFA5-4C95-85EA-F1B7A12F0D48}" type="presParOf" srcId="{31158F6D-1EA0-4EA4-8C90-41B1C14CEB58}" destId="{02D494B4-674B-4B55-8FAB-80F6DE1BEDC9}" srcOrd="1" destOrd="0" presId="urn:microsoft.com/office/officeart/2005/8/layout/chevron1"/>
    <dgm:cxn modelId="{869DC05F-0248-4D50-AA16-30833E77A485}" type="presParOf" srcId="{31158F6D-1EA0-4EA4-8C90-41B1C14CEB58}" destId="{A40537C8-C85A-4810-80AD-5D3A82E4F7C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48778-6989-4413-8692-3E97EF2E368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94EDD60-6C9E-4602-845C-51309B919AA8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Screen shot </a:t>
          </a:r>
        </a:p>
      </dgm:t>
    </dgm:pt>
    <dgm:pt modelId="{DA0C1FAA-288C-4316-9A13-6DF2B93AF7B2}" type="parTrans" cxnId="{C5643430-6792-4837-BFDC-108A30524C9D}">
      <dgm:prSet/>
      <dgm:spPr/>
      <dgm:t>
        <a:bodyPr/>
        <a:lstStyle/>
        <a:p>
          <a:endParaRPr lang="en-US"/>
        </a:p>
      </dgm:t>
    </dgm:pt>
    <dgm:pt modelId="{8B8B9917-8FDC-4C75-AEC9-A5B261010E8A}" type="sibTrans" cxnId="{C5643430-6792-4837-BFDC-108A30524C9D}">
      <dgm:prSet/>
      <dgm:spPr/>
      <dgm:t>
        <a:bodyPr/>
        <a:lstStyle/>
        <a:p>
          <a:endParaRPr lang="en-US"/>
        </a:p>
      </dgm:t>
    </dgm:pt>
    <dgm:pt modelId="{631933E9-9E32-438A-9AE8-552503788A0B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Inserted in Word template </a:t>
          </a:r>
        </a:p>
      </dgm:t>
    </dgm:pt>
    <dgm:pt modelId="{11FF5F2D-00EE-4D38-9657-6FDCCA1A3F44}" type="parTrans" cxnId="{40A701AE-F48D-45F6-9CAA-4E86058F819C}">
      <dgm:prSet/>
      <dgm:spPr/>
      <dgm:t>
        <a:bodyPr/>
        <a:lstStyle/>
        <a:p>
          <a:endParaRPr lang="en-US"/>
        </a:p>
      </dgm:t>
    </dgm:pt>
    <dgm:pt modelId="{5E3EE993-558A-47FB-8568-DBE474DA8B6C}" type="sibTrans" cxnId="{40A701AE-F48D-45F6-9CAA-4E86058F819C}">
      <dgm:prSet/>
      <dgm:spPr/>
      <dgm:t>
        <a:bodyPr/>
        <a:lstStyle/>
        <a:p>
          <a:endParaRPr lang="en-US"/>
        </a:p>
      </dgm:t>
    </dgm:pt>
    <dgm:pt modelId="{31158F6D-1EA0-4EA4-8C90-41B1C14CEB58}" type="pres">
      <dgm:prSet presAssocID="{2E148778-6989-4413-8692-3E97EF2E368C}" presName="Name0" presStyleCnt="0">
        <dgm:presLayoutVars>
          <dgm:dir/>
          <dgm:animLvl val="lvl"/>
          <dgm:resizeHandles val="exact"/>
        </dgm:presLayoutVars>
      </dgm:prSet>
      <dgm:spPr/>
    </dgm:pt>
    <dgm:pt modelId="{A40537C8-C85A-4810-80AD-5D3A82E4F7C4}" type="pres">
      <dgm:prSet presAssocID="{794EDD60-6C9E-4602-845C-51309B919AA8}" presName="parTxOnly" presStyleLbl="node1" presStyleIdx="0" presStyleCnt="2" custScaleX="44119" custScaleY="120184" custLinFactNeighborX="-52852" custLinFactNeighborY="-1759">
        <dgm:presLayoutVars>
          <dgm:chMax val="0"/>
          <dgm:chPref val="0"/>
          <dgm:bulletEnabled val="1"/>
        </dgm:presLayoutVars>
      </dgm:prSet>
      <dgm:spPr/>
    </dgm:pt>
    <dgm:pt modelId="{7931AB72-54DC-4FBA-A306-57F9658DF7AF}" type="pres">
      <dgm:prSet presAssocID="{8B8B9917-8FDC-4C75-AEC9-A5B261010E8A}" presName="parTxOnlySpace" presStyleCnt="0"/>
      <dgm:spPr/>
    </dgm:pt>
    <dgm:pt modelId="{74552EA4-9640-4523-865D-7230279A6024}" type="pres">
      <dgm:prSet presAssocID="{631933E9-9E32-438A-9AE8-552503788A0B}" presName="parTxOnly" presStyleLbl="node1" presStyleIdx="1" presStyleCnt="2" custScaleX="48325" custScaleY="119769" custLinFactNeighborX="3148" custLinFactNeighborY="-3127">
        <dgm:presLayoutVars>
          <dgm:chMax val="0"/>
          <dgm:chPref val="0"/>
          <dgm:bulletEnabled val="1"/>
        </dgm:presLayoutVars>
      </dgm:prSet>
      <dgm:spPr/>
    </dgm:pt>
  </dgm:ptLst>
  <dgm:cxnLst>
    <dgm:cxn modelId="{C5643430-6792-4837-BFDC-108A30524C9D}" srcId="{2E148778-6989-4413-8692-3E97EF2E368C}" destId="{794EDD60-6C9E-4602-845C-51309B919AA8}" srcOrd="0" destOrd="0" parTransId="{DA0C1FAA-288C-4316-9A13-6DF2B93AF7B2}" sibTransId="{8B8B9917-8FDC-4C75-AEC9-A5B261010E8A}"/>
    <dgm:cxn modelId="{ADB91B6B-8C0B-4D56-AB42-8F55EEC3E8F4}" type="presOf" srcId="{794EDD60-6C9E-4602-845C-51309B919AA8}" destId="{A40537C8-C85A-4810-80AD-5D3A82E4F7C4}" srcOrd="0" destOrd="0" presId="urn:microsoft.com/office/officeart/2005/8/layout/chevron1"/>
    <dgm:cxn modelId="{6A181FA8-E0E7-4618-9AAD-434CF399C014}" type="presOf" srcId="{631933E9-9E32-438A-9AE8-552503788A0B}" destId="{74552EA4-9640-4523-865D-7230279A6024}" srcOrd="0" destOrd="0" presId="urn:microsoft.com/office/officeart/2005/8/layout/chevron1"/>
    <dgm:cxn modelId="{40A701AE-F48D-45F6-9CAA-4E86058F819C}" srcId="{2E148778-6989-4413-8692-3E97EF2E368C}" destId="{631933E9-9E32-438A-9AE8-552503788A0B}" srcOrd="1" destOrd="0" parTransId="{11FF5F2D-00EE-4D38-9657-6FDCCA1A3F44}" sibTransId="{5E3EE993-558A-47FB-8568-DBE474DA8B6C}"/>
    <dgm:cxn modelId="{76F968C3-0B06-4B1F-8145-0848FDE0A4E3}" type="presOf" srcId="{2E148778-6989-4413-8692-3E97EF2E368C}" destId="{31158F6D-1EA0-4EA4-8C90-41B1C14CEB58}" srcOrd="0" destOrd="0" presId="urn:microsoft.com/office/officeart/2005/8/layout/chevron1"/>
    <dgm:cxn modelId="{869DC05F-0248-4D50-AA16-30833E77A485}" type="presParOf" srcId="{31158F6D-1EA0-4EA4-8C90-41B1C14CEB58}" destId="{A40537C8-C85A-4810-80AD-5D3A82E4F7C4}" srcOrd="0" destOrd="0" presId="urn:microsoft.com/office/officeart/2005/8/layout/chevron1"/>
    <dgm:cxn modelId="{43D79E38-231A-41E6-9A06-AA40A3C63F45}" type="presParOf" srcId="{31158F6D-1EA0-4EA4-8C90-41B1C14CEB58}" destId="{7931AB72-54DC-4FBA-A306-57F9658DF7AF}" srcOrd="1" destOrd="0" presId="urn:microsoft.com/office/officeart/2005/8/layout/chevron1"/>
    <dgm:cxn modelId="{B2760DA0-577F-402A-845F-1D75878285CF}" type="presParOf" srcId="{31158F6D-1EA0-4EA4-8C90-41B1C14CEB58}" destId="{74552EA4-9640-4523-865D-7230279A602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48778-6989-4413-8692-3E97EF2E368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E657A2-9362-4CF5-9D4B-7D5C2BEEF993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Generated in Power BI by SA </a:t>
          </a:r>
        </a:p>
      </dgm:t>
    </dgm:pt>
    <dgm:pt modelId="{3FC3AF1D-52A3-47BD-B020-63B6857952DA}" type="parTrans" cxnId="{854684A8-481B-4320-8B35-46D1F9637CD2}">
      <dgm:prSet/>
      <dgm:spPr/>
      <dgm:t>
        <a:bodyPr/>
        <a:lstStyle/>
        <a:p>
          <a:endParaRPr lang="en-US"/>
        </a:p>
      </dgm:t>
    </dgm:pt>
    <dgm:pt modelId="{07B65E55-B989-4351-8FB2-D6E012F1EF92}" type="sibTrans" cxnId="{854684A8-481B-4320-8B35-46D1F9637CD2}">
      <dgm:prSet/>
      <dgm:spPr/>
      <dgm:t>
        <a:bodyPr/>
        <a:lstStyle/>
        <a:p>
          <a:endParaRPr lang="en-US"/>
        </a:p>
      </dgm:t>
    </dgm:pt>
    <dgm:pt modelId="{31158F6D-1EA0-4EA4-8C90-41B1C14CEB58}" type="pres">
      <dgm:prSet presAssocID="{2E148778-6989-4413-8692-3E97EF2E368C}" presName="Name0" presStyleCnt="0">
        <dgm:presLayoutVars>
          <dgm:dir/>
          <dgm:animLvl val="lvl"/>
          <dgm:resizeHandles val="exact"/>
        </dgm:presLayoutVars>
      </dgm:prSet>
      <dgm:spPr/>
    </dgm:pt>
    <dgm:pt modelId="{9F9424D0-A4A1-47DB-8962-AED9E65517E7}" type="pres">
      <dgm:prSet presAssocID="{1CE657A2-9362-4CF5-9D4B-7D5C2BEEF993}" presName="parTxOnly" presStyleLbl="node1" presStyleIdx="0" presStyleCnt="1" custScaleX="799803" custScaleY="918988" custLinFactNeighborX="-7472" custLinFactNeighborY="82406">
        <dgm:presLayoutVars>
          <dgm:chMax val="0"/>
          <dgm:chPref val="0"/>
          <dgm:bulletEnabled val="1"/>
        </dgm:presLayoutVars>
      </dgm:prSet>
      <dgm:spPr/>
    </dgm:pt>
  </dgm:ptLst>
  <dgm:cxnLst>
    <dgm:cxn modelId="{854684A8-481B-4320-8B35-46D1F9637CD2}" srcId="{2E148778-6989-4413-8692-3E97EF2E368C}" destId="{1CE657A2-9362-4CF5-9D4B-7D5C2BEEF993}" srcOrd="0" destOrd="0" parTransId="{3FC3AF1D-52A3-47BD-B020-63B6857952DA}" sibTransId="{07B65E55-B989-4351-8FB2-D6E012F1EF92}"/>
    <dgm:cxn modelId="{04EEE2B2-E252-4D5A-89A0-4EDF47BA9926}" type="presOf" srcId="{1CE657A2-9362-4CF5-9D4B-7D5C2BEEF993}" destId="{9F9424D0-A4A1-47DB-8962-AED9E65517E7}" srcOrd="0" destOrd="0" presId="urn:microsoft.com/office/officeart/2005/8/layout/chevron1"/>
    <dgm:cxn modelId="{76F968C3-0B06-4B1F-8145-0848FDE0A4E3}" type="presOf" srcId="{2E148778-6989-4413-8692-3E97EF2E368C}" destId="{31158F6D-1EA0-4EA4-8C90-41B1C14CEB58}" srcOrd="0" destOrd="0" presId="urn:microsoft.com/office/officeart/2005/8/layout/chevron1"/>
    <dgm:cxn modelId="{57040631-C887-4D4C-9F91-5221D5F86B8D}" type="presParOf" srcId="{31158F6D-1EA0-4EA4-8C90-41B1C14CEB58}" destId="{9F9424D0-A4A1-47DB-8962-AED9E65517E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48778-6989-4413-8692-3E97EF2E368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B418BD-EC3B-45A3-88B1-C443A7CCCAA0}">
      <dgm:prSet phldrT="[Text]" custT="1"/>
      <dgm:spPr>
        <a:solidFill>
          <a:schemeClr val="tx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</a:rPr>
            <a:t>Received from Task Force</a:t>
          </a:r>
        </a:p>
      </dgm:t>
    </dgm:pt>
    <dgm:pt modelId="{3A59D179-DD74-4429-BACB-5FFE8C21FBB1}" type="parTrans" cxnId="{9CC6A5C9-0BBC-4F61-9B7B-90ADB4F14D92}">
      <dgm:prSet/>
      <dgm:spPr/>
      <dgm:t>
        <a:bodyPr/>
        <a:lstStyle/>
        <a:p>
          <a:endParaRPr lang="en-US"/>
        </a:p>
      </dgm:t>
    </dgm:pt>
    <dgm:pt modelId="{95FFEA69-BAFE-49C5-8753-B445CE472739}" type="sibTrans" cxnId="{9CC6A5C9-0BBC-4F61-9B7B-90ADB4F14D92}">
      <dgm:prSet/>
      <dgm:spPr/>
      <dgm:t>
        <a:bodyPr/>
        <a:lstStyle/>
        <a:p>
          <a:endParaRPr lang="en-US"/>
        </a:p>
      </dgm:t>
    </dgm:pt>
    <dgm:pt modelId="{31158F6D-1EA0-4EA4-8C90-41B1C14CEB58}" type="pres">
      <dgm:prSet presAssocID="{2E148778-6989-4413-8692-3E97EF2E368C}" presName="Name0" presStyleCnt="0">
        <dgm:presLayoutVars>
          <dgm:dir/>
          <dgm:animLvl val="lvl"/>
          <dgm:resizeHandles val="exact"/>
        </dgm:presLayoutVars>
      </dgm:prSet>
      <dgm:spPr/>
    </dgm:pt>
    <dgm:pt modelId="{AA6C9FE2-7192-4A4E-A7D1-849076FF86D6}" type="pres">
      <dgm:prSet presAssocID="{D2B418BD-EC3B-45A3-88B1-C443A7CCCAA0}" presName="parTxOnly" presStyleLbl="node1" presStyleIdx="0" presStyleCnt="1" custScaleX="515136" custScaleY="445217" custLinFactX="-67428" custLinFactY="-100000" custLinFactNeighborX="-100000" custLinFactNeighborY="-156457">
        <dgm:presLayoutVars>
          <dgm:chMax val="0"/>
          <dgm:chPref val="0"/>
          <dgm:bulletEnabled val="1"/>
        </dgm:presLayoutVars>
      </dgm:prSet>
      <dgm:spPr/>
    </dgm:pt>
  </dgm:ptLst>
  <dgm:cxnLst>
    <dgm:cxn modelId="{76F968C3-0B06-4B1F-8145-0848FDE0A4E3}" type="presOf" srcId="{2E148778-6989-4413-8692-3E97EF2E368C}" destId="{31158F6D-1EA0-4EA4-8C90-41B1C14CEB58}" srcOrd="0" destOrd="0" presId="urn:microsoft.com/office/officeart/2005/8/layout/chevron1"/>
    <dgm:cxn modelId="{9CC6A5C9-0BBC-4F61-9B7B-90ADB4F14D92}" srcId="{2E148778-6989-4413-8692-3E97EF2E368C}" destId="{D2B418BD-EC3B-45A3-88B1-C443A7CCCAA0}" srcOrd="0" destOrd="0" parTransId="{3A59D179-DD74-4429-BACB-5FFE8C21FBB1}" sibTransId="{95FFEA69-BAFE-49C5-8753-B445CE472739}"/>
    <dgm:cxn modelId="{773015E5-8829-4EA8-A081-5112F7DCACC3}" type="presOf" srcId="{D2B418BD-EC3B-45A3-88B1-C443A7CCCAA0}" destId="{AA6C9FE2-7192-4A4E-A7D1-849076FF86D6}" srcOrd="0" destOrd="0" presId="urn:microsoft.com/office/officeart/2005/8/layout/chevron1"/>
    <dgm:cxn modelId="{127BB691-DB06-49C0-A839-36396FFC4714}" type="presParOf" srcId="{31158F6D-1EA0-4EA4-8C90-41B1C14CEB58}" destId="{AA6C9FE2-7192-4A4E-A7D1-849076FF86D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141FCA-ACEE-4E2E-B2E6-E98536308FE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A3940-B6C0-4D59-AEF3-B34DD4BB1E84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Report Compilation</a:t>
          </a:r>
        </a:p>
      </dgm:t>
    </dgm:pt>
    <dgm:pt modelId="{79563B90-7121-4B53-A4E6-51E306F557F8}" type="parTrans" cxnId="{0ED3E449-CB25-4210-9A77-E3AF9BD36A1E}">
      <dgm:prSet/>
      <dgm:spPr/>
      <dgm:t>
        <a:bodyPr/>
        <a:lstStyle/>
        <a:p>
          <a:endParaRPr lang="en-US"/>
        </a:p>
      </dgm:t>
    </dgm:pt>
    <dgm:pt modelId="{FBBEAC7B-9496-4635-943B-3E7EEEFF36FC}" type="sibTrans" cxnId="{0ED3E449-CB25-4210-9A77-E3AF9BD36A1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3437E855-9103-4E10-A8E5-5A61C4162E79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Software Development Life Cycle</a:t>
          </a:r>
        </a:p>
      </dgm:t>
    </dgm:pt>
    <dgm:pt modelId="{1B062FAB-0758-4EBA-AFC1-CC939CCE0CE0}" type="parTrans" cxnId="{2ECDF87D-C6BE-4EA2-9AA1-6252014055D8}">
      <dgm:prSet/>
      <dgm:spPr/>
      <dgm:t>
        <a:bodyPr/>
        <a:lstStyle/>
        <a:p>
          <a:endParaRPr lang="en-US"/>
        </a:p>
      </dgm:t>
    </dgm:pt>
    <dgm:pt modelId="{547F7846-4276-477D-9F5A-C24F897EE896}" type="sibTrans" cxnId="{2ECDF87D-C6BE-4EA2-9AA1-6252014055D8}">
      <dgm:prSet/>
      <dgm:spPr/>
      <dgm:t>
        <a:bodyPr/>
        <a:lstStyle/>
        <a:p>
          <a:endParaRPr lang="en-US"/>
        </a:p>
      </dgm:t>
    </dgm:pt>
    <dgm:pt modelId="{7273374E-0938-421B-909F-1E85C311C8EE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Implementing new features</a:t>
          </a:r>
        </a:p>
      </dgm:t>
    </dgm:pt>
    <dgm:pt modelId="{7C985E46-479D-46FC-AB10-F9FF1B30A501}" type="parTrans" cxnId="{B775C1F0-A6E4-42DF-A748-EF402107B71F}">
      <dgm:prSet/>
      <dgm:spPr/>
      <dgm:t>
        <a:bodyPr/>
        <a:lstStyle/>
        <a:p>
          <a:endParaRPr lang="en-US"/>
        </a:p>
      </dgm:t>
    </dgm:pt>
    <dgm:pt modelId="{38B67AB3-3CF3-48F6-B6C0-B5C4E0D23432}" type="sibTrans" cxnId="{B775C1F0-A6E4-42DF-A748-EF402107B71F}">
      <dgm:prSet/>
      <dgm:spPr/>
      <dgm:t>
        <a:bodyPr/>
        <a:lstStyle/>
        <a:p>
          <a:endParaRPr lang="en-US"/>
        </a:p>
      </dgm:t>
    </dgm:pt>
    <dgm:pt modelId="{39CE16E8-248D-4CBA-83B3-5996BD5C9277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Fixing bugs</a:t>
          </a:r>
        </a:p>
      </dgm:t>
    </dgm:pt>
    <dgm:pt modelId="{DED97C8E-712B-4B8F-828B-E7AE19F7E73E}" type="parTrans" cxnId="{4593DB1C-A6C8-4859-A3C6-846E62DD1507}">
      <dgm:prSet/>
      <dgm:spPr/>
      <dgm:t>
        <a:bodyPr/>
        <a:lstStyle/>
        <a:p>
          <a:endParaRPr lang="en-US"/>
        </a:p>
      </dgm:t>
    </dgm:pt>
    <dgm:pt modelId="{20E75C06-79F0-478F-B2BA-9A1C79D4ED9B}" type="sibTrans" cxnId="{4593DB1C-A6C8-4859-A3C6-846E62DD1507}">
      <dgm:prSet/>
      <dgm:spPr/>
      <dgm:t>
        <a:bodyPr/>
        <a:lstStyle/>
        <a:p>
          <a:endParaRPr lang="en-US"/>
        </a:p>
      </dgm:t>
    </dgm:pt>
    <dgm:pt modelId="{2FA31EA5-B008-42AE-BB85-339BD78D8F25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Improving performance</a:t>
          </a:r>
        </a:p>
      </dgm:t>
    </dgm:pt>
    <dgm:pt modelId="{0680719A-AB9B-4EAD-9777-E92C1A188F6C}" type="parTrans" cxnId="{5E655CD6-A201-47FD-BDB2-BD86D9D5E2BD}">
      <dgm:prSet/>
      <dgm:spPr/>
      <dgm:t>
        <a:bodyPr/>
        <a:lstStyle/>
        <a:p>
          <a:endParaRPr lang="en-US"/>
        </a:p>
      </dgm:t>
    </dgm:pt>
    <dgm:pt modelId="{CA8EB54A-DB2B-49A1-B2C7-05AC4BBBD9DA}" type="sibTrans" cxnId="{5E655CD6-A201-47FD-BDB2-BD86D9D5E2BD}">
      <dgm:prSet/>
      <dgm:spPr/>
      <dgm:t>
        <a:bodyPr/>
        <a:lstStyle/>
        <a:p>
          <a:endParaRPr lang="en-US"/>
        </a:p>
      </dgm:t>
    </dgm:pt>
    <dgm:pt modelId="{6566AF2B-C9BA-4DB2-B73D-2DC2D4C70A9F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Unit testing</a:t>
          </a:r>
        </a:p>
      </dgm:t>
    </dgm:pt>
    <dgm:pt modelId="{9BC27F97-C83C-4B31-9207-44D2ED85695C}" type="parTrans" cxnId="{A2D60F7B-D59F-45EF-91F8-B157F4268BA0}">
      <dgm:prSet/>
      <dgm:spPr/>
      <dgm:t>
        <a:bodyPr/>
        <a:lstStyle/>
        <a:p>
          <a:endParaRPr lang="en-US"/>
        </a:p>
      </dgm:t>
    </dgm:pt>
    <dgm:pt modelId="{4A3BC976-D94E-4EC2-8E52-31D607FDC62B}" type="sibTrans" cxnId="{A2D60F7B-D59F-45EF-91F8-B157F4268BA0}">
      <dgm:prSet/>
      <dgm:spPr/>
      <dgm:t>
        <a:bodyPr/>
        <a:lstStyle/>
        <a:p>
          <a:endParaRPr lang="en-US"/>
        </a:p>
      </dgm:t>
    </dgm:pt>
    <dgm:pt modelId="{4DC6FF76-6F27-4870-BBA7-5364E93AB6B1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And so on…</a:t>
          </a:r>
        </a:p>
      </dgm:t>
    </dgm:pt>
    <dgm:pt modelId="{A4D94D51-D36B-4D7D-B414-D43023E3D87F}" type="parTrans" cxnId="{CBBC19EA-018A-471B-B33A-A2B83D584B9F}">
      <dgm:prSet/>
      <dgm:spPr/>
      <dgm:t>
        <a:bodyPr/>
        <a:lstStyle/>
        <a:p>
          <a:endParaRPr lang="en-US"/>
        </a:p>
      </dgm:t>
    </dgm:pt>
    <dgm:pt modelId="{6B455986-A8F7-45B1-9F64-0A909E0F62C8}" type="sibTrans" cxnId="{CBBC19EA-018A-471B-B33A-A2B83D584B9F}">
      <dgm:prSet/>
      <dgm:spPr/>
      <dgm:t>
        <a:bodyPr/>
        <a:lstStyle/>
        <a:p>
          <a:endParaRPr lang="en-US"/>
        </a:p>
      </dgm:t>
    </dgm:pt>
    <dgm:pt modelId="{46665F7F-B3E8-4417-9BA7-6C657AF91C96}" type="pres">
      <dgm:prSet presAssocID="{D6141FCA-ACEE-4E2E-B2E6-E98536308FE3}" presName="linearFlow" presStyleCnt="0">
        <dgm:presLayoutVars>
          <dgm:dir/>
          <dgm:animLvl val="lvl"/>
          <dgm:resizeHandles val="exact"/>
        </dgm:presLayoutVars>
      </dgm:prSet>
      <dgm:spPr/>
    </dgm:pt>
    <dgm:pt modelId="{68E3364B-4A06-4772-BA8A-0601A134CC0D}" type="pres">
      <dgm:prSet presAssocID="{E75A3940-B6C0-4D59-AEF3-B34DD4BB1E84}" presName="composite" presStyleCnt="0"/>
      <dgm:spPr/>
    </dgm:pt>
    <dgm:pt modelId="{80180F8A-7ECA-4353-98AC-53B4362A1F1A}" type="pres">
      <dgm:prSet presAssocID="{E75A3940-B6C0-4D59-AEF3-B34DD4BB1E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D6E6910-8279-4F33-B61D-BD68E029E834}" type="pres">
      <dgm:prSet presAssocID="{E75A3940-B6C0-4D59-AEF3-B34DD4BB1E84}" presName="parSh" presStyleLbl="node1" presStyleIdx="0" presStyleCnt="2"/>
      <dgm:spPr/>
    </dgm:pt>
    <dgm:pt modelId="{DB1138E1-616C-4D2E-B5FA-E5CA265475AC}" type="pres">
      <dgm:prSet presAssocID="{E75A3940-B6C0-4D59-AEF3-B34DD4BB1E84}" presName="desTx" presStyleLbl="fgAcc1" presStyleIdx="0" presStyleCnt="2" custScaleX="78123">
        <dgm:presLayoutVars>
          <dgm:bulletEnabled val="1"/>
        </dgm:presLayoutVars>
      </dgm:prSet>
      <dgm:spPr>
        <a:noFill/>
        <a:ln>
          <a:noFill/>
        </a:ln>
      </dgm:spPr>
    </dgm:pt>
    <dgm:pt modelId="{FA5F1A2C-503D-4087-9AEA-46B2AE909044}" type="pres">
      <dgm:prSet presAssocID="{FBBEAC7B-9496-4635-943B-3E7EEEFF36FC}" presName="sibTrans" presStyleLbl="sibTrans2D1" presStyleIdx="0" presStyleCnt="1" custScaleY="56481" custLinFactNeighborX="22871" custLinFactNeighborY="35146"/>
      <dgm:spPr/>
    </dgm:pt>
    <dgm:pt modelId="{B5B985BE-EE8A-46B6-AEB3-5FA7BBC0621A}" type="pres">
      <dgm:prSet presAssocID="{FBBEAC7B-9496-4635-943B-3E7EEEFF36FC}" presName="connTx" presStyleLbl="sibTrans2D1" presStyleIdx="0" presStyleCnt="1"/>
      <dgm:spPr/>
    </dgm:pt>
    <dgm:pt modelId="{BF545735-9C93-409B-B976-FD88C38387EC}" type="pres">
      <dgm:prSet presAssocID="{3437E855-9103-4E10-A8E5-5A61C4162E79}" presName="composite" presStyleCnt="0"/>
      <dgm:spPr/>
    </dgm:pt>
    <dgm:pt modelId="{762FCF42-4DDF-4869-A8C1-69942C3D9A5F}" type="pres">
      <dgm:prSet presAssocID="{3437E855-9103-4E10-A8E5-5A61C4162E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856602-92C5-4AA7-B622-AB531E8E7BC0}" type="pres">
      <dgm:prSet presAssocID="{3437E855-9103-4E10-A8E5-5A61C4162E79}" presName="parSh" presStyleLbl="node1" presStyleIdx="1" presStyleCnt="2"/>
      <dgm:spPr/>
    </dgm:pt>
    <dgm:pt modelId="{9EAAC111-41A8-408F-9A40-3EEE924F66B7}" type="pres">
      <dgm:prSet presAssocID="{3437E855-9103-4E10-A8E5-5A61C4162E7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5847E807-25AE-45E0-9115-9B4541B0AD3E}" type="presOf" srcId="{39CE16E8-248D-4CBA-83B3-5996BD5C9277}" destId="{9EAAC111-41A8-408F-9A40-3EEE924F66B7}" srcOrd="0" destOrd="1" presId="urn:microsoft.com/office/officeart/2005/8/layout/process3"/>
    <dgm:cxn modelId="{5CE06E1C-4D83-4515-918B-A3E087505040}" type="presOf" srcId="{6566AF2B-C9BA-4DB2-B73D-2DC2D4C70A9F}" destId="{9EAAC111-41A8-408F-9A40-3EEE924F66B7}" srcOrd="0" destOrd="3" presId="urn:microsoft.com/office/officeart/2005/8/layout/process3"/>
    <dgm:cxn modelId="{4593DB1C-A6C8-4859-A3C6-846E62DD1507}" srcId="{3437E855-9103-4E10-A8E5-5A61C4162E79}" destId="{39CE16E8-248D-4CBA-83B3-5996BD5C9277}" srcOrd="1" destOrd="0" parTransId="{DED97C8E-712B-4B8F-828B-E7AE19F7E73E}" sibTransId="{20E75C06-79F0-478F-B2BA-9A1C79D4ED9B}"/>
    <dgm:cxn modelId="{FEFAD01E-A744-47F3-9C50-9E2BEC265CAB}" type="presOf" srcId="{E75A3940-B6C0-4D59-AEF3-B34DD4BB1E84}" destId="{2D6E6910-8279-4F33-B61D-BD68E029E834}" srcOrd="1" destOrd="0" presId="urn:microsoft.com/office/officeart/2005/8/layout/process3"/>
    <dgm:cxn modelId="{0ED3E449-CB25-4210-9A77-E3AF9BD36A1E}" srcId="{D6141FCA-ACEE-4E2E-B2E6-E98536308FE3}" destId="{E75A3940-B6C0-4D59-AEF3-B34DD4BB1E84}" srcOrd="0" destOrd="0" parTransId="{79563B90-7121-4B53-A4E6-51E306F557F8}" sibTransId="{FBBEAC7B-9496-4635-943B-3E7EEEFF36FC}"/>
    <dgm:cxn modelId="{A2D60F7B-D59F-45EF-91F8-B157F4268BA0}" srcId="{3437E855-9103-4E10-A8E5-5A61C4162E79}" destId="{6566AF2B-C9BA-4DB2-B73D-2DC2D4C70A9F}" srcOrd="3" destOrd="0" parTransId="{9BC27F97-C83C-4B31-9207-44D2ED85695C}" sibTransId="{4A3BC976-D94E-4EC2-8E52-31D607FDC62B}"/>
    <dgm:cxn modelId="{2ECDF87D-C6BE-4EA2-9AA1-6252014055D8}" srcId="{D6141FCA-ACEE-4E2E-B2E6-E98536308FE3}" destId="{3437E855-9103-4E10-A8E5-5A61C4162E79}" srcOrd="1" destOrd="0" parTransId="{1B062FAB-0758-4EBA-AFC1-CC939CCE0CE0}" sibTransId="{547F7846-4276-477D-9F5A-C24F897EE896}"/>
    <dgm:cxn modelId="{3C186298-70D8-4DCE-BE56-54C8C0A7BB5E}" type="presOf" srcId="{D6141FCA-ACEE-4E2E-B2E6-E98536308FE3}" destId="{46665F7F-B3E8-4417-9BA7-6C657AF91C96}" srcOrd="0" destOrd="0" presId="urn:microsoft.com/office/officeart/2005/8/layout/process3"/>
    <dgm:cxn modelId="{33437EA0-308D-4C20-A7CE-1F2CAC7E75E2}" type="presOf" srcId="{E75A3940-B6C0-4D59-AEF3-B34DD4BB1E84}" destId="{80180F8A-7ECA-4353-98AC-53B4362A1F1A}" srcOrd="0" destOrd="0" presId="urn:microsoft.com/office/officeart/2005/8/layout/process3"/>
    <dgm:cxn modelId="{8D3FBAD2-776E-4A1D-B4C8-BA3B9822B138}" type="presOf" srcId="{7273374E-0938-421B-909F-1E85C311C8EE}" destId="{9EAAC111-41A8-408F-9A40-3EEE924F66B7}" srcOrd="0" destOrd="0" presId="urn:microsoft.com/office/officeart/2005/8/layout/process3"/>
    <dgm:cxn modelId="{5E655CD6-A201-47FD-BDB2-BD86D9D5E2BD}" srcId="{3437E855-9103-4E10-A8E5-5A61C4162E79}" destId="{2FA31EA5-B008-42AE-BB85-339BD78D8F25}" srcOrd="2" destOrd="0" parTransId="{0680719A-AB9B-4EAD-9777-E92C1A188F6C}" sibTransId="{CA8EB54A-DB2B-49A1-B2C7-05AC4BBBD9DA}"/>
    <dgm:cxn modelId="{E7A160D8-A6AB-40D5-9F4B-2A2208469A41}" type="presOf" srcId="{FBBEAC7B-9496-4635-943B-3E7EEEFF36FC}" destId="{B5B985BE-EE8A-46B6-AEB3-5FA7BBC0621A}" srcOrd="1" destOrd="0" presId="urn:microsoft.com/office/officeart/2005/8/layout/process3"/>
    <dgm:cxn modelId="{3FBE0DE6-840F-4AD9-8F78-6F7FB7D55A85}" type="presOf" srcId="{3437E855-9103-4E10-A8E5-5A61C4162E79}" destId="{762FCF42-4DDF-4869-A8C1-69942C3D9A5F}" srcOrd="0" destOrd="0" presId="urn:microsoft.com/office/officeart/2005/8/layout/process3"/>
    <dgm:cxn modelId="{2FCA49E9-3574-47EA-8E89-D94B8FCCA446}" type="presOf" srcId="{FBBEAC7B-9496-4635-943B-3E7EEEFF36FC}" destId="{FA5F1A2C-503D-4087-9AEA-46B2AE909044}" srcOrd="0" destOrd="0" presId="urn:microsoft.com/office/officeart/2005/8/layout/process3"/>
    <dgm:cxn modelId="{CBBC19EA-018A-471B-B33A-A2B83D584B9F}" srcId="{3437E855-9103-4E10-A8E5-5A61C4162E79}" destId="{4DC6FF76-6F27-4870-BBA7-5364E93AB6B1}" srcOrd="4" destOrd="0" parTransId="{A4D94D51-D36B-4D7D-B414-D43023E3D87F}" sibTransId="{6B455986-A8F7-45B1-9F64-0A909E0F62C8}"/>
    <dgm:cxn modelId="{F27215EB-7152-428C-B7CB-AE7326DE6E0D}" type="presOf" srcId="{2FA31EA5-B008-42AE-BB85-339BD78D8F25}" destId="{9EAAC111-41A8-408F-9A40-3EEE924F66B7}" srcOrd="0" destOrd="2" presId="urn:microsoft.com/office/officeart/2005/8/layout/process3"/>
    <dgm:cxn modelId="{B775C1F0-A6E4-42DF-A748-EF402107B71F}" srcId="{3437E855-9103-4E10-A8E5-5A61C4162E79}" destId="{7273374E-0938-421B-909F-1E85C311C8EE}" srcOrd="0" destOrd="0" parTransId="{7C985E46-479D-46FC-AB10-F9FF1B30A501}" sibTransId="{38B67AB3-3CF3-48F6-B6C0-B5C4E0D23432}"/>
    <dgm:cxn modelId="{728A26FA-1964-46E1-9E12-3C14327A462F}" type="presOf" srcId="{3437E855-9103-4E10-A8E5-5A61C4162E79}" destId="{F7856602-92C5-4AA7-B622-AB531E8E7BC0}" srcOrd="1" destOrd="0" presId="urn:microsoft.com/office/officeart/2005/8/layout/process3"/>
    <dgm:cxn modelId="{2EC4CDFA-78AA-467E-9552-8FDE43A2B6F0}" type="presOf" srcId="{4DC6FF76-6F27-4870-BBA7-5364E93AB6B1}" destId="{9EAAC111-41A8-408F-9A40-3EEE924F66B7}" srcOrd="0" destOrd="4" presId="urn:microsoft.com/office/officeart/2005/8/layout/process3"/>
    <dgm:cxn modelId="{3063AA59-4C5C-454E-AAB7-431978F98BBF}" type="presParOf" srcId="{46665F7F-B3E8-4417-9BA7-6C657AF91C96}" destId="{68E3364B-4A06-4772-BA8A-0601A134CC0D}" srcOrd="0" destOrd="0" presId="urn:microsoft.com/office/officeart/2005/8/layout/process3"/>
    <dgm:cxn modelId="{132BE369-6ACC-425F-A68A-61479F280F31}" type="presParOf" srcId="{68E3364B-4A06-4772-BA8A-0601A134CC0D}" destId="{80180F8A-7ECA-4353-98AC-53B4362A1F1A}" srcOrd="0" destOrd="0" presId="urn:microsoft.com/office/officeart/2005/8/layout/process3"/>
    <dgm:cxn modelId="{66EDCBA0-D6C8-4ACC-A9FD-F3F0CB3078BE}" type="presParOf" srcId="{68E3364B-4A06-4772-BA8A-0601A134CC0D}" destId="{2D6E6910-8279-4F33-B61D-BD68E029E834}" srcOrd="1" destOrd="0" presId="urn:microsoft.com/office/officeart/2005/8/layout/process3"/>
    <dgm:cxn modelId="{CA38AB38-B2AF-4B13-B6C5-496017D28620}" type="presParOf" srcId="{68E3364B-4A06-4772-BA8A-0601A134CC0D}" destId="{DB1138E1-616C-4D2E-B5FA-E5CA265475AC}" srcOrd="2" destOrd="0" presId="urn:microsoft.com/office/officeart/2005/8/layout/process3"/>
    <dgm:cxn modelId="{3B5F55D1-FE37-4973-9566-07B751B36E59}" type="presParOf" srcId="{46665F7F-B3E8-4417-9BA7-6C657AF91C96}" destId="{FA5F1A2C-503D-4087-9AEA-46B2AE909044}" srcOrd="1" destOrd="0" presId="urn:microsoft.com/office/officeart/2005/8/layout/process3"/>
    <dgm:cxn modelId="{7D0A70BE-389A-42E7-95F2-287A8CA6C039}" type="presParOf" srcId="{FA5F1A2C-503D-4087-9AEA-46B2AE909044}" destId="{B5B985BE-EE8A-46B6-AEB3-5FA7BBC0621A}" srcOrd="0" destOrd="0" presId="urn:microsoft.com/office/officeart/2005/8/layout/process3"/>
    <dgm:cxn modelId="{A54E926A-E995-4C96-BFF4-00B032D3242F}" type="presParOf" srcId="{46665F7F-B3E8-4417-9BA7-6C657AF91C96}" destId="{BF545735-9C93-409B-B976-FD88C38387EC}" srcOrd="2" destOrd="0" presId="urn:microsoft.com/office/officeart/2005/8/layout/process3"/>
    <dgm:cxn modelId="{5509A31C-2F7F-4E6D-8AE1-B9FBFE89BE61}" type="presParOf" srcId="{BF545735-9C93-409B-B976-FD88C38387EC}" destId="{762FCF42-4DDF-4869-A8C1-69942C3D9A5F}" srcOrd="0" destOrd="0" presId="urn:microsoft.com/office/officeart/2005/8/layout/process3"/>
    <dgm:cxn modelId="{FA9F833F-E826-487A-AB05-D2EBC0CBAC6B}" type="presParOf" srcId="{BF545735-9C93-409B-B976-FD88C38387EC}" destId="{F7856602-92C5-4AA7-B622-AB531E8E7BC0}" srcOrd="1" destOrd="0" presId="urn:microsoft.com/office/officeart/2005/8/layout/process3"/>
    <dgm:cxn modelId="{51DE59A9-A37B-4702-B7E2-42386B73A210}" type="presParOf" srcId="{BF545735-9C93-409B-B976-FD88C38387EC}" destId="{9EAAC111-41A8-408F-9A40-3EEE924F66B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141FCA-ACEE-4E2E-B2E6-E98536308FE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7E855-9103-4E10-A8E5-5A61C4162E79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R / Python Packages</a:t>
          </a:r>
        </a:p>
      </dgm:t>
    </dgm:pt>
    <dgm:pt modelId="{1B062FAB-0758-4EBA-AFC1-CC939CCE0CE0}" type="parTrans" cxnId="{2ECDF87D-C6BE-4EA2-9AA1-6252014055D8}">
      <dgm:prSet/>
      <dgm:spPr/>
      <dgm:t>
        <a:bodyPr/>
        <a:lstStyle/>
        <a:p>
          <a:endParaRPr lang="en-US"/>
        </a:p>
      </dgm:t>
    </dgm:pt>
    <dgm:pt modelId="{547F7846-4276-477D-9F5A-C24F897EE896}" type="sibTrans" cxnId="{2ECDF87D-C6BE-4EA2-9AA1-6252014055D8}">
      <dgm:prSet/>
      <dgm:spPr/>
      <dgm:t>
        <a:bodyPr/>
        <a:lstStyle/>
        <a:p>
          <a:endParaRPr lang="en-US"/>
        </a:p>
      </dgm:t>
    </dgm:pt>
    <dgm:pt modelId="{7273374E-0938-421B-909F-1E85C311C8EE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Visualizations</a:t>
          </a:r>
        </a:p>
      </dgm:t>
    </dgm:pt>
    <dgm:pt modelId="{7C985E46-479D-46FC-AB10-F9FF1B30A501}" type="parTrans" cxnId="{B775C1F0-A6E4-42DF-A748-EF402107B71F}">
      <dgm:prSet/>
      <dgm:spPr/>
      <dgm:t>
        <a:bodyPr/>
        <a:lstStyle/>
        <a:p>
          <a:endParaRPr lang="en-US"/>
        </a:p>
      </dgm:t>
    </dgm:pt>
    <dgm:pt modelId="{38B67AB3-3CF3-48F6-B6C0-B5C4E0D23432}" type="sibTrans" cxnId="{B775C1F0-A6E4-42DF-A748-EF402107B71F}">
      <dgm:prSet/>
      <dgm:spPr/>
      <dgm:t>
        <a:bodyPr/>
        <a:lstStyle/>
        <a:p>
          <a:endParaRPr lang="en-US"/>
        </a:p>
      </dgm:t>
    </dgm:pt>
    <dgm:pt modelId="{E75A3940-B6C0-4D59-AEF3-B34DD4BB1E84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Screen shotting, emailing, copying &amp; pasting products</a:t>
          </a:r>
        </a:p>
      </dgm:t>
    </dgm:pt>
    <dgm:pt modelId="{FBBEAC7B-9496-4635-943B-3E7EEEFF36FC}" type="sibTrans" cxnId="{0ED3E449-CB25-4210-9A77-E3AF9BD36A1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9563B90-7121-4B53-A4E6-51E306F557F8}" type="parTrans" cxnId="{0ED3E449-CB25-4210-9A77-E3AF9BD36A1E}">
      <dgm:prSet/>
      <dgm:spPr/>
      <dgm:t>
        <a:bodyPr/>
        <a:lstStyle/>
        <a:p>
          <a:endParaRPr lang="en-US"/>
        </a:p>
      </dgm:t>
    </dgm:pt>
    <dgm:pt modelId="{42AA4E2B-F7F2-4E2C-88F5-6FEC3F2601F9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Power BI</a:t>
          </a:r>
        </a:p>
      </dgm:t>
    </dgm:pt>
    <dgm:pt modelId="{FE4846D1-512F-444B-AB6D-325CBBAB78A5}" type="sibTrans" cxnId="{49F1F5E7-9B73-484D-A8E6-25A2ED262E0A}">
      <dgm:prSet/>
      <dgm:spPr/>
      <dgm:t>
        <a:bodyPr/>
        <a:lstStyle/>
        <a:p>
          <a:endParaRPr lang="en-US"/>
        </a:p>
      </dgm:t>
    </dgm:pt>
    <dgm:pt modelId="{3D355EA1-2FC7-425B-A04B-6D3B00BF33C8}" type="parTrans" cxnId="{49F1F5E7-9B73-484D-A8E6-25A2ED262E0A}">
      <dgm:prSet/>
      <dgm:spPr/>
      <dgm:t>
        <a:bodyPr/>
        <a:lstStyle/>
        <a:p>
          <a:endParaRPr lang="en-US"/>
        </a:p>
      </dgm:t>
    </dgm:pt>
    <dgm:pt modelId="{38F73CD6-2662-4F95-B3DD-33D6CFF0B436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Excel</a:t>
          </a:r>
        </a:p>
      </dgm:t>
    </dgm:pt>
    <dgm:pt modelId="{0E41841D-6FBA-478B-BFFF-692470A01E21}" type="parTrans" cxnId="{422B6640-1B26-4BF2-8558-99E96CBDBC59}">
      <dgm:prSet/>
      <dgm:spPr/>
      <dgm:t>
        <a:bodyPr/>
        <a:lstStyle/>
        <a:p>
          <a:endParaRPr lang="en-US"/>
        </a:p>
      </dgm:t>
    </dgm:pt>
    <dgm:pt modelId="{FA96B265-B188-421C-9297-4A56AB6451B4}" type="sibTrans" cxnId="{422B6640-1B26-4BF2-8558-99E96CBDBC59}">
      <dgm:prSet/>
      <dgm:spPr/>
      <dgm:t>
        <a:bodyPr/>
        <a:lstStyle/>
        <a:p>
          <a:endParaRPr lang="en-US"/>
        </a:p>
      </dgm:t>
    </dgm:pt>
    <dgm:pt modelId="{AA75FFB5-B339-46AC-90FE-EDD7EA9CFC21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Word and PPT templates</a:t>
          </a:r>
        </a:p>
      </dgm:t>
    </dgm:pt>
    <dgm:pt modelId="{20B23935-81B9-44D7-BF64-9A11EE4BB066}" type="parTrans" cxnId="{94E5483D-0D57-4648-8791-B16899623E8C}">
      <dgm:prSet/>
      <dgm:spPr/>
      <dgm:t>
        <a:bodyPr/>
        <a:lstStyle/>
        <a:p>
          <a:endParaRPr lang="en-US"/>
        </a:p>
      </dgm:t>
    </dgm:pt>
    <dgm:pt modelId="{E245FA8D-23C4-4132-A797-8C8A474B10FA}" type="sibTrans" cxnId="{94E5483D-0D57-4648-8791-B16899623E8C}">
      <dgm:prSet/>
      <dgm:spPr/>
      <dgm:t>
        <a:bodyPr/>
        <a:lstStyle/>
        <a:p>
          <a:endParaRPr lang="en-US"/>
        </a:p>
      </dgm:t>
    </dgm:pt>
    <dgm:pt modelId="{4BFD6170-4561-4CF6-9841-A6DD6FBBF186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ggplot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highcharteR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plotly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etc.</a:t>
          </a:r>
        </a:p>
      </dgm:t>
    </dgm:pt>
    <dgm:pt modelId="{01E4FE5D-AC66-4897-9157-92068AF993E1}" type="parTrans" cxnId="{BB40ED5A-0797-491C-89DE-D97DC51D8263}">
      <dgm:prSet/>
      <dgm:spPr/>
      <dgm:t>
        <a:bodyPr/>
        <a:lstStyle/>
        <a:p>
          <a:endParaRPr lang="en-US"/>
        </a:p>
      </dgm:t>
    </dgm:pt>
    <dgm:pt modelId="{7EEB57D4-4968-4629-9090-310735714526}" type="sibTrans" cxnId="{BB40ED5A-0797-491C-89DE-D97DC51D8263}">
      <dgm:prSet/>
      <dgm:spPr/>
      <dgm:t>
        <a:bodyPr/>
        <a:lstStyle/>
        <a:p>
          <a:endParaRPr lang="en-US"/>
        </a:p>
      </dgm:t>
    </dgm:pt>
    <dgm:pt modelId="{DE746EF8-26AA-4B18-A04C-83A9D8509D54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Tables</a:t>
          </a:r>
        </a:p>
      </dgm:t>
    </dgm:pt>
    <dgm:pt modelId="{F101DADC-B90C-4ACC-80DE-428765DFADDD}" type="parTrans" cxnId="{92EFF7BB-2530-44C8-A855-66B7D6634CA2}">
      <dgm:prSet/>
      <dgm:spPr/>
      <dgm:t>
        <a:bodyPr/>
        <a:lstStyle/>
        <a:p>
          <a:endParaRPr lang="en-US"/>
        </a:p>
      </dgm:t>
    </dgm:pt>
    <dgm:pt modelId="{FF8A18F0-3DBF-4425-A30F-7A2B9E6510D8}" type="sibTrans" cxnId="{92EFF7BB-2530-44C8-A855-66B7D6634CA2}">
      <dgm:prSet/>
      <dgm:spPr/>
      <dgm:t>
        <a:bodyPr/>
        <a:lstStyle/>
        <a:p>
          <a:endParaRPr lang="en-US"/>
        </a:p>
      </dgm:t>
    </dgm:pt>
    <dgm:pt modelId="{859B2E30-D576-4433-92A6-0B39F2EA0AA8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flextable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gt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reactable</a:t>
          </a:r>
          <a:r>
            <a:rPr lang="en-US" b="1" dirty="0">
              <a:solidFill>
                <a:schemeClr val="tx1">
                  <a:lumMod val="50000"/>
                </a:schemeClr>
              </a:solidFill>
            </a:rPr>
            <a:t>, formattable, etc.</a:t>
          </a:r>
        </a:p>
      </dgm:t>
    </dgm:pt>
    <dgm:pt modelId="{9BBE2417-CC70-41A1-AA10-D9CFFDE20426}" type="parTrans" cxnId="{6588EAEB-8D47-4EB3-9DD4-D84864550480}">
      <dgm:prSet/>
      <dgm:spPr/>
      <dgm:t>
        <a:bodyPr/>
        <a:lstStyle/>
        <a:p>
          <a:endParaRPr lang="en-US"/>
        </a:p>
      </dgm:t>
    </dgm:pt>
    <dgm:pt modelId="{69440E93-51F1-49CF-B4C5-0DE7D29B6E41}" type="sibTrans" cxnId="{6588EAEB-8D47-4EB3-9DD4-D84864550480}">
      <dgm:prSet/>
      <dgm:spPr/>
      <dgm:t>
        <a:bodyPr/>
        <a:lstStyle/>
        <a:p>
          <a:endParaRPr lang="en-US"/>
        </a:p>
      </dgm:t>
    </dgm:pt>
    <dgm:pt modelId="{46665F7F-B3E8-4417-9BA7-6C657AF91C96}" type="pres">
      <dgm:prSet presAssocID="{D6141FCA-ACEE-4E2E-B2E6-E98536308FE3}" presName="linearFlow" presStyleCnt="0">
        <dgm:presLayoutVars>
          <dgm:dir/>
          <dgm:animLvl val="lvl"/>
          <dgm:resizeHandles val="exact"/>
        </dgm:presLayoutVars>
      </dgm:prSet>
      <dgm:spPr/>
    </dgm:pt>
    <dgm:pt modelId="{68E3364B-4A06-4772-BA8A-0601A134CC0D}" type="pres">
      <dgm:prSet presAssocID="{E75A3940-B6C0-4D59-AEF3-B34DD4BB1E84}" presName="composite" presStyleCnt="0"/>
      <dgm:spPr/>
    </dgm:pt>
    <dgm:pt modelId="{80180F8A-7ECA-4353-98AC-53B4362A1F1A}" type="pres">
      <dgm:prSet presAssocID="{E75A3940-B6C0-4D59-AEF3-B34DD4BB1E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D6E6910-8279-4F33-B61D-BD68E029E834}" type="pres">
      <dgm:prSet presAssocID="{E75A3940-B6C0-4D59-AEF3-B34DD4BB1E84}" presName="parSh" presStyleLbl="node1" presStyleIdx="0" presStyleCnt="2"/>
      <dgm:spPr/>
    </dgm:pt>
    <dgm:pt modelId="{DB1138E1-616C-4D2E-B5FA-E5CA265475AC}" type="pres">
      <dgm:prSet presAssocID="{E75A3940-B6C0-4D59-AEF3-B34DD4BB1E84}" presName="desTx" presStyleLbl="fgAcc1" presStyleIdx="0" presStyleCnt="2" custScaleX="78123">
        <dgm:presLayoutVars>
          <dgm:bulletEnabled val="1"/>
        </dgm:presLayoutVars>
      </dgm:prSet>
      <dgm:spPr/>
    </dgm:pt>
    <dgm:pt modelId="{FA5F1A2C-503D-4087-9AEA-46B2AE909044}" type="pres">
      <dgm:prSet presAssocID="{FBBEAC7B-9496-4635-943B-3E7EEEFF36FC}" presName="sibTrans" presStyleLbl="sibTrans2D1" presStyleIdx="0" presStyleCnt="1" custScaleY="56481" custLinFactNeighborX="22871" custLinFactNeighborY="35146"/>
      <dgm:spPr/>
    </dgm:pt>
    <dgm:pt modelId="{B5B985BE-EE8A-46B6-AEB3-5FA7BBC0621A}" type="pres">
      <dgm:prSet presAssocID="{FBBEAC7B-9496-4635-943B-3E7EEEFF36FC}" presName="connTx" presStyleLbl="sibTrans2D1" presStyleIdx="0" presStyleCnt="1"/>
      <dgm:spPr/>
    </dgm:pt>
    <dgm:pt modelId="{BF545735-9C93-409B-B976-FD88C38387EC}" type="pres">
      <dgm:prSet presAssocID="{3437E855-9103-4E10-A8E5-5A61C4162E79}" presName="composite" presStyleCnt="0"/>
      <dgm:spPr/>
    </dgm:pt>
    <dgm:pt modelId="{762FCF42-4DDF-4869-A8C1-69942C3D9A5F}" type="pres">
      <dgm:prSet presAssocID="{3437E855-9103-4E10-A8E5-5A61C4162E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856602-92C5-4AA7-B622-AB531E8E7BC0}" type="pres">
      <dgm:prSet presAssocID="{3437E855-9103-4E10-A8E5-5A61C4162E79}" presName="parSh" presStyleLbl="node1" presStyleIdx="1" presStyleCnt="2"/>
      <dgm:spPr/>
    </dgm:pt>
    <dgm:pt modelId="{9EAAC111-41A8-408F-9A40-3EEE924F66B7}" type="pres">
      <dgm:prSet presAssocID="{3437E855-9103-4E10-A8E5-5A61C4162E7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ED90361A-151A-4419-922D-D68C912FFAF3}" type="presOf" srcId="{38F73CD6-2662-4F95-B3DD-33D6CFF0B436}" destId="{DB1138E1-616C-4D2E-B5FA-E5CA265475AC}" srcOrd="0" destOrd="1" presId="urn:microsoft.com/office/officeart/2005/8/layout/process3"/>
    <dgm:cxn modelId="{FEFAD01E-A744-47F3-9C50-9E2BEC265CAB}" type="presOf" srcId="{E75A3940-B6C0-4D59-AEF3-B34DD4BB1E84}" destId="{2D6E6910-8279-4F33-B61D-BD68E029E834}" srcOrd="1" destOrd="0" presId="urn:microsoft.com/office/officeart/2005/8/layout/process3"/>
    <dgm:cxn modelId="{7F67D330-B396-45DD-9094-D14CF8EC717F}" type="presOf" srcId="{DE746EF8-26AA-4B18-A04C-83A9D8509D54}" destId="{9EAAC111-41A8-408F-9A40-3EEE924F66B7}" srcOrd="0" destOrd="2" presId="urn:microsoft.com/office/officeart/2005/8/layout/process3"/>
    <dgm:cxn modelId="{94E5483D-0D57-4648-8791-B16899623E8C}" srcId="{E75A3940-B6C0-4D59-AEF3-B34DD4BB1E84}" destId="{AA75FFB5-B339-46AC-90FE-EDD7EA9CFC21}" srcOrd="2" destOrd="0" parTransId="{20B23935-81B9-44D7-BF64-9A11EE4BB066}" sibTransId="{E245FA8D-23C4-4132-A797-8C8A474B10FA}"/>
    <dgm:cxn modelId="{422B6640-1B26-4BF2-8558-99E96CBDBC59}" srcId="{E75A3940-B6C0-4D59-AEF3-B34DD4BB1E84}" destId="{38F73CD6-2662-4F95-B3DD-33D6CFF0B436}" srcOrd="1" destOrd="0" parTransId="{0E41841D-6FBA-478B-BFFF-692470A01E21}" sibTransId="{FA96B265-B188-421C-9297-4A56AB6451B4}"/>
    <dgm:cxn modelId="{992F6942-45C1-4C6E-9E32-39855315FA6D}" type="presOf" srcId="{859B2E30-D576-4433-92A6-0B39F2EA0AA8}" destId="{9EAAC111-41A8-408F-9A40-3EEE924F66B7}" srcOrd="0" destOrd="3" presId="urn:microsoft.com/office/officeart/2005/8/layout/process3"/>
    <dgm:cxn modelId="{497A3A47-4AE2-428F-AB0F-6EE6EB00036D}" type="presOf" srcId="{AA75FFB5-B339-46AC-90FE-EDD7EA9CFC21}" destId="{DB1138E1-616C-4D2E-B5FA-E5CA265475AC}" srcOrd="0" destOrd="2" presId="urn:microsoft.com/office/officeart/2005/8/layout/process3"/>
    <dgm:cxn modelId="{0ED3E449-CB25-4210-9A77-E3AF9BD36A1E}" srcId="{D6141FCA-ACEE-4E2E-B2E6-E98536308FE3}" destId="{E75A3940-B6C0-4D59-AEF3-B34DD4BB1E84}" srcOrd="0" destOrd="0" parTransId="{79563B90-7121-4B53-A4E6-51E306F557F8}" sibTransId="{FBBEAC7B-9496-4635-943B-3E7EEEFF36FC}"/>
    <dgm:cxn modelId="{BB40ED5A-0797-491C-89DE-D97DC51D8263}" srcId="{7273374E-0938-421B-909F-1E85C311C8EE}" destId="{4BFD6170-4561-4CF6-9841-A6DD6FBBF186}" srcOrd="0" destOrd="0" parTransId="{01E4FE5D-AC66-4897-9157-92068AF993E1}" sibTransId="{7EEB57D4-4968-4629-9090-310735714526}"/>
    <dgm:cxn modelId="{2ECDF87D-C6BE-4EA2-9AA1-6252014055D8}" srcId="{D6141FCA-ACEE-4E2E-B2E6-E98536308FE3}" destId="{3437E855-9103-4E10-A8E5-5A61C4162E79}" srcOrd="1" destOrd="0" parTransId="{1B062FAB-0758-4EBA-AFC1-CC939CCE0CE0}" sibTransId="{547F7846-4276-477D-9F5A-C24F897EE896}"/>
    <dgm:cxn modelId="{3C186298-70D8-4DCE-BE56-54C8C0A7BB5E}" type="presOf" srcId="{D6141FCA-ACEE-4E2E-B2E6-E98536308FE3}" destId="{46665F7F-B3E8-4417-9BA7-6C657AF91C96}" srcOrd="0" destOrd="0" presId="urn:microsoft.com/office/officeart/2005/8/layout/process3"/>
    <dgm:cxn modelId="{33437EA0-308D-4C20-A7CE-1F2CAC7E75E2}" type="presOf" srcId="{E75A3940-B6C0-4D59-AEF3-B34DD4BB1E84}" destId="{80180F8A-7ECA-4353-98AC-53B4362A1F1A}" srcOrd="0" destOrd="0" presId="urn:microsoft.com/office/officeart/2005/8/layout/process3"/>
    <dgm:cxn modelId="{92EFF7BB-2530-44C8-A855-66B7D6634CA2}" srcId="{3437E855-9103-4E10-A8E5-5A61C4162E79}" destId="{DE746EF8-26AA-4B18-A04C-83A9D8509D54}" srcOrd="1" destOrd="0" parTransId="{F101DADC-B90C-4ACC-80DE-428765DFADDD}" sibTransId="{FF8A18F0-3DBF-4425-A30F-7A2B9E6510D8}"/>
    <dgm:cxn modelId="{500099BE-5757-4D2A-8A54-6E155ADE22FA}" type="presOf" srcId="{42AA4E2B-F7F2-4E2C-88F5-6FEC3F2601F9}" destId="{DB1138E1-616C-4D2E-B5FA-E5CA265475AC}" srcOrd="0" destOrd="0" presId="urn:microsoft.com/office/officeart/2005/8/layout/process3"/>
    <dgm:cxn modelId="{A5519BCB-DE2D-4D5D-9A52-10A61B3712B7}" type="presOf" srcId="{4BFD6170-4561-4CF6-9841-A6DD6FBBF186}" destId="{9EAAC111-41A8-408F-9A40-3EEE924F66B7}" srcOrd="0" destOrd="1" presId="urn:microsoft.com/office/officeart/2005/8/layout/process3"/>
    <dgm:cxn modelId="{8D3FBAD2-776E-4A1D-B4C8-BA3B9822B138}" type="presOf" srcId="{7273374E-0938-421B-909F-1E85C311C8EE}" destId="{9EAAC111-41A8-408F-9A40-3EEE924F66B7}" srcOrd="0" destOrd="0" presId="urn:microsoft.com/office/officeart/2005/8/layout/process3"/>
    <dgm:cxn modelId="{E7A160D8-A6AB-40D5-9F4B-2A2208469A41}" type="presOf" srcId="{FBBEAC7B-9496-4635-943B-3E7EEEFF36FC}" destId="{B5B985BE-EE8A-46B6-AEB3-5FA7BBC0621A}" srcOrd="1" destOrd="0" presId="urn:microsoft.com/office/officeart/2005/8/layout/process3"/>
    <dgm:cxn modelId="{3FBE0DE6-840F-4AD9-8F78-6F7FB7D55A85}" type="presOf" srcId="{3437E855-9103-4E10-A8E5-5A61C4162E79}" destId="{762FCF42-4DDF-4869-A8C1-69942C3D9A5F}" srcOrd="0" destOrd="0" presId="urn:microsoft.com/office/officeart/2005/8/layout/process3"/>
    <dgm:cxn modelId="{49F1F5E7-9B73-484D-A8E6-25A2ED262E0A}" srcId="{E75A3940-B6C0-4D59-AEF3-B34DD4BB1E84}" destId="{42AA4E2B-F7F2-4E2C-88F5-6FEC3F2601F9}" srcOrd="0" destOrd="0" parTransId="{3D355EA1-2FC7-425B-A04B-6D3B00BF33C8}" sibTransId="{FE4846D1-512F-444B-AB6D-325CBBAB78A5}"/>
    <dgm:cxn modelId="{2FCA49E9-3574-47EA-8E89-D94B8FCCA446}" type="presOf" srcId="{FBBEAC7B-9496-4635-943B-3E7EEEFF36FC}" destId="{FA5F1A2C-503D-4087-9AEA-46B2AE909044}" srcOrd="0" destOrd="0" presId="urn:microsoft.com/office/officeart/2005/8/layout/process3"/>
    <dgm:cxn modelId="{6588EAEB-8D47-4EB3-9DD4-D84864550480}" srcId="{DE746EF8-26AA-4B18-A04C-83A9D8509D54}" destId="{859B2E30-D576-4433-92A6-0B39F2EA0AA8}" srcOrd="0" destOrd="0" parTransId="{9BBE2417-CC70-41A1-AA10-D9CFFDE20426}" sibTransId="{69440E93-51F1-49CF-B4C5-0DE7D29B6E41}"/>
    <dgm:cxn modelId="{B775C1F0-A6E4-42DF-A748-EF402107B71F}" srcId="{3437E855-9103-4E10-A8E5-5A61C4162E79}" destId="{7273374E-0938-421B-909F-1E85C311C8EE}" srcOrd="0" destOrd="0" parTransId="{7C985E46-479D-46FC-AB10-F9FF1B30A501}" sibTransId="{38B67AB3-3CF3-48F6-B6C0-B5C4E0D23432}"/>
    <dgm:cxn modelId="{728A26FA-1964-46E1-9E12-3C14327A462F}" type="presOf" srcId="{3437E855-9103-4E10-A8E5-5A61C4162E79}" destId="{F7856602-92C5-4AA7-B622-AB531E8E7BC0}" srcOrd="1" destOrd="0" presId="urn:microsoft.com/office/officeart/2005/8/layout/process3"/>
    <dgm:cxn modelId="{3063AA59-4C5C-454E-AAB7-431978F98BBF}" type="presParOf" srcId="{46665F7F-B3E8-4417-9BA7-6C657AF91C96}" destId="{68E3364B-4A06-4772-BA8A-0601A134CC0D}" srcOrd="0" destOrd="0" presId="urn:microsoft.com/office/officeart/2005/8/layout/process3"/>
    <dgm:cxn modelId="{132BE369-6ACC-425F-A68A-61479F280F31}" type="presParOf" srcId="{68E3364B-4A06-4772-BA8A-0601A134CC0D}" destId="{80180F8A-7ECA-4353-98AC-53B4362A1F1A}" srcOrd="0" destOrd="0" presId="urn:microsoft.com/office/officeart/2005/8/layout/process3"/>
    <dgm:cxn modelId="{66EDCBA0-D6C8-4ACC-A9FD-F3F0CB3078BE}" type="presParOf" srcId="{68E3364B-4A06-4772-BA8A-0601A134CC0D}" destId="{2D6E6910-8279-4F33-B61D-BD68E029E834}" srcOrd="1" destOrd="0" presId="urn:microsoft.com/office/officeart/2005/8/layout/process3"/>
    <dgm:cxn modelId="{CA38AB38-B2AF-4B13-B6C5-496017D28620}" type="presParOf" srcId="{68E3364B-4A06-4772-BA8A-0601A134CC0D}" destId="{DB1138E1-616C-4D2E-B5FA-E5CA265475AC}" srcOrd="2" destOrd="0" presId="urn:microsoft.com/office/officeart/2005/8/layout/process3"/>
    <dgm:cxn modelId="{3B5F55D1-FE37-4973-9566-07B751B36E59}" type="presParOf" srcId="{46665F7F-B3E8-4417-9BA7-6C657AF91C96}" destId="{FA5F1A2C-503D-4087-9AEA-46B2AE909044}" srcOrd="1" destOrd="0" presId="urn:microsoft.com/office/officeart/2005/8/layout/process3"/>
    <dgm:cxn modelId="{7D0A70BE-389A-42E7-95F2-287A8CA6C039}" type="presParOf" srcId="{FA5F1A2C-503D-4087-9AEA-46B2AE909044}" destId="{B5B985BE-EE8A-46B6-AEB3-5FA7BBC0621A}" srcOrd="0" destOrd="0" presId="urn:microsoft.com/office/officeart/2005/8/layout/process3"/>
    <dgm:cxn modelId="{A54E926A-E995-4C96-BFF4-00B032D3242F}" type="presParOf" srcId="{46665F7F-B3E8-4417-9BA7-6C657AF91C96}" destId="{BF545735-9C93-409B-B976-FD88C38387EC}" srcOrd="2" destOrd="0" presId="urn:microsoft.com/office/officeart/2005/8/layout/process3"/>
    <dgm:cxn modelId="{5509A31C-2F7F-4E6D-8AE1-B9FBFE89BE61}" type="presParOf" srcId="{BF545735-9C93-409B-B976-FD88C38387EC}" destId="{762FCF42-4DDF-4869-A8C1-69942C3D9A5F}" srcOrd="0" destOrd="0" presId="urn:microsoft.com/office/officeart/2005/8/layout/process3"/>
    <dgm:cxn modelId="{FA9F833F-E826-487A-AB05-D2EBC0CBAC6B}" type="presParOf" srcId="{BF545735-9C93-409B-B976-FD88C38387EC}" destId="{F7856602-92C5-4AA7-B622-AB531E8E7BC0}" srcOrd="1" destOrd="0" presId="urn:microsoft.com/office/officeart/2005/8/layout/process3"/>
    <dgm:cxn modelId="{51DE59A9-A37B-4702-B7E2-42386B73A210}" type="presParOf" srcId="{BF545735-9C93-409B-B976-FD88C38387EC}" destId="{9EAAC111-41A8-408F-9A40-3EEE924F66B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141FCA-ACEE-4E2E-B2E6-E98536308FE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7E855-9103-4E10-A8E5-5A61C4162E79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Git</a:t>
          </a:r>
        </a:p>
      </dgm:t>
    </dgm:pt>
    <dgm:pt modelId="{1B062FAB-0758-4EBA-AFC1-CC939CCE0CE0}" type="parTrans" cxnId="{2ECDF87D-C6BE-4EA2-9AA1-6252014055D8}">
      <dgm:prSet/>
      <dgm:spPr/>
      <dgm:t>
        <a:bodyPr/>
        <a:lstStyle/>
        <a:p>
          <a:endParaRPr lang="en-US"/>
        </a:p>
      </dgm:t>
    </dgm:pt>
    <dgm:pt modelId="{547F7846-4276-477D-9F5A-C24F897EE896}" type="sibTrans" cxnId="{2ECDF87D-C6BE-4EA2-9AA1-6252014055D8}">
      <dgm:prSet/>
      <dgm:spPr/>
      <dgm:t>
        <a:bodyPr/>
        <a:lstStyle/>
        <a:p>
          <a:endParaRPr lang="en-US"/>
        </a:p>
      </dgm:t>
    </dgm:pt>
    <dgm:pt modelId="{7273374E-0938-421B-909F-1E85C311C8EE}">
      <dgm:prSet phldrT="[Text]"/>
      <dgm:spPr>
        <a:solidFill>
          <a:schemeClr val="tx2">
            <a:lumMod val="95000"/>
            <a:alpha val="9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50000"/>
                </a:schemeClr>
              </a:solidFill>
            </a:rPr>
            <a:t>On prem instance of Git on EDAV / </a:t>
          </a:r>
          <a:r>
            <a:rPr lang="en-US" b="1" dirty="0" err="1">
              <a:solidFill>
                <a:schemeClr val="tx1">
                  <a:lumMod val="50000"/>
                </a:schemeClr>
              </a:solidFill>
            </a:rPr>
            <a:t>CDCReady</a:t>
          </a:r>
          <a:endParaRPr lang="en-US" b="1" dirty="0">
            <a:solidFill>
              <a:schemeClr val="tx1">
                <a:lumMod val="50000"/>
              </a:schemeClr>
            </a:solidFill>
          </a:endParaRPr>
        </a:p>
      </dgm:t>
    </dgm:pt>
    <dgm:pt modelId="{7C985E46-479D-46FC-AB10-F9FF1B30A501}" type="parTrans" cxnId="{B775C1F0-A6E4-42DF-A748-EF402107B71F}">
      <dgm:prSet/>
      <dgm:spPr/>
      <dgm:t>
        <a:bodyPr/>
        <a:lstStyle/>
        <a:p>
          <a:endParaRPr lang="en-US"/>
        </a:p>
      </dgm:t>
    </dgm:pt>
    <dgm:pt modelId="{38B67AB3-3CF3-48F6-B6C0-B5C4E0D23432}" type="sibTrans" cxnId="{B775C1F0-A6E4-42DF-A748-EF402107B71F}">
      <dgm:prSet/>
      <dgm:spPr/>
      <dgm:t>
        <a:bodyPr/>
        <a:lstStyle/>
        <a:p>
          <a:endParaRPr lang="en-US"/>
        </a:p>
      </dgm:t>
    </dgm:pt>
    <dgm:pt modelId="{E75A3940-B6C0-4D59-AEF3-B34DD4BB1E84}">
      <dgm:prSet phldrT="[Text]"/>
      <dgm:spPr>
        <a:solidFill>
          <a:schemeClr val="tx1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chemeClr val="bg2"/>
              </a:solidFill>
            </a:rPr>
            <a:t>OneDrive / SharePoint </a:t>
          </a:r>
        </a:p>
      </dgm:t>
    </dgm:pt>
    <dgm:pt modelId="{FBBEAC7B-9496-4635-943B-3E7EEEFF36FC}" type="sibTrans" cxnId="{0ED3E449-CB25-4210-9A77-E3AF9BD36A1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9563B90-7121-4B53-A4E6-51E306F557F8}" type="parTrans" cxnId="{0ED3E449-CB25-4210-9A77-E3AF9BD36A1E}">
      <dgm:prSet/>
      <dgm:spPr/>
      <dgm:t>
        <a:bodyPr/>
        <a:lstStyle/>
        <a:p>
          <a:endParaRPr lang="en-US"/>
        </a:p>
      </dgm:t>
    </dgm:pt>
    <dgm:pt modelId="{42AA4E2B-F7F2-4E2C-88F5-6FEC3F2601F9}">
      <dgm:prSet phldrT="[Text]"/>
      <dgm:spPr>
        <a:noFill/>
        <a:ln>
          <a:noFill/>
        </a:ln>
      </dgm:spPr>
      <dgm:t>
        <a:bodyPr/>
        <a:lstStyle/>
        <a:p>
          <a:endParaRPr lang="en-US" b="1" dirty="0">
            <a:solidFill>
              <a:schemeClr val="tx1">
                <a:lumMod val="50000"/>
              </a:schemeClr>
            </a:solidFill>
          </a:endParaRPr>
        </a:p>
      </dgm:t>
    </dgm:pt>
    <dgm:pt modelId="{FE4846D1-512F-444B-AB6D-325CBBAB78A5}" type="sibTrans" cxnId="{49F1F5E7-9B73-484D-A8E6-25A2ED262E0A}">
      <dgm:prSet/>
      <dgm:spPr/>
      <dgm:t>
        <a:bodyPr/>
        <a:lstStyle/>
        <a:p>
          <a:endParaRPr lang="en-US"/>
        </a:p>
      </dgm:t>
    </dgm:pt>
    <dgm:pt modelId="{3D355EA1-2FC7-425B-A04B-6D3B00BF33C8}" type="parTrans" cxnId="{49F1F5E7-9B73-484D-A8E6-25A2ED262E0A}">
      <dgm:prSet/>
      <dgm:spPr/>
      <dgm:t>
        <a:bodyPr/>
        <a:lstStyle/>
        <a:p>
          <a:endParaRPr lang="en-US"/>
        </a:p>
      </dgm:t>
    </dgm:pt>
    <dgm:pt modelId="{46665F7F-B3E8-4417-9BA7-6C657AF91C96}" type="pres">
      <dgm:prSet presAssocID="{D6141FCA-ACEE-4E2E-B2E6-E98536308FE3}" presName="linearFlow" presStyleCnt="0">
        <dgm:presLayoutVars>
          <dgm:dir/>
          <dgm:animLvl val="lvl"/>
          <dgm:resizeHandles val="exact"/>
        </dgm:presLayoutVars>
      </dgm:prSet>
      <dgm:spPr/>
    </dgm:pt>
    <dgm:pt modelId="{68E3364B-4A06-4772-BA8A-0601A134CC0D}" type="pres">
      <dgm:prSet presAssocID="{E75A3940-B6C0-4D59-AEF3-B34DD4BB1E84}" presName="composite" presStyleCnt="0"/>
      <dgm:spPr/>
    </dgm:pt>
    <dgm:pt modelId="{80180F8A-7ECA-4353-98AC-53B4362A1F1A}" type="pres">
      <dgm:prSet presAssocID="{E75A3940-B6C0-4D59-AEF3-B34DD4BB1E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D6E6910-8279-4F33-B61D-BD68E029E834}" type="pres">
      <dgm:prSet presAssocID="{E75A3940-B6C0-4D59-AEF3-B34DD4BB1E84}" presName="parSh" presStyleLbl="node1" presStyleIdx="0" presStyleCnt="2"/>
      <dgm:spPr/>
    </dgm:pt>
    <dgm:pt modelId="{DB1138E1-616C-4D2E-B5FA-E5CA265475AC}" type="pres">
      <dgm:prSet presAssocID="{E75A3940-B6C0-4D59-AEF3-B34DD4BB1E84}" presName="desTx" presStyleLbl="fgAcc1" presStyleIdx="0" presStyleCnt="2" custScaleX="78123" custLinFactNeighborY="19689">
        <dgm:presLayoutVars>
          <dgm:bulletEnabled val="1"/>
        </dgm:presLayoutVars>
      </dgm:prSet>
      <dgm:spPr/>
    </dgm:pt>
    <dgm:pt modelId="{FA5F1A2C-503D-4087-9AEA-46B2AE909044}" type="pres">
      <dgm:prSet presAssocID="{FBBEAC7B-9496-4635-943B-3E7EEEFF36FC}" presName="sibTrans" presStyleLbl="sibTrans2D1" presStyleIdx="0" presStyleCnt="1" custScaleY="56481" custLinFactNeighborX="22871" custLinFactNeighborY="35146"/>
      <dgm:spPr/>
    </dgm:pt>
    <dgm:pt modelId="{B5B985BE-EE8A-46B6-AEB3-5FA7BBC0621A}" type="pres">
      <dgm:prSet presAssocID="{FBBEAC7B-9496-4635-943B-3E7EEEFF36FC}" presName="connTx" presStyleLbl="sibTrans2D1" presStyleIdx="0" presStyleCnt="1"/>
      <dgm:spPr/>
    </dgm:pt>
    <dgm:pt modelId="{BF545735-9C93-409B-B976-FD88C38387EC}" type="pres">
      <dgm:prSet presAssocID="{3437E855-9103-4E10-A8E5-5A61C4162E79}" presName="composite" presStyleCnt="0"/>
      <dgm:spPr/>
    </dgm:pt>
    <dgm:pt modelId="{762FCF42-4DDF-4869-A8C1-69942C3D9A5F}" type="pres">
      <dgm:prSet presAssocID="{3437E855-9103-4E10-A8E5-5A61C4162E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856602-92C5-4AA7-B622-AB531E8E7BC0}" type="pres">
      <dgm:prSet presAssocID="{3437E855-9103-4E10-A8E5-5A61C4162E79}" presName="parSh" presStyleLbl="node1" presStyleIdx="1" presStyleCnt="2"/>
      <dgm:spPr/>
    </dgm:pt>
    <dgm:pt modelId="{9EAAC111-41A8-408F-9A40-3EEE924F66B7}" type="pres">
      <dgm:prSet presAssocID="{3437E855-9103-4E10-A8E5-5A61C4162E7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FEFAD01E-A744-47F3-9C50-9E2BEC265CAB}" type="presOf" srcId="{E75A3940-B6C0-4D59-AEF3-B34DD4BB1E84}" destId="{2D6E6910-8279-4F33-B61D-BD68E029E834}" srcOrd="1" destOrd="0" presId="urn:microsoft.com/office/officeart/2005/8/layout/process3"/>
    <dgm:cxn modelId="{0ED3E449-CB25-4210-9A77-E3AF9BD36A1E}" srcId="{D6141FCA-ACEE-4E2E-B2E6-E98536308FE3}" destId="{E75A3940-B6C0-4D59-AEF3-B34DD4BB1E84}" srcOrd="0" destOrd="0" parTransId="{79563B90-7121-4B53-A4E6-51E306F557F8}" sibTransId="{FBBEAC7B-9496-4635-943B-3E7EEEFF36FC}"/>
    <dgm:cxn modelId="{2ECDF87D-C6BE-4EA2-9AA1-6252014055D8}" srcId="{D6141FCA-ACEE-4E2E-B2E6-E98536308FE3}" destId="{3437E855-9103-4E10-A8E5-5A61C4162E79}" srcOrd="1" destOrd="0" parTransId="{1B062FAB-0758-4EBA-AFC1-CC939CCE0CE0}" sibTransId="{547F7846-4276-477D-9F5A-C24F897EE896}"/>
    <dgm:cxn modelId="{3C186298-70D8-4DCE-BE56-54C8C0A7BB5E}" type="presOf" srcId="{D6141FCA-ACEE-4E2E-B2E6-E98536308FE3}" destId="{46665F7F-B3E8-4417-9BA7-6C657AF91C96}" srcOrd="0" destOrd="0" presId="urn:microsoft.com/office/officeart/2005/8/layout/process3"/>
    <dgm:cxn modelId="{33437EA0-308D-4C20-A7CE-1F2CAC7E75E2}" type="presOf" srcId="{E75A3940-B6C0-4D59-AEF3-B34DD4BB1E84}" destId="{80180F8A-7ECA-4353-98AC-53B4362A1F1A}" srcOrd="0" destOrd="0" presId="urn:microsoft.com/office/officeart/2005/8/layout/process3"/>
    <dgm:cxn modelId="{500099BE-5757-4D2A-8A54-6E155ADE22FA}" type="presOf" srcId="{42AA4E2B-F7F2-4E2C-88F5-6FEC3F2601F9}" destId="{DB1138E1-616C-4D2E-B5FA-E5CA265475AC}" srcOrd="0" destOrd="0" presId="urn:microsoft.com/office/officeart/2005/8/layout/process3"/>
    <dgm:cxn modelId="{8D3FBAD2-776E-4A1D-B4C8-BA3B9822B138}" type="presOf" srcId="{7273374E-0938-421B-909F-1E85C311C8EE}" destId="{9EAAC111-41A8-408F-9A40-3EEE924F66B7}" srcOrd="0" destOrd="0" presId="urn:microsoft.com/office/officeart/2005/8/layout/process3"/>
    <dgm:cxn modelId="{E7A160D8-A6AB-40D5-9F4B-2A2208469A41}" type="presOf" srcId="{FBBEAC7B-9496-4635-943B-3E7EEEFF36FC}" destId="{B5B985BE-EE8A-46B6-AEB3-5FA7BBC0621A}" srcOrd="1" destOrd="0" presId="urn:microsoft.com/office/officeart/2005/8/layout/process3"/>
    <dgm:cxn modelId="{3FBE0DE6-840F-4AD9-8F78-6F7FB7D55A85}" type="presOf" srcId="{3437E855-9103-4E10-A8E5-5A61C4162E79}" destId="{762FCF42-4DDF-4869-A8C1-69942C3D9A5F}" srcOrd="0" destOrd="0" presId="urn:microsoft.com/office/officeart/2005/8/layout/process3"/>
    <dgm:cxn modelId="{49F1F5E7-9B73-484D-A8E6-25A2ED262E0A}" srcId="{E75A3940-B6C0-4D59-AEF3-B34DD4BB1E84}" destId="{42AA4E2B-F7F2-4E2C-88F5-6FEC3F2601F9}" srcOrd="0" destOrd="0" parTransId="{3D355EA1-2FC7-425B-A04B-6D3B00BF33C8}" sibTransId="{FE4846D1-512F-444B-AB6D-325CBBAB78A5}"/>
    <dgm:cxn modelId="{2FCA49E9-3574-47EA-8E89-D94B8FCCA446}" type="presOf" srcId="{FBBEAC7B-9496-4635-943B-3E7EEEFF36FC}" destId="{FA5F1A2C-503D-4087-9AEA-46B2AE909044}" srcOrd="0" destOrd="0" presId="urn:microsoft.com/office/officeart/2005/8/layout/process3"/>
    <dgm:cxn modelId="{B775C1F0-A6E4-42DF-A748-EF402107B71F}" srcId="{3437E855-9103-4E10-A8E5-5A61C4162E79}" destId="{7273374E-0938-421B-909F-1E85C311C8EE}" srcOrd="0" destOrd="0" parTransId="{7C985E46-479D-46FC-AB10-F9FF1B30A501}" sibTransId="{38B67AB3-3CF3-48F6-B6C0-B5C4E0D23432}"/>
    <dgm:cxn modelId="{728A26FA-1964-46E1-9E12-3C14327A462F}" type="presOf" srcId="{3437E855-9103-4E10-A8E5-5A61C4162E79}" destId="{F7856602-92C5-4AA7-B622-AB531E8E7BC0}" srcOrd="1" destOrd="0" presId="urn:microsoft.com/office/officeart/2005/8/layout/process3"/>
    <dgm:cxn modelId="{3063AA59-4C5C-454E-AAB7-431978F98BBF}" type="presParOf" srcId="{46665F7F-B3E8-4417-9BA7-6C657AF91C96}" destId="{68E3364B-4A06-4772-BA8A-0601A134CC0D}" srcOrd="0" destOrd="0" presId="urn:microsoft.com/office/officeart/2005/8/layout/process3"/>
    <dgm:cxn modelId="{132BE369-6ACC-425F-A68A-61479F280F31}" type="presParOf" srcId="{68E3364B-4A06-4772-BA8A-0601A134CC0D}" destId="{80180F8A-7ECA-4353-98AC-53B4362A1F1A}" srcOrd="0" destOrd="0" presId="urn:microsoft.com/office/officeart/2005/8/layout/process3"/>
    <dgm:cxn modelId="{66EDCBA0-D6C8-4ACC-A9FD-F3F0CB3078BE}" type="presParOf" srcId="{68E3364B-4A06-4772-BA8A-0601A134CC0D}" destId="{2D6E6910-8279-4F33-B61D-BD68E029E834}" srcOrd="1" destOrd="0" presId="urn:microsoft.com/office/officeart/2005/8/layout/process3"/>
    <dgm:cxn modelId="{CA38AB38-B2AF-4B13-B6C5-496017D28620}" type="presParOf" srcId="{68E3364B-4A06-4772-BA8A-0601A134CC0D}" destId="{DB1138E1-616C-4D2E-B5FA-E5CA265475AC}" srcOrd="2" destOrd="0" presId="urn:microsoft.com/office/officeart/2005/8/layout/process3"/>
    <dgm:cxn modelId="{3B5F55D1-FE37-4973-9566-07B751B36E59}" type="presParOf" srcId="{46665F7F-B3E8-4417-9BA7-6C657AF91C96}" destId="{FA5F1A2C-503D-4087-9AEA-46B2AE909044}" srcOrd="1" destOrd="0" presId="urn:microsoft.com/office/officeart/2005/8/layout/process3"/>
    <dgm:cxn modelId="{7D0A70BE-389A-42E7-95F2-287A8CA6C039}" type="presParOf" srcId="{FA5F1A2C-503D-4087-9AEA-46B2AE909044}" destId="{B5B985BE-EE8A-46B6-AEB3-5FA7BBC0621A}" srcOrd="0" destOrd="0" presId="urn:microsoft.com/office/officeart/2005/8/layout/process3"/>
    <dgm:cxn modelId="{A54E926A-E995-4C96-BFF4-00B032D3242F}" type="presParOf" srcId="{46665F7F-B3E8-4417-9BA7-6C657AF91C96}" destId="{BF545735-9C93-409B-B976-FD88C38387EC}" srcOrd="2" destOrd="0" presId="urn:microsoft.com/office/officeart/2005/8/layout/process3"/>
    <dgm:cxn modelId="{5509A31C-2F7F-4E6D-8AE1-B9FBFE89BE61}" type="presParOf" srcId="{BF545735-9C93-409B-B976-FD88C38387EC}" destId="{762FCF42-4DDF-4869-A8C1-69942C3D9A5F}" srcOrd="0" destOrd="0" presId="urn:microsoft.com/office/officeart/2005/8/layout/process3"/>
    <dgm:cxn modelId="{FA9F833F-E826-487A-AB05-D2EBC0CBAC6B}" type="presParOf" srcId="{BF545735-9C93-409B-B976-FD88C38387EC}" destId="{F7856602-92C5-4AA7-B622-AB531E8E7BC0}" srcOrd="1" destOrd="0" presId="urn:microsoft.com/office/officeart/2005/8/layout/process3"/>
    <dgm:cxn modelId="{51DE59A9-A37B-4702-B7E2-42386B73A210}" type="presParOf" srcId="{BF545735-9C93-409B-B976-FD88C38387EC}" destId="{9EAAC111-41A8-408F-9A40-3EEE924F66B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424D0-A4A1-47DB-8962-AED9E65517E7}">
      <dsp:nvSpPr>
        <dsp:cNvPr id="0" name=""/>
        <dsp:cNvSpPr/>
      </dsp:nvSpPr>
      <dsp:spPr>
        <a:xfrm>
          <a:off x="3434" y="0"/>
          <a:ext cx="2052866" cy="668357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Generated in Excel by SA </a:t>
          </a:r>
        </a:p>
      </dsp:txBody>
      <dsp:txXfrm>
        <a:off x="337613" y="0"/>
        <a:ext cx="1384509" cy="668357"/>
      </dsp:txXfrm>
    </dsp:sp>
    <dsp:sp modelId="{A40537C8-C85A-4810-80AD-5D3A82E4F7C4}">
      <dsp:nvSpPr>
        <dsp:cNvPr id="0" name=""/>
        <dsp:cNvSpPr/>
      </dsp:nvSpPr>
      <dsp:spPr>
        <a:xfrm>
          <a:off x="1851014" y="0"/>
          <a:ext cx="2052866" cy="668357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Copy &amp; pasted into Word template </a:t>
          </a:r>
        </a:p>
      </dsp:txBody>
      <dsp:txXfrm>
        <a:off x="2185193" y="0"/>
        <a:ext cx="1384509" cy="668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537C8-C85A-4810-80AD-5D3A82E4F7C4}">
      <dsp:nvSpPr>
        <dsp:cNvPr id="0" name=""/>
        <dsp:cNvSpPr/>
      </dsp:nvSpPr>
      <dsp:spPr>
        <a:xfrm>
          <a:off x="104661" y="0"/>
          <a:ext cx="1303778" cy="602259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Screen shot </a:t>
          </a:r>
        </a:p>
      </dsp:txBody>
      <dsp:txXfrm>
        <a:off x="405791" y="0"/>
        <a:ext cx="701519" cy="602259"/>
      </dsp:txXfrm>
    </dsp:sp>
    <dsp:sp modelId="{74552EA4-9640-4523-865D-7230279A6024}">
      <dsp:nvSpPr>
        <dsp:cNvPr id="0" name=""/>
        <dsp:cNvSpPr/>
      </dsp:nvSpPr>
      <dsp:spPr>
        <a:xfrm>
          <a:off x="1278413" y="0"/>
          <a:ext cx="1428071" cy="600179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Inserted in Word template </a:t>
          </a:r>
        </a:p>
      </dsp:txBody>
      <dsp:txXfrm>
        <a:off x="1578503" y="0"/>
        <a:ext cx="827892" cy="600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424D0-A4A1-47DB-8962-AED9E65517E7}">
      <dsp:nvSpPr>
        <dsp:cNvPr id="0" name=""/>
        <dsp:cNvSpPr/>
      </dsp:nvSpPr>
      <dsp:spPr>
        <a:xfrm>
          <a:off x="0" y="0"/>
          <a:ext cx="1593379" cy="573342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Generated in Power BI by SA </a:t>
          </a:r>
        </a:p>
      </dsp:txBody>
      <dsp:txXfrm>
        <a:off x="286671" y="0"/>
        <a:ext cx="1020037" cy="573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9FE2-7192-4A4E-A7D1-849076FF86D6}">
      <dsp:nvSpPr>
        <dsp:cNvPr id="0" name=""/>
        <dsp:cNvSpPr/>
      </dsp:nvSpPr>
      <dsp:spPr>
        <a:xfrm>
          <a:off x="0" y="0"/>
          <a:ext cx="1593511" cy="550890"/>
        </a:xfrm>
        <a:prstGeom prst="chevron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Received from Task Force</a:t>
          </a:r>
        </a:p>
      </dsp:txBody>
      <dsp:txXfrm>
        <a:off x="275445" y="0"/>
        <a:ext cx="1042621" cy="550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6910-8279-4F33-B61D-BD68E029E834}">
      <dsp:nvSpPr>
        <dsp:cNvPr id="0" name=""/>
        <dsp:cNvSpPr/>
      </dsp:nvSpPr>
      <dsp:spPr>
        <a:xfrm>
          <a:off x="1149" y="70076"/>
          <a:ext cx="2962186" cy="432000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Report Compilation</a:t>
          </a:r>
        </a:p>
      </dsp:txBody>
      <dsp:txXfrm>
        <a:off x="1149" y="70076"/>
        <a:ext cx="2962186" cy="288000"/>
      </dsp:txXfrm>
    </dsp:sp>
    <dsp:sp modelId="{DB1138E1-616C-4D2E-B5FA-E5CA265475AC}">
      <dsp:nvSpPr>
        <dsp:cNvPr id="0" name=""/>
        <dsp:cNvSpPr/>
      </dsp:nvSpPr>
      <dsp:spPr>
        <a:xfrm>
          <a:off x="931880" y="358077"/>
          <a:ext cx="2314148" cy="936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F1A2C-503D-4087-9AEA-46B2AE909044}">
      <dsp:nvSpPr>
        <dsp:cNvPr id="0" name=""/>
        <dsp:cNvSpPr/>
      </dsp:nvSpPr>
      <dsp:spPr>
        <a:xfrm>
          <a:off x="3509843" y="265004"/>
          <a:ext cx="780270" cy="41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09843" y="348313"/>
        <a:ext cx="655306" cy="249928"/>
      </dsp:txXfrm>
    </dsp:sp>
    <dsp:sp modelId="{F7856602-92C5-4AA7-B622-AB531E8E7BC0}">
      <dsp:nvSpPr>
        <dsp:cNvPr id="0" name=""/>
        <dsp:cNvSpPr/>
      </dsp:nvSpPr>
      <dsp:spPr>
        <a:xfrm>
          <a:off x="4435543" y="70076"/>
          <a:ext cx="2962186" cy="432000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Software Development Life Cycle</a:t>
          </a:r>
        </a:p>
      </dsp:txBody>
      <dsp:txXfrm>
        <a:off x="4435543" y="70076"/>
        <a:ext cx="2962186" cy="288000"/>
      </dsp:txXfrm>
    </dsp:sp>
    <dsp:sp modelId="{9EAAC111-41A8-408F-9A40-3EEE924F66B7}">
      <dsp:nvSpPr>
        <dsp:cNvPr id="0" name=""/>
        <dsp:cNvSpPr/>
      </dsp:nvSpPr>
      <dsp:spPr>
        <a:xfrm>
          <a:off x="5042256" y="358077"/>
          <a:ext cx="2962186" cy="936000"/>
        </a:xfrm>
        <a:prstGeom prst="roundRect">
          <a:avLst>
            <a:gd name="adj" fmla="val 10000"/>
          </a:avLst>
        </a:prstGeom>
        <a:solidFill>
          <a:schemeClr val="tx2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Implementing new 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Fixing bugs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Improving performance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Unit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And so on…</a:t>
          </a:r>
        </a:p>
      </dsp:txBody>
      <dsp:txXfrm>
        <a:off x="5069671" y="385492"/>
        <a:ext cx="2907356" cy="881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6910-8279-4F33-B61D-BD68E029E834}">
      <dsp:nvSpPr>
        <dsp:cNvPr id="0" name=""/>
        <dsp:cNvSpPr/>
      </dsp:nvSpPr>
      <dsp:spPr>
        <a:xfrm>
          <a:off x="1149" y="38136"/>
          <a:ext cx="2962186" cy="558122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Screen shotting, emailing, copying &amp; pasting products</a:t>
          </a:r>
        </a:p>
      </dsp:txBody>
      <dsp:txXfrm>
        <a:off x="1149" y="38136"/>
        <a:ext cx="2962186" cy="372081"/>
      </dsp:txXfrm>
    </dsp:sp>
    <dsp:sp modelId="{DB1138E1-616C-4D2E-B5FA-E5CA265475AC}">
      <dsp:nvSpPr>
        <dsp:cNvPr id="0" name=""/>
        <dsp:cNvSpPr/>
      </dsp:nvSpPr>
      <dsp:spPr>
        <a:xfrm>
          <a:off x="931880" y="410217"/>
          <a:ext cx="2314148" cy="787500"/>
        </a:xfrm>
        <a:prstGeom prst="roundRect">
          <a:avLst>
            <a:gd name="adj" fmla="val 10000"/>
          </a:avLst>
        </a:prstGeom>
        <a:solidFill>
          <a:schemeClr val="tx2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Power BI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Excel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Word and PPT templates</a:t>
          </a:r>
        </a:p>
      </dsp:txBody>
      <dsp:txXfrm>
        <a:off x="954945" y="433282"/>
        <a:ext cx="2268018" cy="741370"/>
      </dsp:txXfrm>
    </dsp:sp>
    <dsp:sp modelId="{FA5F1A2C-503D-4087-9AEA-46B2AE909044}">
      <dsp:nvSpPr>
        <dsp:cNvPr id="0" name=""/>
        <dsp:cNvSpPr/>
      </dsp:nvSpPr>
      <dsp:spPr>
        <a:xfrm>
          <a:off x="3509843" y="275104"/>
          <a:ext cx="780270" cy="41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09843" y="358413"/>
        <a:ext cx="655306" cy="249928"/>
      </dsp:txXfrm>
    </dsp:sp>
    <dsp:sp modelId="{F7856602-92C5-4AA7-B622-AB531E8E7BC0}">
      <dsp:nvSpPr>
        <dsp:cNvPr id="0" name=""/>
        <dsp:cNvSpPr/>
      </dsp:nvSpPr>
      <dsp:spPr>
        <a:xfrm>
          <a:off x="4435543" y="38136"/>
          <a:ext cx="2962186" cy="558122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R / Python Packages</a:t>
          </a:r>
        </a:p>
      </dsp:txBody>
      <dsp:txXfrm>
        <a:off x="4435543" y="38136"/>
        <a:ext cx="2962186" cy="372081"/>
      </dsp:txXfrm>
    </dsp:sp>
    <dsp:sp modelId="{9EAAC111-41A8-408F-9A40-3EEE924F66B7}">
      <dsp:nvSpPr>
        <dsp:cNvPr id="0" name=""/>
        <dsp:cNvSpPr/>
      </dsp:nvSpPr>
      <dsp:spPr>
        <a:xfrm>
          <a:off x="5042256" y="410217"/>
          <a:ext cx="2962186" cy="787500"/>
        </a:xfrm>
        <a:prstGeom prst="roundRect">
          <a:avLst>
            <a:gd name="adj" fmla="val 10000"/>
          </a:avLst>
        </a:prstGeom>
        <a:solidFill>
          <a:schemeClr val="tx2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Visualizations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ggplot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highcharteR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plotly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etc.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Tables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flextable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gt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</a:t>
          </a: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reactable</a:t>
          </a: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, formattable, etc.</a:t>
          </a:r>
        </a:p>
      </dsp:txBody>
      <dsp:txXfrm>
        <a:off x="5065321" y="433282"/>
        <a:ext cx="2916056" cy="741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6910-8279-4F33-B61D-BD68E029E834}">
      <dsp:nvSpPr>
        <dsp:cNvPr id="0" name=""/>
        <dsp:cNvSpPr/>
      </dsp:nvSpPr>
      <dsp:spPr>
        <a:xfrm>
          <a:off x="1149" y="37478"/>
          <a:ext cx="2962186" cy="432000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OneDrive / SharePoint </a:t>
          </a:r>
        </a:p>
      </dsp:txBody>
      <dsp:txXfrm>
        <a:off x="1149" y="37478"/>
        <a:ext cx="2962186" cy="288000"/>
      </dsp:txXfrm>
    </dsp:sp>
    <dsp:sp modelId="{DB1138E1-616C-4D2E-B5FA-E5CA265475AC}">
      <dsp:nvSpPr>
        <dsp:cNvPr id="0" name=""/>
        <dsp:cNvSpPr/>
      </dsp:nvSpPr>
      <dsp:spPr>
        <a:xfrm>
          <a:off x="931880" y="362957"/>
          <a:ext cx="2314148" cy="576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b="1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948750" y="379827"/>
        <a:ext cx="2280408" cy="542260"/>
      </dsp:txXfrm>
    </dsp:sp>
    <dsp:sp modelId="{FA5F1A2C-503D-4087-9AEA-46B2AE909044}">
      <dsp:nvSpPr>
        <dsp:cNvPr id="0" name=""/>
        <dsp:cNvSpPr/>
      </dsp:nvSpPr>
      <dsp:spPr>
        <a:xfrm>
          <a:off x="3509843" y="232406"/>
          <a:ext cx="780270" cy="41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09843" y="315715"/>
        <a:ext cx="655306" cy="249928"/>
      </dsp:txXfrm>
    </dsp:sp>
    <dsp:sp modelId="{F7856602-92C5-4AA7-B622-AB531E8E7BC0}">
      <dsp:nvSpPr>
        <dsp:cNvPr id="0" name=""/>
        <dsp:cNvSpPr/>
      </dsp:nvSpPr>
      <dsp:spPr>
        <a:xfrm>
          <a:off x="4435543" y="37478"/>
          <a:ext cx="2962186" cy="432000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2"/>
              </a:solidFill>
            </a:rPr>
            <a:t>Git</a:t>
          </a:r>
        </a:p>
      </dsp:txBody>
      <dsp:txXfrm>
        <a:off x="4435543" y="37478"/>
        <a:ext cx="2962186" cy="288000"/>
      </dsp:txXfrm>
    </dsp:sp>
    <dsp:sp modelId="{9EAAC111-41A8-408F-9A40-3EEE924F66B7}">
      <dsp:nvSpPr>
        <dsp:cNvPr id="0" name=""/>
        <dsp:cNvSpPr/>
      </dsp:nvSpPr>
      <dsp:spPr>
        <a:xfrm>
          <a:off x="5042256" y="325479"/>
          <a:ext cx="2962186" cy="576000"/>
        </a:xfrm>
        <a:prstGeom prst="roundRect">
          <a:avLst>
            <a:gd name="adj" fmla="val 10000"/>
          </a:avLst>
        </a:prstGeom>
        <a:solidFill>
          <a:schemeClr val="tx2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chemeClr val="tx1">
                  <a:lumMod val="50000"/>
                </a:schemeClr>
              </a:solidFill>
            </a:rPr>
            <a:t>On prem instance of Git on EDAV / </a:t>
          </a:r>
          <a:r>
            <a:rPr lang="en-US" sz="1000" b="1" kern="1200" dirty="0" err="1">
              <a:solidFill>
                <a:schemeClr val="tx1">
                  <a:lumMod val="50000"/>
                </a:schemeClr>
              </a:solidFill>
            </a:rPr>
            <a:t>CDCReady</a:t>
          </a:r>
          <a:endParaRPr lang="en-US" sz="1000" b="1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5059126" y="342349"/>
        <a:ext cx="2928446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"/>
            <a:ext cx="9144000" cy="88968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56741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343E4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061700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343E48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876702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343E4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90152"/>
            <a:ext cx="6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Centers</a:t>
            </a:r>
            <a:r>
              <a:rPr lang="en-US" b="1" baseline="0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 for Disease Control and Prevention</a:t>
            </a:r>
            <a:endParaRPr lang="en-US" b="1" dirty="0">
              <a:solidFill>
                <a:schemeClr val="tx2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Center for Preparedness and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36311-A172-451E-A3B9-63E21F489A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312"/>
            <a:ext cx="9144000" cy="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343E4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OD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buClr>
                <a:srgbClr val="D50100"/>
              </a:buClr>
              <a:buFont typeface="Wingdings" panose="05000000000000000000" pitchFamily="2" charset="2"/>
              <a:buChar char="§"/>
              <a:defRPr sz="2000">
                <a:solidFill>
                  <a:srgbClr val="59595B"/>
                </a:solidFill>
              </a:defRPr>
            </a:lvl1pPr>
            <a:lvl2pPr>
              <a:buClr>
                <a:srgbClr val="D50100"/>
              </a:buClr>
              <a:defRPr sz="2000">
                <a:solidFill>
                  <a:srgbClr val="59595B"/>
                </a:solidFill>
              </a:defRPr>
            </a:lvl2pPr>
            <a:lvl3pPr>
              <a:buClr>
                <a:srgbClr val="D50100"/>
              </a:buClr>
              <a:defRPr sz="2000">
                <a:solidFill>
                  <a:srgbClr val="59595B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312"/>
            <a:ext cx="9144000" cy="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353D4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312"/>
            <a:ext cx="9144000" cy="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343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312"/>
            <a:ext cx="9144000" cy="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3817"/>
            <a:ext cx="9144000" cy="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93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353D48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5" r:id="rId3"/>
    <p:sldLayoutId id="2147483823" r:id="rId4"/>
    <p:sldLayoutId id="2147483824" r:id="rId5"/>
    <p:sldLayoutId id="2147483822" r:id="rId6"/>
  </p:sldLayoutIdLst>
  <p:transition>
    <p:fade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50100"/>
        </a:buClr>
        <a:buFont typeface="Arial" panose="020B0604020202020204" pitchFamily="34" charset="0"/>
        <a:buChar char="•"/>
        <a:defRPr sz="3200" kern="1200">
          <a:solidFill>
            <a:srgbClr val="353D48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50100"/>
        </a:buClr>
        <a:buFont typeface="Arial" panose="020B0604020202020204" pitchFamily="34" charset="0"/>
        <a:buChar char="–"/>
        <a:defRPr sz="2800" kern="1200">
          <a:solidFill>
            <a:srgbClr val="353D48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50100"/>
        </a:buClr>
        <a:buFont typeface="Arial" panose="020B0604020202020204" pitchFamily="34" charset="0"/>
        <a:buChar char="•"/>
        <a:defRPr sz="2400" kern="1200">
          <a:solidFill>
            <a:srgbClr val="353D48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50100"/>
        </a:buClr>
        <a:buFont typeface="Arial" panose="020B0604020202020204" pitchFamily="34" charset="0"/>
        <a:buChar char="–"/>
        <a:defRPr sz="2000" kern="1200">
          <a:solidFill>
            <a:srgbClr val="353D48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50100"/>
        </a:buClr>
        <a:buFont typeface="Arial" panose="020B0604020202020204" pitchFamily="34" charset="0"/>
        <a:buChar char="»"/>
        <a:defRPr sz="2000" kern="1200">
          <a:solidFill>
            <a:srgbClr val="353D48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21" Type="http://schemas.openxmlformats.org/officeDocument/2006/relationships/diagramLayout" Target="../diagrams/layout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microsoft.com/office/2018/10/relationships/comments" Target="../comments/modernComment_104_6B3BC06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329BF6D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0" y="1643642"/>
            <a:ext cx="9143999" cy="620617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altLang="en-US" sz="3400" dirty="0"/>
              <a:t>Situational Awareness Analytical Capabilities</a:t>
            </a:r>
            <a:endParaRPr lang="en-US" altLang="en-US" sz="2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0713" y="3379509"/>
            <a:ext cx="6400800" cy="866833"/>
          </a:xfrm>
        </p:spPr>
        <p:txBody>
          <a:bodyPr/>
          <a:lstStyle/>
          <a:p>
            <a:r>
              <a:rPr lang="en-US" dirty="0"/>
              <a:t>Sorie Dumbuya</a:t>
            </a:r>
          </a:p>
          <a:p>
            <a:r>
              <a:rPr lang="en-US" dirty="0"/>
              <a:t>Dr. Jie Feng</a:t>
            </a:r>
          </a:p>
          <a:p>
            <a:r>
              <a:rPr lang="en-US" dirty="0"/>
              <a:t>Meeyoung Park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4637376"/>
            <a:ext cx="6400800" cy="391824"/>
          </a:xfrm>
        </p:spPr>
        <p:txBody>
          <a:bodyPr/>
          <a:lstStyle/>
          <a:p>
            <a:r>
              <a:rPr lang="en-US" sz="1050" dirty="0"/>
              <a:t>Thursday, October 06, 2022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2FF1D77-F784-4703-B351-0C71D5A1293F}"/>
              </a:ext>
            </a:extLst>
          </p:cNvPr>
          <p:cNvSpPr txBox="1">
            <a:spLocks/>
          </p:cNvSpPr>
          <p:nvPr/>
        </p:nvSpPr>
        <p:spPr>
          <a:xfrm>
            <a:off x="-1" y="2201266"/>
            <a:ext cx="9143999" cy="62061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343E48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altLang="en-US" sz="2400" i="1" dirty="0"/>
              <a:t>Report Automation with SAreportR R Package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E99-2394-45ED-B638-CF2D40C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9C9-53DB-45D4-AAAF-E4974D6E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The key tools used to implement this workflow are:</a:t>
            </a:r>
          </a:p>
          <a:p>
            <a:pPr lvl="1"/>
            <a:r>
              <a:rPr lang="en-US" b="1" dirty="0"/>
              <a:t>R / Python</a:t>
            </a:r>
          </a:p>
          <a:p>
            <a:pPr lvl="1"/>
            <a:r>
              <a:rPr lang="en-US" b="1" dirty="0"/>
              <a:t>Quarto / </a:t>
            </a:r>
            <a:r>
              <a:rPr lang="en-US" b="1" dirty="0" err="1"/>
              <a:t>Rmarkdown</a:t>
            </a:r>
            <a:endParaRPr lang="en-US" b="1" dirty="0"/>
          </a:p>
          <a:p>
            <a:pPr lvl="1"/>
            <a:r>
              <a:rPr lang="en-US" b="1" dirty="0"/>
              <a:t>R Shiny</a:t>
            </a:r>
          </a:p>
          <a:p>
            <a:r>
              <a:rPr lang="en-US" b="1" dirty="0"/>
              <a:t>Other technologies working under the hood include:</a:t>
            </a:r>
          </a:p>
          <a:p>
            <a:pPr lvl="1"/>
            <a:r>
              <a:rPr lang="en-US" b="1" dirty="0"/>
              <a:t>C++</a:t>
            </a:r>
          </a:p>
          <a:p>
            <a:pPr lvl="1"/>
            <a:r>
              <a:rPr lang="en-US" b="1" dirty="0"/>
              <a:t>JavaScript</a:t>
            </a:r>
          </a:p>
          <a:p>
            <a:pPr lvl="1"/>
            <a:r>
              <a:rPr lang="en-US" b="1" dirty="0"/>
              <a:t>HTML/CSS</a:t>
            </a:r>
          </a:p>
          <a:p>
            <a:pPr lvl="1"/>
            <a:r>
              <a:rPr lang="en-US" b="1" dirty="0"/>
              <a:t>LaTeX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11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E99-2394-45ED-B638-CF2D40C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9C9-53DB-45D4-AAAF-E4974D6E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Developed with R Shiny</a:t>
            </a:r>
          </a:p>
          <a:p>
            <a:pPr>
              <a:spcAft>
                <a:spcPts val="1200"/>
              </a:spcAft>
            </a:pPr>
            <a:r>
              <a:rPr lang="en-US" b="1" dirty="0"/>
              <a:t>Allows users to: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select which documents to generate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select the parameters of each document</a:t>
            </a:r>
          </a:p>
        </p:txBody>
      </p:sp>
    </p:spTree>
    <p:extLst>
      <p:ext uri="{BB962C8B-B14F-4D97-AF65-F5344CB8AC3E}">
        <p14:creationId xmlns:p14="http://schemas.microsoft.com/office/powerpoint/2010/main" val="14056365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E99-2394-45ED-B638-CF2D40C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9C9-53DB-45D4-AAAF-E4974D6E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Developed with Quarto or </a:t>
            </a:r>
            <a:r>
              <a:rPr lang="en-US" b="1" dirty="0" err="1"/>
              <a:t>RMarkdown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b="1" dirty="0"/>
              <a:t>Components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Code Chunks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4401962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E99-2394-45ED-B638-CF2D40C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9C9-53DB-45D4-AAAF-E4974D6E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Main Functions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included Templates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used to process data sets, create plots, format and output tables, etc.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Utility Functions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included within main functions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used to format columns, add calculated columns, scale plots, etc.</a:t>
            </a:r>
          </a:p>
        </p:txBody>
      </p:sp>
    </p:spTree>
    <p:extLst>
      <p:ext uri="{BB962C8B-B14F-4D97-AF65-F5344CB8AC3E}">
        <p14:creationId xmlns:p14="http://schemas.microsoft.com/office/powerpoint/2010/main" val="12228360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E99-2394-45ED-B638-CF2D40C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9C9-53DB-45D4-AAAF-E4974D6E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Function documentation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Can be accessed two ways</a:t>
            </a:r>
          </a:p>
          <a:p>
            <a:pPr lvl="2">
              <a:spcAft>
                <a:spcPts val="1200"/>
              </a:spcAft>
            </a:pPr>
            <a:r>
              <a:rPr lang="en-US" b="1" dirty="0"/>
              <a:t>within the IDE (RStudio)</a:t>
            </a:r>
          </a:p>
          <a:p>
            <a:pPr lvl="2">
              <a:spcAft>
                <a:spcPts val="1200"/>
              </a:spcAft>
            </a:pPr>
            <a:r>
              <a:rPr lang="en-US" b="1" dirty="0"/>
              <a:t>via </a:t>
            </a:r>
            <a:r>
              <a:rPr lang="en-US" b="1" dirty="0" err="1"/>
              <a:t>pkgdown</a:t>
            </a:r>
            <a:r>
              <a:rPr lang="en-US" b="1" dirty="0"/>
              <a:t> site</a:t>
            </a:r>
          </a:p>
          <a:p>
            <a:pPr>
              <a:spcAft>
                <a:spcPts val="1200"/>
              </a:spcAft>
            </a:pPr>
            <a:r>
              <a:rPr lang="en-US" b="1" dirty="0"/>
              <a:t>Document SOPs</a:t>
            </a:r>
          </a:p>
        </p:txBody>
      </p:sp>
    </p:spTree>
    <p:extLst>
      <p:ext uri="{BB962C8B-B14F-4D97-AF65-F5344CB8AC3E}">
        <p14:creationId xmlns:p14="http://schemas.microsoft.com/office/powerpoint/2010/main" val="1782426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60418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3626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EBB1-F8DE-45D5-88B6-DBD03D89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40D93A-E773-4D85-BE73-BFD95F953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830888"/>
              </p:ext>
            </p:extLst>
          </p:nvPr>
        </p:nvGraphicFramePr>
        <p:xfrm>
          <a:off x="550842" y="1129334"/>
          <a:ext cx="8005592" cy="136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435C76-581C-4653-915C-BE089EE10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59305"/>
              </p:ext>
            </p:extLst>
          </p:nvPr>
        </p:nvGraphicFramePr>
        <p:xfrm>
          <a:off x="569204" y="3701667"/>
          <a:ext cx="8005592" cy="12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1743521-A797-438D-A51D-1820E916C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53414"/>
              </p:ext>
            </p:extLst>
          </p:nvPr>
        </p:nvGraphicFramePr>
        <p:xfrm>
          <a:off x="550842" y="2601131"/>
          <a:ext cx="8005592" cy="93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664928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2134473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CE82-9B01-4889-98C7-466E66E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F72F-C515-421A-87F3-734703A6D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 burden</a:t>
            </a:r>
          </a:p>
          <a:p>
            <a:r>
              <a:rPr lang="en-US" dirty="0"/>
              <a:t>Standardization</a:t>
            </a:r>
          </a:p>
          <a:p>
            <a:r>
              <a:rPr lang="en-US"/>
              <a:t>Improve </a:t>
            </a:r>
            <a:r>
              <a:rPr lang="en-US" dirty="0"/>
              <a:t>s</a:t>
            </a:r>
            <a:r>
              <a:rPr lang="en-US"/>
              <a:t>peed </a:t>
            </a:r>
            <a:r>
              <a:rPr lang="en-US" dirty="0"/>
              <a:t>and accuracy of analytic products</a:t>
            </a:r>
          </a:p>
          <a:p>
            <a:r>
              <a:rPr lang="en-US" dirty="0"/>
              <a:t>Repository of response-ready packages for reuse</a:t>
            </a:r>
          </a:p>
        </p:txBody>
      </p:sp>
    </p:spTree>
    <p:extLst>
      <p:ext uri="{BB962C8B-B14F-4D97-AF65-F5344CB8AC3E}">
        <p14:creationId xmlns:p14="http://schemas.microsoft.com/office/powerpoint/2010/main" val="586965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03F-FBC0-476B-B1A5-4C596116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A7E7-D759-4A57-B499-77C66BC0C6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r>
              <a:rPr lang="en-US" b="1" dirty="0"/>
              <a:t>Overview of current report generation process</a:t>
            </a:r>
          </a:p>
          <a:p>
            <a:r>
              <a:rPr lang="en-US" b="1" dirty="0"/>
              <a:t>Describe SAreportR package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b="1" dirty="0"/>
              <a:t>Key components</a:t>
            </a:r>
          </a:p>
          <a:p>
            <a:pPr lvl="1"/>
            <a:r>
              <a:rPr lang="en-US" b="1" dirty="0"/>
              <a:t>Demonstration</a:t>
            </a:r>
          </a:p>
          <a:p>
            <a:r>
              <a:rPr lang="en-US" b="1" dirty="0"/>
              <a:t>Discuss considerations (challenges, implications on current workflow, etc.)</a:t>
            </a:r>
          </a:p>
        </p:txBody>
      </p:sp>
    </p:spTree>
    <p:extLst>
      <p:ext uri="{BB962C8B-B14F-4D97-AF65-F5344CB8AC3E}">
        <p14:creationId xmlns:p14="http://schemas.microsoft.com/office/powerpoint/2010/main" val="14672197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Future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590128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D95B-1F07-49BA-B1D9-4F5B8EB5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for future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BF66-3AA4-4B4C-9870-D67EC0D27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862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6396589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01B-64A1-43F9-B03B-FF0AB001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BDF1-F56B-4E2E-A772-025966472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  <a:p>
            <a:r>
              <a:rPr lang="en-US" dirty="0"/>
              <a:t>Intro to PoC</a:t>
            </a:r>
          </a:p>
          <a:p>
            <a:r>
              <a:rPr lang="en-US" dirty="0"/>
              <a:t>Where we are, what we’ve done</a:t>
            </a:r>
          </a:p>
          <a:p>
            <a:r>
              <a:rPr lang="en-US" dirty="0"/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16323159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Where we are now</a:t>
            </a:r>
          </a:p>
        </p:txBody>
      </p:sp>
    </p:spTree>
    <p:extLst>
      <p:ext uri="{BB962C8B-B14F-4D97-AF65-F5344CB8AC3E}">
        <p14:creationId xmlns:p14="http://schemas.microsoft.com/office/powerpoint/2010/main" val="30974554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CBC3-AF61-4D85-A24C-F0AADD17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Report Generation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BB13-1B5B-4DF6-AADA-083931EBE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Multiple teams reporting directly to the Director</a:t>
            </a:r>
          </a:p>
          <a:p>
            <a:pPr>
              <a:spcAft>
                <a:spcPts val="1200"/>
              </a:spcAft>
            </a:pPr>
            <a:r>
              <a:rPr lang="en-US" b="1" dirty="0"/>
              <a:t>Different teams using different software to generate different reporting products (graphs, tables, slides, etc.)</a:t>
            </a:r>
          </a:p>
          <a:p>
            <a:pPr>
              <a:spcAft>
                <a:spcPts val="1200"/>
              </a:spcAft>
            </a:pPr>
            <a:r>
              <a:rPr lang="en-US" b="1" dirty="0"/>
              <a:t>Products distributed or retrieved via email or SharePoint to be manually placed in reports</a:t>
            </a:r>
          </a:p>
        </p:txBody>
      </p:sp>
    </p:spTree>
    <p:extLst>
      <p:ext uri="{BB962C8B-B14F-4D97-AF65-F5344CB8AC3E}">
        <p14:creationId xmlns:p14="http://schemas.microsoft.com/office/powerpoint/2010/main" val="32360093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064A-3446-4996-8285-36C9066E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Director’s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FC00-3A45-4ED2-A5D9-96800357B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95626"/>
            <a:ext cx="5069595" cy="602258"/>
          </a:xfrm>
        </p:spPr>
        <p:txBody>
          <a:bodyPr/>
          <a:lstStyle/>
          <a:p>
            <a:r>
              <a:rPr lang="en-US" b="1" dirty="0"/>
              <a:t>Tables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4E57E-C8F8-42B8-B94C-7C9114448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7"/>
          <a:stretch/>
        </p:blipFill>
        <p:spPr>
          <a:xfrm>
            <a:off x="6173119" y="1177815"/>
            <a:ext cx="2823990" cy="1437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992CD-E0FC-4488-A81C-24E74163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58" y="3011657"/>
            <a:ext cx="2618344" cy="144061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A10B4A-81BC-44DA-8545-AABC280DC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139442"/>
              </p:ext>
            </p:extLst>
          </p:nvPr>
        </p:nvGraphicFramePr>
        <p:xfrm>
          <a:off x="2089534" y="1491052"/>
          <a:ext cx="3907315" cy="66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29D288A-6572-4252-BFB5-D3F94F006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493810"/>
              </p:ext>
            </p:extLst>
          </p:nvPr>
        </p:nvGraphicFramePr>
        <p:xfrm>
          <a:off x="3514380" y="3367101"/>
          <a:ext cx="2958029" cy="60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54120F-5EA3-4848-9E89-89C0388D84B9}"/>
              </a:ext>
            </a:extLst>
          </p:cNvPr>
          <p:cNvSpPr txBox="1">
            <a:spLocks/>
          </p:cNvSpPr>
          <p:nvPr/>
        </p:nvSpPr>
        <p:spPr bwMode="auto">
          <a:xfrm>
            <a:off x="457200" y="3455239"/>
            <a:ext cx="1731484" cy="51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50100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59595B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50100"/>
              </a:buClr>
              <a:buFont typeface="Arial" panose="020B0604020202020204" pitchFamily="34" charset="0"/>
              <a:buChar char="–"/>
              <a:defRPr sz="2000" kern="1200">
                <a:solidFill>
                  <a:srgbClr val="59595B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501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9595B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5010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5010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Figures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16C5493-286F-45BB-9C19-A8F511742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686940"/>
              </p:ext>
            </p:extLst>
          </p:nvPr>
        </p:nvGraphicFramePr>
        <p:xfrm>
          <a:off x="1894902" y="3078176"/>
          <a:ext cx="1593772" cy="57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5F24B16-7D67-4EA5-A988-4C35456FD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993117"/>
              </p:ext>
            </p:extLst>
          </p:nvPr>
        </p:nvGraphicFramePr>
        <p:xfrm>
          <a:off x="1894902" y="3706706"/>
          <a:ext cx="1593772" cy="67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112442374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C9-5C6E-42BD-B112-286302E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40" y="1876871"/>
            <a:ext cx="8229600" cy="857250"/>
          </a:xfrm>
        </p:spPr>
        <p:txBody>
          <a:bodyPr/>
          <a:lstStyle/>
          <a:p>
            <a:r>
              <a:rPr lang="en-US" sz="4000" dirty="0"/>
              <a:t>SAreportR</a:t>
            </a:r>
          </a:p>
        </p:txBody>
      </p:sp>
    </p:spTree>
    <p:extLst>
      <p:ext uri="{BB962C8B-B14F-4D97-AF65-F5344CB8AC3E}">
        <p14:creationId xmlns:p14="http://schemas.microsoft.com/office/powerpoint/2010/main" val="21815402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EBB1-F8DE-45D5-88B6-DBD03D89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SAreportR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7EFE-D2CC-4406-A18E-B6FB4753B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An SA-developed an automated capability (R package)</a:t>
            </a:r>
          </a:p>
          <a:p>
            <a:pPr>
              <a:spcAft>
                <a:spcPts val="1200"/>
              </a:spcAft>
            </a:pPr>
            <a:r>
              <a:rPr lang="en-US" b="1" dirty="0"/>
              <a:t>Serves as an app to automatically generate several types of response-related documents in various output formats</a:t>
            </a:r>
          </a:p>
          <a:p>
            <a:pPr>
              <a:spcAft>
                <a:spcPts val="1200"/>
              </a:spcAft>
            </a:pPr>
            <a:r>
              <a:rPr lang="en-US" b="1" dirty="0"/>
              <a:t>Provides a graphical user interface (GUI) for end-users to specify criteria before generating documents</a:t>
            </a:r>
          </a:p>
        </p:txBody>
      </p:sp>
    </p:spTree>
    <p:extLst>
      <p:ext uri="{BB962C8B-B14F-4D97-AF65-F5344CB8AC3E}">
        <p14:creationId xmlns:p14="http://schemas.microsoft.com/office/powerpoint/2010/main" val="849082073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NCEH_ATSDR_combined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911777F41FD844A860185543660A13" ma:contentTypeVersion="60" ma:contentTypeDescription="Create a new document." ma:contentTypeScope="" ma:versionID="66b97a94db42553bb4ad34accadc5327">
  <xsd:schema xmlns:xsd="http://www.w3.org/2001/XMLSchema" xmlns:xs="http://www.w3.org/2001/XMLSchema" xmlns:p="http://schemas.microsoft.com/office/2006/metadata/properties" xmlns:ns2="5c6a1025-6742-4f18-9e2d-aac7d97ef5a7" xmlns:ns3="2e31ec1f-7570-4232-9b82-4580d51c675f" targetNamespace="http://schemas.microsoft.com/office/2006/metadata/properties" ma:root="true" ma:fieldsID="4aea3cc1df040703910727e23618260d" ns2:_="" ns3:_="">
    <xsd:import namespace="5c6a1025-6742-4f18-9e2d-aac7d97ef5a7"/>
    <xsd:import namespace="2e31ec1f-7570-4232-9b82-4580d51c675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a1025-6742-4f18-9e2d-aac7d97ef5a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e1ef00e6-1bd3-48d2-84c3-3a01521029ba}" ma:internalName="TaxCatchAll" ma:showField="CatchAllData" ma:web="5c6a1025-6742-4f18-9e2d-aac7d97ef5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1ec1f-7570-4232-9b82-4580d51c6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31ec1f-7570-4232-9b82-4580d51c675f">
      <Terms xmlns="http://schemas.microsoft.com/office/infopath/2007/PartnerControls"/>
    </lcf76f155ced4ddcb4097134ff3c332f>
    <TaxCatchAll xmlns="5c6a1025-6742-4f18-9e2d-aac7d97ef5a7" xsi:nil="true"/>
  </documentManagement>
</p:properties>
</file>

<file path=customXml/itemProps1.xml><?xml version="1.0" encoding="utf-8"?>
<ds:datastoreItem xmlns:ds="http://schemas.openxmlformats.org/officeDocument/2006/customXml" ds:itemID="{7810F101-7691-41C1-9805-FC463679C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3970C-9153-4E33-A385-2A21BECB10E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9CAF24C-4636-41B4-B1A3-188D4F349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a1025-6742-4f18-9e2d-aac7d97ef5a7"/>
    <ds:schemaRef ds:uri="2e31ec1f-7570-4232-9b82-4580d51c67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2743CE5-ECBC-4965-A24C-714B05094705}">
  <ds:schemaRefs>
    <ds:schemaRef ds:uri="31912ff1-91bb-455a-93f4-4eefbe4b45dc"/>
    <ds:schemaRef ds:uri="83c27556-a946-441b-8e49-22dc5d76f2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e31ec1f-7570-4232-9b82-4580d51c675f"/>
    <ds:schemaRef ds:uri="5c6a1025-6742-4f18-9e2d-aac7d97ef5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415</Words>
  <Application>Microsoft Office PowerPoint</Application>
  <PresentationFormat>On-screen Show (16:9)</PresentationFormat>
  <Paragraphs>104</Paragraphs>
  <Slides>21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Wingdings</vt:lpstr>
      <vt:lpstr>Courier New</vt:lpstr>
      <vt:lpstr>Myriad Web Pro</vt:lpstr>
      <vt:lpstr>Calibri</vt:lpstr>
      <vt:lpstr>Arial</vt:lpstr>
      <vt:lpstr>NCEH_ATSDR_combined</vt:lpstr>
      <vt:lpstr>Situational Awareness Analytical Capabilities</vt:lpstr>
      <vt:lpstr>Agenda</vt:lpstr>
      <vt:lpstr>Purpose</vt:lpstr>
      <vt:lpstr>Purpose</vt:lpstr>
      <vt:lpstr>Where we are now</vt:lpstr>
      <vt:lpstr>Current Report Generation Process</vt:lpstr>
      <vt:lpstr>Example: Director’s Executive Summary</vt:lpstr>
      <vt:lpstr>SAreportR</vt:lpstr>
      <vt:lpstr>SAreportR</vt:lpstr>
      <vt:lpstr>Demonstration</vt:lpstr>
      <vt:lpstr>Dashboard</vt:lpstr>
      <vt:lpstr>Templates</vt:lpstr>
      <vt:lpstr>Functions</vt:lpstr>
      <vt:lpstr>Documentation</vt:lpstr>
      <vt:lpstr>Demonstration</vt:lpstr>
      <vt:lpstr>Recommendations</vt:lpstr>
      <vt:lpstr>Recommendations</vt:lpstr>
      <vt:lpstr>Benefits</vt:lpstr>
      <vt:lpstr>Benefits</vt:lpstr>
      <vt:lpstr>Future Applications</vt:lpstr>
      <vt:lpstr>Application for future use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Dumbuya, Sorie (CDC/DDPHSIS/CPR/DEO)</cp:lastModifiedBy>
  <cp:revision>257</cp:revision>
  <dcterms:created xsi:type="dcterms:W3CDTF">2011-03-17T17:43:16Z</dcterms:created>
  <dcterms:modified xsi:type="dcterms:W3CDTF">2022-10-04T18:00:46Z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_dlc_DocIdItemGuid">
    <vt:lpwstr>852ffac0-93c1-4123-beb4-ab7361eb7276</vt:lpwstr>
  </property>
  <property fmtid="{D5CDD505-2E9C-101B-9397-08002B2CF9AE}" pid="4" name="MSIP_Label_7b94a7b8-f06c-4dfe-bdcc-9b548fd58c31_Enabled">
    <vt:lpwstr>true</vt:lpwstr>
  </property>
  <property fmtid="{D5CDD505-2E9C-101B-9397-08002B2CF9AE}" pid="5" name="MSIP_Label_7b94a7b8-f06c-4dfe-bdcc-9b548fd58c31_SetDate">
    <vt:lpwstr>2022-10-04T02:38:04Z</vt:lpwstr>
  </property>
  <property fmtid="{D5CDD505-2E9C-101B-9397-08002B2CF9AE}" pid="6" name="MSIP_Label_7b94a7b8-f06c-4dfe-bdcc-9b548fd58c31_Method">
    <vt:lpwstr>Privileged</vt:lpwstr>
  </property>
  <property fmtid="{D5CDD505-2E9C-101B-9397-08002B2CF9AE}" pid="7" name="MSIP_Label_7b94a7b8-f06c-4dfe-bdcc-9b548fd58c31_Name">
    <vt:lpwstr>7b94a7b8-f06c-4dfe-bdcc-9b548fd58c31</vt:lpwstr>
  </property>
  <property fmtid="{D5CDD505-2E9C-101B-9397-08002B2CF9AE}" pid="8" name="MSIP_Label_7b94a7b8-f06c-4dfe-bdcc-9b548fd58c31_SiteId">
    <vt:lpwstr>9ce70869-60db-44fd-abe8-d2767077fc8f</vt:lpwstr>
  </property>
  <property fmtid="{D5CDD505-2E9C-101B-9397-08002B2CF9AE}" pid="9" name="MSIP_Label_7b94a7b8-f06c-4dfe-bdcc-9b548fd58c31_ActionId">
    <vt:lpwstr>f4004225-e5d7-424b-adf9-05bbf09369b7</vt:lpwstr>
  </property>
  <property fmtid="{D5CDD505-2E9C-101B-9397-08002B2CF9AE}" pid="10" name="MSIP_Label_7b94a7b8-f06c-4dfe-bdcc-9b548fd58c31_ContentBits">
    <vt:lpwstr>0</vt:lpwstr>
  </property>
  <property fmtid="{D5CDD505-2E9C-101B-9397-08002B2CF9AE}" pid="11" name="ContentTypeId">
    <vt:lpwstr>0x0101001A911777F41FD844A860185543660A13</vt:lpwstr>
  </property>
  <property fmtid="{D5CDD505-2E9C-101B-9397-08002B2CF9AE}" pid="12" name="MediaServiceImageTags">
    <vt:lpwstr/>
  </property>
</Properties>
</file>