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01" d="100"/>
          <a:sy n="201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State of the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Dr. Walensky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_whitehouse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_whitehous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_whitehouse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309817" name="Table 348309816"/>
          <p:cNvGraphicFramePr>
            <a:graphicFrameLocks noGrp="1"/>
          </p:cNvGraphicFramePr>
          <p:nvPr/>
        </p:nvGraphicFramePr>
        <p:xfrm>
          <a:off x="914400" y="1828800"/>
          <a:ext cx="6217920" cy="289864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indicator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Total to 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Most recent 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Daily 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Period-on-period change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Cases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97,063,357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260,808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39,803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-30.9%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Hospital Admissions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5,395,984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18,752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2,679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-21.6%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Deaths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1,065,152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2,566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-13.0%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Test Positivity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9.5%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8.6%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State of the Pandemic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Pandemic</dc:title>
  <dc:creator>Feng, Jie (CDC/DDPHSIS/CPR/DEO) (CTR)</dc:creator>
  <cp:keywords/>
  <cp:lastModifiedBy>Feng, Jie (CDC/DDPHSIS/CPR/DEO) (CTR)</cp:lastModifiedBy>
  <cp:revision>1</cp:revision>
  <dcterms:created xsi:type="dcterms:W3CDTF">2022-10-25T16:26:39Z</dcterms:created>
  <dcterms:modified xsi:type="dcterms:W3CDTF">2022-10-25T16:28:18Z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params">
    <vt:lpwstr/>
  </property>
  <property fmtid="{D5CDD505-2E9C-101B-9397-08002B2CF9AE}" pid="7" name="subtitle">
    <vt:lpwstr>Dr. Walensky</vt:lpwstr>
  </property>
  <property fmtid="{D5CDD505-2E9C-101B-9397-08002B2CF9AE}" pid="8" name="toc-title">
    <vt:lpwstr>Table of contents</vt:lpwstr>
  </property>
  <property fmtid="{D5CDD505-2E9C-101B-9397-08002B2CF9AE}" pid="9" name="MSIP_Label_7b94a7b8-f06c-4dfe-bdcc-9b548fd58c31_Enabled">
    <vt:lpwstr>true</vt:lpwstr>
  </property>
  <property fmtid="{D5CDD505-2E9C-101B-9397-08002B2CF9AE}" pid="10" name="MSIP_Label_7b94a7b8-f06c-4dfe-bdcc-9b548fd58c31_SetDate">
    <vt:lpwstr>2022-10-25T16:28:18Z</vt:lpwstr>
  </property>
  <property fmtid="{D5CDD505-2E9C-101B-9397-08002B2CF9AE}" pid="11" name="MSIP_Label_7b94a7b8-f06c-4dfe-bdcc-9b548fd58c31_Method">
    <vt:lpwstr>Privileged</vt:lpwstr>
  </property>
  <property fmtid="{D5CDD505-2E9C-101B-9397-08002B2CF9AE}" pid="12" name="MSIP_Label_7b94a7b8-f06c-4dfe-bdcc-9b548fd58c31_Name">
    <vt:lpwstr>7b94a7b8-f06c-4dfe-bdcc-9b548fd58c31</vt:lpwstr>
  </property>
  <property fmtid="{D5CDD505-2E9C-101B-9397-08002B2CF9AE}" pid="13" name="MSIP_Label_7b94a7b8-f06c-4dfe-bdcc-9b548fd58c31_SiteId">
    <vt:lpwstr>9ce70869-60db-44fd-abe8-d2767077fc8f</vt:lpwstr>
  </property>
  <property fmtid="{D5CDD505-2E9C-101B-9397-08002B2CF9AE}" pid="14" name="MSIP_Label_7b94a7b8-f06c-4dfe-bdcc-9b548fd58c31_ActionId">
    <vt:lpwstr>94f330c1-ddd8-47de-85ee-432045c521ad</vt:lpwstr>
  </property>
  <property fmtid="{D5CDD505-2E9C-101B-9397-08002B2CF9AE}" pid="15" name="MSIP_Label_7b94a7b8-f06c-4dfe-bdcc-9b548fd58c31_ContentBits">
    <vt:lpwstr>0</vt:lpwstr>
  </property>
</Properties>
</file>