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01" d="100"/>
          <a:sy n="201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State of the Pandemic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Dr. Walensky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m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map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g_whitehouse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417553" name="Table 165417552"/>
          <p:cNvGraphicFramePr>
            <a:graphicFrameLocks noGrp="1"/>
          </p:cNvGraphicFramePr>
          <p:nvPr/>
        </p:nvGraphicFramePr>
        <p:xfrm>
          <a:off x="914400" y="1828800"/>
          <a:ext cx="6217920" cy="289864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4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4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4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4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Region 4 Weekly COVID Report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5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000" b="1">
                          <a:solidFill>
                            <a:srgbClr val="000036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Key Metrics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indicator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Total to date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Most recent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Daily 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Period-on-period change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0036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Cases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21,461,610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38,902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6,042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-48.4%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Hospital Admissions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1,346,254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3,431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490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-26.3%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Deaths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246,559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627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-12.6%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900" b="1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Test Positivity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12.7%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7.7%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5F5F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000">
                          <a:solidFill>
                            <a:srgbClr val="041690">
                              <a:alpha val="100000"/>
                            </a:srgbClr>
                          </a:solidFill>
                          <a:latin typeface="Georgia"/>
                          <a:cs typeface="Georgia"/>
                          <a:sym typeface="Georgia"/>
                        </a:rPr>
                        <a:t>-9.6%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08000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State of the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Pandemic</dc:title>
  <dc:creator>Feng, Jie (CDC/DDPHSIS/CPR/DEO) (CTR)</dc:creator>
  <cp:keywords/>
  <cp:lastModifiedBy>Feng, Jie (CDC/DDPHSIS/CPR/DEO) (CTR)</cp:lastModifiedBy>
  <cp:revision>1</cp:revision>
  <dcterms:created xsi:type="dcterms:W3CDTF">2022-10-25T17:20:20Z</dcterms:created>
  <dcterms:modified xsi:type="dcterms:W3CDTF">2022-10-25T17:20:56Z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params">
    <vt:lpwstr/>
  </property>
  <property fmtid="{D5CDD505-2E9C-101B-9397-08002B2CF9AE}" pid="7" name="subtitle">
    <vt:lpwstr>Dr. Walensky</vt:lpwstr>
  </property>
  <property fmtid="{D5CDD505-2E9C-101B-9397-08002B2CF9AE}" pid="8" name="toc-title">
    <vt:lpwstr>Table of contents</vt:lpwstr>
  </property>
  <property fmtid="{D5CDD505-2E9C-101B-9397-08002B2CF9AE}" pid="9" name="MSIP_Label_7b94a7b8-f06c-4dfe-bdcc-9b548fd58c31_Enabled">
    <vt:lpwstr>true</vt:lpwstr>
  </property>
  <property fmtid="{D5CDD505-2E9C-101B-9397-08002B2CF9AE}" pid="10" name="MSIP_Label_7b94a7b8-f06c-4dfe-bdcc-9b548fd58c31_SetDate">
    <vt:lpwstr>2022-10-25T17:20:56Z</vt:lpwstr>
  </property>
  <property fmtid="{D5CDD505-2E9C-101B-9397-08002B2CF9AE}" pid="11" name="MSIP_Label_7b94a7b8-f06c-4dfe-bdcc-9b548fd58c31_Method">
    <vt:lpwstr>Privileged</vt:lpwstr>
  </property>
  <property fmtid="{D5CDD505-2E9C-101B-9397-08002B2CF9AE}" pid="12" name="MSIP_Label_7b94a7b8-f06c-4dfe-bdcc-9b548fd58c31_Name">
    <vt:lpwstr>7b94a7b8-f06c-4dfe-bdcc-9b548fd58c31</vt:lpwstr>
  </property>
  <property fmtid="{D5CDD505-2E9C-101B-9397-08002B2CF9AE}" pid="13" name="MSIP_Label_7b94a7b8-f06c-4dfe-bdcc-9b548fd58c31_SiteId">
    <vt:lpwstr>9ce70869-60db-44fd-abe8-d2767077fc8f</vt:lpwstr>
  </property>
  <property fmtid="{D5CDD505-2E9C-101B-9397-08002B2CF9AE}" pid="14" name="MSIP_Label_7b94a7b8-f06c-4dfe-bdcc-9b548fd58c31_ActionId">
    <vt:lpwstr>13d1b2b3-5b46-4271-a61b-306feff438aa</vt:lpwstr>
  </property>
  <property fmtid="{D5CDD505-2E9C-101B-9397-08002B2CF9AE}" pid="15" name="MSIP_Label_7b94a7b8-f06c-4dfe-bdcc-9b548fd58c31_ContentBits">
    <vt:lpwstr>0</vt:lpwstr>
  </property>
</Properties>
</file>