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Lato Black" panose="020F0502020204030203" pitchFamily="34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a7277389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a7277389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3aec4a57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3aec4a57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3aec4a57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3aec4a57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3aec4a57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3aec4a57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3aec4a57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3aec4a57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9c86d75a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9c86d75a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222c5c35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222c5c35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4629CA7-D531-7769-B7D3-404DADF11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438" y="509891"/>
            <a:ext cx="1356875" cy="3392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8FA30-E8F1-738B-414C-43EB37D6C8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16" name="Google Shape;11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F1DE4C-B924-336B-56CB-19670B0AC8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CAA24-796F-E4F9-53D0-4E6521B873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63181-0666-7500-91EB-27B3322AFC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553785-1F98-A194-125A-D03FDED4B7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CC102-679F-1606-3171-24B3AA73B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E6376-034E-D1C1-B8B5-922D350473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D70E2D-B786-B4A8-1521-625C2BB378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CBFB21-C950-B158-3CF5-32418076E5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0EDE05-363B-BE0D-1C1E-F2BA4B4C6A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93559D-7D45-B3AF-C5F9-4B72417A75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A6065E-EF52-C84F-4C48-D5BF9A8B53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447BED-AA7B-59F6-1474-0675C04B7C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1A82F3-B04F-8F8F-BC38-C11244766B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4F397E-E573-8B71-E531-4AFAA85B35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3283C-5A65-0573-229E-94E74CF81B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3C92E-662C-EA1F-80AA-5706D3CDB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7D9CE-94CB-F940-A609-89433E7029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B0B29-3B33-ACA3-A08A-7B11560043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6C8D4-1764-3E4C-5DC4-9487F86307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949BE38-0F66-E189-13F4-4F9C1D00FD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9500" y="2095500"/>
            <a:ext cx="1905000" cy="476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A87BE-CD02-01B1-A3FC-8F2ECAE1E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353ACA-A0A4-41F5-B883-A1AA665485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49090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59D654-B481-B6A4-53E7-5719EBA92E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A947DE-C363-6C78-F8B1-36E3FA8323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F8A9D6-2321-ED0C-C3F9-889C9DD37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70" r:id="rId18"/>
    <p:sldLayoutId id="2147483672" r:id="rId19"/>
    <p:sldLayoutId id="2147483673" r:id="rId20"/>
    <p:sldLayoutId id="2147483674" r:id="rId21"/>
    <p:sldLayoutId id="2147483677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116425" y="1916925"/>
            <a:ext cx="90276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Your Team Name </a:t>
            </a:r>
            <a:endParaRPr sz="3600"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1"/>
          </p:nvPr>
        </p:nvSpPr>
        <p:spPr>
          <a:xfrm>
            <a:off x="187312" y="27506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team bio and Problem Statement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/>
              <a:t>Date</a:t>
            </a:r>
            <a:endParaRPr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Problem Statement</a:t>
            </a:r>
            <a:endParaRPr sz="2000" dirty="0"/>
          </a:p>
        </p:txBody>
      </p:sp>
      <p:sp>
        <p:nvSpPr>
          <p:cNvPr id="270" name="Google Shape;270;p41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 dirty="0"/>
          </a:p>
        </p:txBody>
      </p:sp>
      <p:sp>
        <p:nvSpPr>
          <p:cNvPr id="276" name="Google Shape;276;p42"/>
          <p:cNvSpPr txBox="1"/>
          <p:nvPr/>
        </p:nvSpPr>
        <p:spPr>
          <a:xfrm>
            <a:off x="4946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43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Pre-Requisite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Any Supporting Functional Documents</a:t>
            </a:r>
            <a:endParaRPr sz="2000" dirty="0"/>
          </a:p>
        </p:txBody>
      </p:sp>
      <p:sp>
        <p:nvSpPr>
          <p:cNvPr id="288" name="Google Shape;288;p44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294" name="Google Shape;294;p45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680995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GitHub Repository Link &amp; Demo Video/ Screenshot</a:t>
            </a:r>
            <a:endParaRPr sz="2000" dirty="0"/>
          </a:p>
        </p:txBody>
      </p:sp>
      <p:sp>
        <p:nvSpPr>
          <p:cNvPr id="300" name="Google Shape;300;p46"/>
          <p:cNvSpPr txBox="1"/>
          <p:nvPr/>
        </p:nvSpPr>
        <p:spPr>
          <a:xfrm>
            <a:off x="447250" y="9148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 You</a:t>
            </a:r>
            <a:endParaRPr sz="3600" dirty="0"/>
          </a:p>
        </p:txBody>
      </p:sp>
      <p:sp>
        <p:nvSpPr>
          <p:cNvPr id="312" name="Google Shape;312;p48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Team member names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112</Words>
  <Application>Microsoft Office PowerPoint</Application>
  <PresentationFormat>On-screen Show (16:9)</PresentationFormat>
  <Paragraphs>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Lato Black</vt:lpstr>
      <vt:lpstr>Arial</vt:lpstr>
      <vt:lpstr>TI Template</vt:lpstr>
      <vt:lpstr>Your Team Name </vt:lpstr>
      <vt:lpstr>Problem Statement</vt:lpstr>
      <vt:lpstr>User Segment &amp; Pain Points</vt:lpstr>
      <vt:lpstr>Pre-Requisite</vt:lpstr>
      <vt:lpstr>Any Supporting Functional Documents</vt:lpstr>
      <vt:lpstr>Key Differentiators &amp; Adoption Plan</vt:lpstr>
      <vt:lpstr>GitHub Repository Link &amp; Demo Video/ Screenshot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Team Name </dc:title>
  <cp:lastModifiedBy>Vaibhav Arora</cp:lastModifiedBy>
  <cp:revision>2</cp:revision>
  <dcterms:modified xsi:type="dcterms:W3CDTF">2022-05-14T16:03:52Z</dcterms:modified>
</cp:coreProperties>
</file>