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zio Murgo" userId="043d97dbf498b1a1" providerId="LiveId" clId="{8F7AAF54-5D02-4629-A2AC-EC3758329793}"/>
    <pc:docChg chg="undo custSel addSld modSld">
      <pc:chgData name="Fabrizio Murgo" userId="043d97dbf498b1a1" providerId="LiveId" clId="{8F7AAF54-5D02-4629-A2AC-EC3758329793}" dt="2025-04-04T11:27:01.892" v="186" actId="1076"/>
      <pc:docMkLst>
        <pc:docMk/>
      </pc:docMkLst>
      <pc:sldChg chg="modSp mod">
        <pc:chgData name="Fabrizio Murgo" userId="043d97dbf498b1a1" providerId="LiveId" clId="{8F7AAF54-5D02-4629-A2AC-EC3758329793}" dt="2025-04-04T11:24:51.356" v="174" actId="20577"/>
        <pc:sldMkLst>
          <pc:docMk/>
          <pc:sldMk cId="2812038500" sldId="257"/>
        </pc:sldMkLst>
        <pc:spChg chg="mod">
          <ac:chgData name="Fabrizio Murgo" userId="043d97dbf498b1a1" providerId="LiveId" clId="{8F7AAF54-5D02-4629-A2AC-EC3758329793}" dt="2025-04-04T11:23:07.924" v="31" actId="2711"/>
          <ac:spMkLst>
            <pc:docMk/>
            <pc:sldMk cId="2812038500" sldId="257"/>
            <ac:spMk id="2" creationId="{0F8751A9-3B60-66E4-2DE2-2C7DF31F9A60}"/>
          </ac:spMkLst>
        </pc:spChg>
        <pc:spChg chg="mod">
          <ac:chgData name="Fabrizio Murgo" userId="043d97dbf498b1a1" providerId="LiveId" clId="{8F7AAF54-5D02-4629-A2AC-EC3758329793}" dt="2025-04-04T11:24:51.356" v="174" actId="20577"/>
          <ac:spMkLst>
            <pc:docMk/>
            <pc:sldMk cId="2812038500" sldId="257"/>
            <ac:spMk id="3" creationId="{D81FBF95-82AB-3DFD-D967-E99558652CB5}"/>
          </ac:spMkLst>
        </pc:spChg>
      </pc:sldChg>
      <pc:sldChg chg="modSp mod">
        <pc:chgData name="Fabrizio Murgo" userId="043d97dbf498b1a1" providerId="LiveId" clId="{8F7AAF54-5D02-4629-A2AC-EC3758329793}" dt="2025-04-04T11:27:01.892" v="186" actId="1076"/>
        <pc:sldMkLst>
          <pc:docMk/>
          <pc:sldMk cId="1602263181" sldId="258"/>
        </pc:sldMkLst>
        <pc:spChg chg="mod">
          <ac:chgData name="Fabrizio Murgo" userId="043d97dbf498b1a1" providerId="LiveId" clId="{8F7AAF54-5D02-4629-A2AC-EC3758329793}" dt="2025-04-04T11:26:39.198" v="182" actId="14100"/>
          <ac:spMkLst>
            <pc:docMk/>
            <pc:sldMk cId="1602263181" sldId="258"/>
            <ac:spMk id="3" creationId="{411276E5-CE65-347B-5C0C-A0F61B7D8B14}"/>
          </ac:spMkLst>
        </pc:spChg>
        <pc:spChg chg="mod">
          <ac:chgData name="Fabrizio Murgo" userId="043d97dbf498b1a1" providerId="LiveId" clId="{8F7AAF54-5D02-4629-A2AC-EC3758329793}" dt="2025-04-04T11:26:49.419" v="185" actId="1076"/>
          <ac:spMkLst>
            <pc:docMk/>
            <pc:sldMk cId="1602263181" sldId="258"/>
            <ac:spMk id="16" creationId="{F08D6A97-892F-5D79-E70A-A05A9E9C7E4C}"/>
          </ac:spMkLst>
        </pc:spChg>
        <pc:spChg chg="mod">
          <ac:chgData name="Fabrizio Murgo" userId="043d97dbf498b1a1" providerId="LiveId" clId="{8F7AAF54-5D02-4629-A2AC-EC3758329793}" dt="2025-04-04T11:27:01.892" v="186" actId="1076"/>
          <ac:spMkLst>
            <pc:docMk/>
            <pc:sldMk cId="1602263181" sldId="258"/>
            <ac:spMk id="27" creationId="{C261F8AE-E906-04EE-A354-A8A117F701B0}"/>
          </ac:spMkLst>
        </pc:spChg>
      </pc:sldChg>
      <pc:sldChg chg="new">
        <pc:chgData name="Fabrizio Murgo" userId="043d97dbf498b1a1" providerId="LiveId" clId="{8F7AAF54-5D02-4629-A2AC-EC3758329793}" dt="2025-04-04T11:24:55.954" v="175" actId="680"/>
        <pc:sldMkLst>
          <pc:docMk/>
          <pc:sldMk cId="3532819259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D175C-F612-4927-A624-BF80F4750E05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37DF9-044D-4413-ABD7-A7B69EBAE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8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9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1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port, attrezzature sportive, terreno, aria aperta&#10;&#10;Il contenuto generato dall'IA potrebbe non essere corretto.">
            <a:extLst>
              <a:ext uri="{FF2B5EF4-FFF2-40B4-BE49-F238E27FC236}">
                <a16:creationId xmlns:a16="http://schemas.microsoft.com/office/drawing/2014/main" id="{74314497-6EE9-FCBC-C21D-53313A4A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0" b="4460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7" name="Immagine 6" descr="Immagine che contiene oscurità, nero, schermata, web&#10;&#10;Il contenuto generato dall'IA potrebbe non essere corretto.">
            <a:extLst>
              <a:ext uri="{FF2B5EF4-FFF2-40B4-BE49-F238E27FC236}">
                <a16:creationId xmlns:a16="http://schemas.microsoft.com/office/drawing/2014/main" id="{6D5A338E-B333-FB9A-BA63-A2EF43FF5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137" y="1684071"/>
            <a:ext cx="4260514" cy="4260514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grafica&#10;&#10;Il contenuto generato dall'IA potrebbe non essere corretto.">
            <a:extLst>
              <a:ext uri="{FF2B5EF4-FFF2-40B4-BE49-F238E27FC236}">
                <a16:creationId xmlns:a16="http://schemas.microsoft.com/office/drawing/2014/main" id="{89B8C492-ED46-C28B-C72F-0D9765643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6" y="-123027"/>
            <a:ext cx="5067293" cy="28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0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3A1ED-C5E1-FEAF-4E6E-249BE81E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CENNI STORICI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1276E5-CE65-347B-5C0C-A0F61B7D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1084965" cy="37398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            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DBF30C1-D796-26DE-7A00-5BA1AFF9FCA0}"/>
              </a:ext>
            </a:extLst>
          </p:cNvPr>
          <p:cNvCxnSpPr/>
          <p:nvPr/>
        </p:nvCxnSpPr>
        <p:spPr>
          <a:xfrm>
            <a:off x="5918200" y="2221992"/>
            <a:ext cx="0" cy="27495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08D6A97-892F-5D79-E70A-A05A9E9C7E4C}"/>
              </a:ext>
            </a:extLst>
          </p:cNvPr>
          <p:cNvSpPr txBox="1"/>
          <p:nvPr/>
        </p:nvSpPr>
        <p:spPr>
          <a:xfrm>
            <a:off x="700635" y="1690062"/>
            <a:ext cx="51180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it-IT" sz="2000" b="1" dirty="0"/>
              <a:t>Vans</a:t>
            </a:r>
          </a:p>
          <a:p>
            <a:pPr algn="ctr">
              <a:buNone/>
            </a:pPr>
            <a:endParaRPr lang="it-IT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Fondata nel 1966 da Paul Van </a:t>
            </a:r>
            <a:r>
              <a:rPr lang="it-IT" dirty="0" err="1"/>
              <a:t>Doren</a:t>
            </a:r>
            <a:r>
              <a:rPr lang="it-IT" dirty="0"/>
              <a:t> in                       California.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Diventa simbolo dello skateboarding grazie alla suola </a:t>
            </a:r>
            <a:r>
              <a:rPr lang="it-IT" dirty="0" err="1"/>
              <a:t>waffle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Il modello Slip-On diventa iconico negli anni '70 e '80.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Collabora con artisti e marchi dal 1990 in avanti.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Lanciata nel mondo degli </a:t>
            </a:r>
            <a:r>
              <a:rPr lang="it-IT" dirty="0" err="1"/>
              <a:t>eSports</a:t>
            </a:r>
            <a:r>
              <a:rPr lang="it-IT" dirty="0"/>
              <a:t> negli anni 2000.</a:t>
            </a:r>
          </a:p>
          <a:p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261F8AE-E906-04EE-A354-A8A117F701B0}"/>
              </a:ext>
            </a:extLst>
          </p:cNvPr>
          <p:cNvSpPr txBox="1"/>
          <p:nvPr/>
        </p:nvSpPr>
        <p:spPr>
          <a:xfrm>
            <a:off x="6273801" y="1690062"/>
            <a:ext cx="55117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it-IT" sz="2000" b="1" dirty="0"/>
              <a:t>Converse</a:t>
            </a:r>
          </a:p>
          <a:p>
            <a:pPr algn="ctr">
              <a:buNone/>
            </a:pPr>
            <a:endParaRPr lang="it-IT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Fondata nel 1908, a Malden,</a:t>
            </a:r>
          </a:p>
          <a:p>
            <a:r>
              <a:rPr lang="it-IT" dirty="0"/>
              <a:t> Massachusetts.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Chuck Taylor </a:t>
            </a:r>
            <a:r>
              <a:rPr lang="it-IT" dirty="0" err="1"/>
              <a:t>All</a:t>
            </a:r>
            <a:r>
              <a:rPr lang="it-IT" dirty="0"/>
              <a:t> Star nasce negli anni ’20 come scarpa iconica del basket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Durante la Seconda Guerra Mondiale, ha fornito scarpe all'esercito americano.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Nike acquisisce Converse nel 2003, ampliandone la portata globale.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Negli anni '70 e '80, diventa simbolo della controcultura.</a:t>
            </a:r>
          </a:p>
          <a:p>
            <a:pPr>
              <a:buFont typeface="Arial" panose="020B0604020202020204" pitchFamily="34" charset="0"/>
              <a:buChar char="•"/>
            </a:pP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226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933B34-0963-E7B0-BDB5-12076FE4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558" y="1191234"/>
            <a:ext cx="6859204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100" dirty="0"/>
              <a:t>Vans e converse nel tempo…</a:t>
            </a:r>
          </a:p>
        </p:txBody>
      </p:sp>
      <p:pic>
        <p:nvPicPr>
          <p:cNvPr id="7" name="Immagine 6" descr="Immagine che contiene calzature, skateboard, attrezzature sportive, scarpe da ginnastica&#10;&#10;Il contenuto generato dall'IA potrebbe non essere corretto.">
            <a:extLst>
              <a:ext uri="{FF2B5EF4-FFF2-40B4-BE49-F238E27FC236}">
                <a16:creationId xmlns:a16="http://schemas.microsoft.com/office/drawing/2014/main" id="{8D4C9052-8103-65CB-15ED-D110A58C0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7529" b="4"/>
          <a:stretch/>
        </p:blipFill>
        <p:spPr>
          <a:xfrm>
            <a:off x="791628" y="723900"/>
            <a:ext cx="3276600" cy="5410200"/>
          </a:xfrm>
          <a:prstGeom prst="rect">
            <a:avLst/>
          </a:prstGeom>
        </p:spPr>
      </p:pic>
      <p:pic>
        <p:nvPicPr>
          <p:cNvPr id="5" name="Immagine 4" descr="Immagine che contiene basket, sport, calzature, gioco atletico&#10;&#10;Il contenuto generato dall'IA potrebbe non essere corretto.">
            <a:extLst>
              <a:ext uri="{FF2B5EF4-FFF2-40B4-BE49-F238E27FC236}">
                <a16:creationId xmlns:a16="http://schemas.microsoft.com/office/drawing/2014/main" id="{7AEC0EFD-936A-347C-CB03-417E2BDB3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5"/>
          <a:stretch/>
        </p:blipFill>
        <p:spPr>
          <a:xfrm>
            <a:off x="4068231" y="2445906"/>
            <a:ext cx="2213496" cy="368819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13696" y="722376"/>
            <a:ext cx="1562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5246E4-58A1-877D-F99B-29B57179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703" y="2292096"/>
            <a:ext cx="4679059" cy="39134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600" b="0" i="0" dirty="0">
                <a:effectLst/>
              </a:rPr>
              <a:t>Negli anni ’70 e ’80, le Vans e le Converse dividevano le tribù giovanili: le prime, con la loro suola a scacchi, erano il simbolo degli skater e dei punk californiani, mentre le </a:t>
            </a:r>
            <a:r>
              <a:rPr lang="it-IT" sz="1600" b="0" i="0" dirty="0" err="1">
                <a:effectLst/>
              </a:rPr>
              <a:t>All</a:t>
            </a:r>
            <a:r>
              <a:rPr lang="it-IT" sz="1600" b="0" i="0" dirty="0">
                <a:effectLst/>
              </a:rPr>
              <a:t> Star, legate al rock e al basketball, vestivano i piedi di ribelli più “classici”. Era una rivalità sottile, fatta di estetica e atteggiamento più che di vera ostilità. </a:t>
            </a:r>
          </a:p>
          <a:p>
            <a:pPr>
              <a:lnSpc>
                <a:spcPct val="100000"/>
              </a:lnSpc>
            </a:pPr>
            <a:r>
              <a:rPr lang="it-IT" sz="1600" b="0" i="0" dirty="0">
                <a:effectLst/>
              </a:rPr>
              <a:t>Negli anni ’90 e 2000, le due scarpe sono diventate icone pop, sdoganate dal grunge, dal hip-hop e dal cinema (pensa a Fast Times </a:t>
            </a:r>
            <a:r>
              <a:rPr lang="it-IT" sz="1600" b="0" i="0" dirty="0" err="1">
                <a:effectLst/>
              </a:rPr>
              <a:t>at</a:t>
            </a:r>
            <a:r>
              <a:rPr lang="it-IT" sz="1600" b="0" i="0" dirty="0">
                <a:effectLst/>
              </a:rPr>
              <a:t> </a:t>
            </a:r>
            <a:r>
              <a:rPr lang="it-IT" sz="1600" b="0" i="0" dirty="0" err="1">
                <a:effectLst/>
              </a:rPr>
              <a:t>Ridgemont</a:t>
            </a:r>
            <a:r>
              <a:rPr lang="it-IT" sz="1600" b="0" i="0" dirty="0">
                <a:effectLst/>
              </a:rPr>
              <a:t> High per le Vans o The Breakfast Club per le Converse). La “guerra” si è spenta, trasformandosi in una convivenza pacifica nello streetwear.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9923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751A9-3B60-66E4-2DE2-2C7DF31F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0" i="0" dirty="0">
                <a:solidFill>
                  <a:srgbClr val="002060"/>
                </a:solidFill>
                <a:effectLst/>
              </a:rPr>
              <a:t>Studio E RACCOLTA dei DATI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1FBF95-82AB-3DFD-D967-E9955865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effectLst/>
                <a:latin typeface="Calisto MT" panose="02040603050505030304" pitchFamily="18" charset="0"/>
              </a:rPr>
              <a:t>Per l’analisi del mercato della marca Vans, si è presa la decisione di analizzarla e confrontarla con il competitor </a:t>
            </a:r>
            <a:r>
              <a:rPr lang="it-IT" b="0" i="0" dirty="0" err="1">
                <a:effectLst/>
                <a:latin typeface="Calisto MT" panose="02040603050505030304" pitchFamily="18" charset="0"/>
              </a:rPr>
              <a:t>Convers</a:t>
            </a:r>
            <a:r>
              <a:rPr lang="it-IT" b="0" i="0" dirty="0">
                <a:effectLst/>
                <a:latin typeface="Calisto MT" panose="02040603050505030304" pitchFamily="18" charset="0"/>
              </a:rPr>
              <a:t>, in quanto marche di scarpe molto simili soprattutto per lo street culture. </a:t>
            </a:r>
          </a:p>
          <a:p>
            <a:r>
              <a:rPr lang="it-IT" b="0" i="0" dirty="0">
                <a:effectLst/>
                <a:latin typeface="Calisto MT" panose="02040603050505030304" pitchFamily="18" charset="0"/>
              </a:rPr>
              <a:t>La raccolta dati è stata eseguita attraverso lo </a:t>
            </a:r>
            <a:r>
              <a:rPr lang="it-IT" b="0" i="0" dirty="0" err="1">
                <a:effectLst/>
                <a:latin typeface="Calisto MT" panose="02040603050505030304" pitchFamily="18" charset="0"/>
              </a:rPr>
              <a:t>scraping</a:t>
            </a:r>
            <a:r>
              <a:rPr lang="it-IT" b="0" i="0" dirty="0">
                <a:effectLst/>
                <a:latin typeface="Calisto MT" panose="02040603050505030304" pitchFamily="18" charset="0"/>
              </a:rPr>
              <a:t> dal sito di Zalando ed  è stato scelto quest’ultimo in quanto i siti sono altamente protetti per evitare queste operazioni. </a:t>
            </a:r>
          </a:p>
          <a:p>
            <a:r>
              <a:rPr lang="it-IT" b="0" i="0" dirty="0">
                <a:effectLst/>
                <a:latin typeface="Calisto MT" panose="02040603050505030304" pitchFamily="18" charset="0"/>
              </a:rPr>
              <a:t>Il filtro per la ricerca è stato settato per  genere uomo e donna, marca e categorie di interesse.</a:t>
            </a:r>
          </a:p>
          <a:p>
            <a:r>
              <a:rPr lang="it-IT" dirty="0">
                <a:latin typeface="Calisto MT" panose="02040603050505030304" pitchFamily="18" charset="0"/>
              </a:rPr>
              <a:t>Le diverse analisi sono visualizzate successivamente grazie all’utilizzo di grafici.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203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egnaposto contenuto 14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DEBBB778-1CB4-121D-5348-02A684A8AF8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" y="282714"/>
            <a:ext cx="9819861" cy="612250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1704C83-5594-BC49-CD1E-BAA0DBBEDDC4}"/>
              </a:ext>
            </a:extLst>
          </p:cNvPr>
          <p:cNvSpPr txBox="1"/>
          <p:nvPr/>
        </p:nvSpPr>
        <p:spPr>
          <a:xfrm>
            <a:off x="9994392" y="1156716"/>
            <a:ext cx="19431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Sneakers 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Scarpe skate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Sneakers basse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Scarpe senza lacci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Stivali da neve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Stivaletti con plateau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Stivaletti stringati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Stringate sportive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Stivaletti con tacco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Tronchetti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Stivali con i lacci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65F86DE-9D2D-591B-70D1-EE20ABEBE847}"/>
              </a:ext>
            </a:extLst>
          </p:cNvPr>
          <p:cNvSpPr txBox="1"/>
          <p:nvPr/>
        </p:nvSpPr>
        <p:spPr>
          <a:xfrm>
            <a:off x="10067489" y="723900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  <a:latin typeface="Univers Condensed (Titoli)"/>
              </a:rPr>
              <a:t>CATEGORIE</a:t>
            </a:r>
          </a:p>
        </p:txBody>
      </p:sp>
    </p:spTree>
    <p:extLst>
      <p:ext uri="{BB962C8B-B14F-4D97-AF65-F5344CB8AC3E}">
        <p14:creationId xmlns:p14="http://schemas.microsoft.com/office/powerpoint/2010/main" val="353281925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386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Aptos</vt:lpstr>
      <vt:lpstr>Arial</vt:lpstr>
      <vt:lpstr>Calisto MT</vt:lpstr>
      <vt:lpstr>Univers Condensed</vt:lpstr>
      <vt:lpstr>Univers Condensed (Titoli)</vt:lpstr>
      <vt:lpstr>ChronicleVTI</vt:lpstr>
      <vt:lpstr>Presentazione standard di PowerPoint</vt:lpstr>
      <vt:lpstr>CENNI STORICI </vt:lpstr>
      <vt:lpstr>Vans e converse nel tempo…</vt:lpstr>
      <vt:lpstr>Studio E RACCOLTA dei DATI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Fabrizio Murgo</dc:creator>
  <cp:lastModifiedBy>saad El moujdi</cp:lastModifiedBy>
  <cp:revision>3</cp:revision>
  <dcterms:created xsi:type="dcterms:W3CDTF">2025-04-04T10:35:58Z</dcterms:created>
  <dcterms:modified xsi:type="dcterms:W3CDTF">2025-04-15T22:34:02Z</dcterms:modified>
</cp:coreProperties>
</file>