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naek/league-of-legen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08D95-D894-4E98-9E69-C14445676E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Minería de datos</a:t>
            </a:r>
            <a:br>
              <a:rPr lang="es-MX" dirty="0"/>
            </a:br>
            <a:r>
              <a:rPr lang="es-MX" sz="4000" dirty="0"/>
              <a:t>Practicas #2-10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F0BBBB-0917-4E72-9EE7-7F6E6B84EA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Esteban Sanchez Ávila	1842600</a:t>
            </a:r>
          </a:p>
        </p:txBody>
      </p:sp>
    </p:spTree>
    <p:extLst>
      <p:ext uri="{BB962C8B-B14F-4D97-AF65-F5344CB8AC3E}">
        <p14:creationId xmlns:p14="http://schemas.microsoft.com/office/powerpoint/2010/main" val="164628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32DF2-C7BF-425D-A2E7-2D6811A4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Csv</a:t>
            </a:r>
            <a:r>
              <a:rPr lang="es-MX" dirty="0"/>
              <a:t> utilizado: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509349-0AAF-4749-9E2C-E4E6E0848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(</a:t>
            </a:r>
            <a:r>
              <a:rPr lang="en-US" dirty="0" err="1">
                <a:hlinkClick r:id="rId2"/>
              </a:rPr>
              <a:t>LoL</a:t>
            </a:r>
            <a:r>
              <a:rPr lang="en-US" dirty="0">
                <a:hlinkClick r:id="rId2"/>
              </a:rPr>
              <a:t>) League of Legends Ranked Games | Kaggle</a:t>
            </a:r>
            <a:endParaRPr lang="en-US" dirty="0"/>
          </a:p>
          <a:p>
            <a:r>
              <a:rPr lang="es-MX" dirty="0"/>
              <a:t>Esta es una colección de 50,000 juegos clasificatorios del servidor de EUW de League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Legends</a:t>
            </a:r>
            <a:r>
              <a:rPr lang="es-MX" dirty="0"/>
              <a:t>. Contiene: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entury Gothic" panose="020B0502020202020204" pitchFamily="34" charset="0"/>
              </a:rPr>
              <a:t>Game ID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entury Gothic" panose="020B0502020202020204" pitchFamily="34" charset="0"/>
              </a:rPr>
              <a:t>Creation Time (in Epoch format)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entury Gothic" panose="020B0502020202020204" pitchFamily="34" charset="0"/>
              </a:rPr>
              <a:t>Game Duration (in seconds)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entury Gothic" panose="020B0502020202020204" pitchFamily="34" charset="0"/>
              </a:rPr>
              <a:t>Season ID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entury Gothic" panose="020B0502020202020204" pitchFamily="34" charset="0"/>
              </a:rPr>
              <a:t>Winner (1 = team1, 2 = team2)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entury Gothic" panose="020B0502020202020204" pitchFamily="34" charset="0"/>
              </a:rPr>
              <a:t>First Baron, dragon, tower, blood, inhibitor and Rift Herald (1 = team1, 2 = team2, 0 = none)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entury Gothic" panose="020B0502020202020204" pitchFamily="34" charset="0"/>
              </a:rPr>
              <a:t>Champions and summoner spells for each team (Stored as Riot's champion and summoner spell IDs)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entury Gothic" panose="020B0502020202020204" pitchFamily="34" charset="0"/>
              </a:rPr>
              <a:t>The number of tower, inhibitor, Baron, dragon and Rift Herald kills each team has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entury Gothic" panose="020B0502020202020204" pitchFamily="34" charset="0"/>
              </a:rPr>
              <a:t>The 5 bans of each team (Again, champion IDs are used)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11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69615-813E-48DA-BFAE-D1558795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Imports</a:t>
            </a:r>
            <a:r>
              <a:rPr lang="es-MX" dirty="0"/>
              <a:t> utilizados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698CD7-B337-4359-B181-4056678CD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import</a:t>
            </a:r>
            <a:r>
              <a:rPr lang="es-MX" dirty="0"/>
              <a:t> pandas as </a:t>
            </a:r>
            <a:r>
              <a:rPr lang="es-MX" dirty="0" err="1"/>
              <a:t>pd</a:t>
            </a:r>
            <a:endParaRPr lang="es-MX" dirty="0"/>
          </a:p>
          <a:p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tabulate</a:t>
            </a:r>
            <a:r>
              <a:rPr lang="es-MX" dirty="0"/>
              <a:t> </a:t>
            </a: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tabulate</a:t>
            </a:r>
            <a:endParaRPr lang="es-MX" dirty="0"/>
          </a:p>
          <a:p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matplotlib.pyplot</a:t>
            </a:r>
            <a:r>
              <a:rPr lang="es-MX" dirty="0"/>
              <a:t> as </a:t>
            </a:r>
            <a:r>
              <a:rPr lang="es-MX" dirty="0" err="1"/>
              <a:t>plt</a:t>
            </a:r>
            <a:endParaRPr lang="es-MX" dirty="0"/>
          </a:p>
          <a:p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numpy</a:t>
            </a:r>
            <a:r>
              <a:rPr lang="es-MX" dirty="0"/>
              <a:t> as </a:t>
            </a:r>
            <a:r>
              <a:rPr lang="es-MX" dirty="0" err="1"/>
              <a:t>np</a:t>
            </a:r>
            <a:endParaRPr lang="es-MX" dirty="0"/>
          </a:p>
          <a:p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sklearn</a:t>
            </a:r>
            <a:r>
              <a:rPr lang="es-MX" dirty="0"/>
              <a:t> </a:t>
            </a: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linear_model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120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F1F02-C4DB-4786-A2C5-211413E6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s-MX"/>
              <a:t>Descriptive StatiSTICS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B6E871-8DD1-49F2-8DFE-7C2FF4518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s-MX" sz="2000"/>
              <a:t>La partida con mayor </a:t>
            </a:r>
            <a:r>
              <a:rPr lang="es-MX" sz="2000" err="1"/>
              <a:t>duracion</a:t>
            </a:r>
            <a:r>
              <a:rPr lang="es-MX" sz="2000"/>
              <a:t> en minutos fue de: (MAX)</a:t>
            </a:r>
          </a:p>
          <a:p>
            <a:r>
              <a:rPr lang="es-MX" sz="2000"/>
              <a:t>78.80</a:t>
            </a:r>
          </a:p>
          <a:p>
            <a:r>
              <a:rPr lang="es-MX" sz="2000"/>
              <a:t>La partida con menor </a:t>
            </a:r>
            <a:r>
              <a:rPr lang="es-MX" sz="2000" err="1"/>
              <a:t>duracion</a:t>
            </a:r>
            <a:r>
              <a:rPr lang="es-MX" sz="2000"/>
              <a:t> en minutos fue de: (MIN)</a:t>
            </a:r>
          </a:p>
          <a:p>
            <a:r>
              <a:rPr lang="es-MX" sz="2000"/>
              <a:t>3.17</a:t>
            </a:r>
          </a:p>
          <a:p>
            <a:r>
              <a:rPr lang="es-MX" sz="2000"/>
              <a:t>El promedio de una partida es de : (MEAN)</a:t>
            </a:r>
          </a:p>
          <a:p>
            <a:r>
              <a:rPr lang="es-MX" sz="2000"/>
              <a:t>30.54</a:t>
            </a:r>
          </a:p>
          <a:p>
            <a:r>
              <a:rPr lang="es-MX" sz="2000"/>
              <a:t>Describe del DF y modas cuando el equipo 1 o 2 gana</a:t>
            </a:r>
          </a:p>
          <a:p>
            <a:r>
              <a:rPr lang="es-MX" sz="2000"/>
              <a:t>Distribuciones de algunas columnas: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A70B4F-8ADB-4A2F-A8F0-F487EDC9D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033" y="1887960"/>
            <a:ext cx="4959864" cy="461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7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46E7F-4F42-42FE-90D6-B932F1EDC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s-MX" dirty="0"/>
              <a:t>Data </a:t>
            </a:r>
            <a:r>
              <a:rPr lang="es-MX" dirty="0" err="1"/>
              <a:t>visualization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3AA6BD-27B8-4932-825C-2F06B1477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578" y="2194560"/>
            <a:ext cx="4664688" cy="4024125"/>
          </a:xfrm>
        </p:spPr>
        <p:txBody>
          <a:bodyPr>
            <a:normAutofit/>
          </a:bodyPr>
          <a:lstStyle/>
          <a:p>
            <a:r>
              <a:rPr lang="es-MX" dirty="0"/>
              <a:t>Creación de un </a:t>
            </a:r>
            <a:r>
              <a:rPr lang="es-MX" dirty="0" err="1"/>
              <a:t>boxplot</a:t>
            </a:r>
            <a:r>
              <a:rPr lang="es-MX" dirty="0"/>
              <a:t> acerca de las torres destruidas por el equipo 1 en los 50,000 juegos</a:t>
            </a:r>
          </a:p>
        </p:txBody>
      </p:sp>
      <p:pic>
        <p:nvPicPr>
          <p:cNvPr id="5" name="Imagen 4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7E5A7080-E900-4911-9433-CC559E77F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35" y="2071232"/>
            <a:ext cx="4996932" cy="414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1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6EA2D-8AB6-4BDB-BAE3-5719C75F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s-MX"/>
              <a:t>STATISTICS TEST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D06719-AB2E-40ED-8B4D-32826D6F4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6442" y="2194560"/>
            <a:ext cx="4479758" cy="4024125"/>
          </a:xfrm>
        </p:spPr>
        <p:txBody>
          <a:bodyPr>
            <a:normAutofit/>
          </a:bodyPr>
          <a:lstStyle/>
          <a:p>
            <a:r>
              <a:rPr lang="es-MX" dirty="0"/>
              <a:t>Aquí una comparación muy visual acerca la diferencia de los objetivos conseguidos en los juegos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00432A9-8C25-4565-86BA-788811CC3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4" y="1992015"/>
            <a:ext cx="630393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C3400-FB78-48BC-A32A-A94AF466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s-MX" dirty="0"/>
              <a:t>LINEAR MODELS</a:t>
            </a:r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9DEA0E1D-3F15-4AED-A52F-2E39E4BE3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36" y="1939724"/>
            <a:ext cx="5538537" cy="4153903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BEBC44-746B-4CF2-AD51-50183F9A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5728" y="2194560"/>
            <a:ext cx="5260471" cy="4024125"/>
          </a:xfrm>
        </p:spPr>
        <p:txBody>
          <a:bodyPr>
            <a:normAutofit/>
          </a:bodyPr>
          <a:lstStyle/>
          <a:p>
            <a:r>
              <a:rPr lang="es-MX" dirty="0"/>
              <a:t>Aquí se uso una regresión lineal simple gracias a la librería </a:t>
            </a:r>
            <a:r>
              <a:rPr lang="es-MX" dirty="0" err="1"/>
              <a:t>matplotlib</a:t>
            </a:r>
            <a:endParaRPr lang="es-MX" dirty="0"/>
          </a:p>
          <a:p>
            <a:r>
              <a:rPr lang="es-MX" dirty="0"/>
              <a:t>Se usaron la columna de las torres destruidas por el equipo 2 en los juegos, y como vemos crece de forma lineal</a:t>
            </a:r>
          </a:p>
        </p:txBody>
      </p:sp>
    </p:spTree>
    <p:extLst>
      <p:ext uri="{BB962C8B-B14F-4D97-AF65-F5344CB8AC3E}">
        <p14:creationId xmlns:p14="http://schemas.microsoft.com/office/powerpoint/2010/main" val="281430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D19BD-6755-4D20-A4FE-692DB2EF3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Forecasting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FA5771-9715-479C-8B69-5404F403D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Aquí se muestra la duración de los juegos en intervalos de 10 en 10, logrando demostrar que usualmente una partida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D5C6EB-9AD9-409A-9C0F-3B982BACB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663" y="3138506"/>
            <a:ext cx="9813758" cy="336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90615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33</TotalTime>
  <Words>326</Words>
  <Application>Microsoft Office PowerPoint</Application>
  <PresentationFormat>Panorámica</PresentationFormat>
  <Paragraphs>38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Estela de condensación</vt:lpstr>
      <vt:lpstr>Minería de datos Practicas #2-10</vt:lpstr>
      <vt:lpstr>.Csv utilizado:</vt:lpstr>
      <vt:lpstr>Imports utilizados</vt:lpstr>
      <vt:lpstr>Descriptive StatiSTICS</vt:lpstr>
      <vt:lpstr>Data visualization</vt:lpstr>
      <vt:lpstr>STATISTICS TEST</vt:lpstr>
      <vt:lpstr>LINEAR MODELS</vt:lpstr>
      <vt:lpstr>Forecasting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Minería de datos Practicas #2-10</dc:title>
  <dc:creator>Esteban Sanchez</dc:creator>
  <cp:lastModifiedBy>Esteban Sanchez</cp:lastModifiedBy>
  <cp:revision>3</cp:revision>
  <dcterms:created xsi:type="dcterms:W3CDTF">2021-05-23T21:47:49Z</dcterms:created>
  <dcterms:modified xsi:type="dcterms:W3CDTF">2021-05-23T22:21:31Z</dcterms:modified>
</cp:coreProperties>
</file>