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1f156d4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51f156d4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0ba1b16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0ba1b16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20ba1b16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20ba1b16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0ba1b16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20ba1b16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0ba1b16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0ba1b16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0ba1b16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20ba1b16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980751"/>
            <a:ext cx="8222100" cy="7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SOURCE SEPARATION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63475" y="2040342"/>
            <a:ext cx="8222100" cy="19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SAARANSH AGGARWAL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VIDEETA SHARMA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32625" y="111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: AUDIO SOURCE SEPARATION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10825" y="1051600"/>
            <a:ext cx="8621400" cy="3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at hand is a simplified version of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music source separation, where we have to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voice from the other accompaniments present in the audio.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have used Stacked Hourglass Networks as proposed in the paper: </a:t>
            </a:r>
            <a:r>
              <a:rPr b="1" lang="en"/>
              <a:t>MUSIC SOURCE SEPARATION USING STACKED HOURGLASS NETWORKS</a:t>
            </a:r>
            <a:r>
              <a:rPr lang="en"/>
              <a:t>, which appeared in the </a:t>
            </a:r>
            <a:r>
              <a:rPr b="1" lang="en"/>
              <a:t>19th International Society for Music Information </a:t>
            </a:r>
            <a:r>
              <a:rPr b="1" lang="en"/>
              <a:t>Retrieval Conference, Paris, France, 2018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 USES:</a:t>
            </a:r>
            <a:endParaRPr b="1" u="sng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INSTRUMENT IDENTIFICATION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LYRICS RECOGNITION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7398"/>
          <a:stretch/>
        </p:blipFill>
        <p:spPr>
          <a:xfrm>
            <a:off x="5938525" y="592975"/>
            <a:ext cx="3205475" cy="13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Preprocessing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dataset used is MIR-1K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MIR-1K contains 1000 clips of duration 4 to 13 seconds each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audio contains 2 channels, the accompaniments are in the left channel and singing voices are in the right channel.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calculated the STFT to find the magnitude spectrogram, which is the input to the network.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resampled the audio at 8000 Hz to increase duration of a spectrogram.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dataset will be split into 3 sets of sizes 60%, 20% and 20% for training, validation and test.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20900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input spectrogram is given as input to 2D convolution and ReLU Activation layers. The output from these is fed into the First Hourglass Module.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nitial convolutional layers consist of a </a:t>
            </a:r>
            <a:r>
              <a:rPr lang="en"/>
              <a:t>7*7 convolutional layer and four 3*3 convolutional layers where the number of output feature maps for each layer is 64, 128, 128, 128, and 256 respectively.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stack of 4 hourglass modules has been used, the structure of each of which has been shown on the next slide.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164" y="-53731"/>
            <a:ext cx="5135136" cy="21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Hourglass Module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Downsampling and Upsampling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Downsampling -  Strided Convolution , 2*2 Max Pooling , Stride =2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Upsampling -  Nearest Neighbour Interpolation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 with Zero Padding = 1 and Stride = 1 with 3*3 kernel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maps at the same resolution in the downsampling and the upsampling steps are connected with an additional convolutional layer (Skip Connection)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last upsampling layer, a 3*3 convolution and two 1*1 convolutions are performed to generate the output which is fed into the loss function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500" y="250650"/>
            <a:ext cx="4962027" cy="11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Training:Loss Function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loss function is </a:t>
            </a:r>
            <a:r>
              <a:rPr lang="en"/>
              <a:t>taken</a:t>
            </a:r>
            <a:r>
              <a:rPr lang="en"/>
              <a:t> to be the L1 norm between the ground truth spectrogram and the estimated spectrogram.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M(i,j) is the mask generated for audio source i in </a:t>
            </a:r>
            <a:r>
              <a:rPr lang="en"/>
              <a:t>hourglass module j.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is the input spectrogram and Y_i is the ground truth for audio source 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Here, J(i,j) is the loss for audio </a:t>
            </a:r>
            <a:r>
              <a:rPr lang="en"/>
              <a:t>source</a:t>
            </a:r>
            <a:r>
              <a:rPr lang="en"/>
              <a:t> i from hourglass module j.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final loss, J : is the sum of losses for all audio sources from each hourglass module.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00" y="1917775"/>
            <a:ext cx="3730790" cy="4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5013" y="1777313"/>
            <a:ext cx="21621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use GNSDR, GSIR and GSAR to evaluate the </a:t>
            </a:r>
            <a:r>
              <a:rPr lang="en"/>
              <a:t>performance</a:t>
            </a:r>
            <a:r>
              <a:rPr lang="en"/>
              <a:t> of our model as proposed in the paper. Our aim is to achieve these results: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8324" t="0"/>
          <a:stretch/>
        </p:blipFill>
        <p:spPr>
          <a:xfrm>
            <a:off x="1076475" y="1615800"/>
            <a:ext cx="2824875" cy="32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4990925" y="2317175"/>
            <a:ext cx="4218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Sungheon Park, Taehoon Kim, Kyogu Lee, Nojun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Kwak. Licensed under a Creative Commons Attribution 4.0 International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License (CC BY 4.0). Attribution: Sungheon Park, Taehoon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Kim, Kyogu Lee, Nojun Kwak. “Music Source Separation Using Stacked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Hourglass Networks”, 19th International Society for Music Information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Retrieval Conference, Paris, France, 2018.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