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8" r:id="rId10"/>
    <p:sldId id="267" r:id="rId11"/>
    <p:sldId id="269" r:id="rId12"/>
    <p:sldId id="270" r:id="rId13"/>
    <p:sldId id="272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0.svg"/><Relationship Id="rId11" Type="http://schemas.openxmlformats.org/officeDocument/2006/relationships/image" Target="../media/image19.png"/><Relationship Id="rId5" Type="http://schemas.openxmlformats.org/officeDocument/2006/relationships/image" Target="../media/image9.png"/><Relationship Id="rId10" Type="http://schemas.openxmlformats.org/officeDocument/2006/relationships/image" Target="../media/image18.svg"/><Relationship Id="rId4" Type="http://schemas.openxmlformats.org/officeDocument/2006/relationships/image" Target="../media/image14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0.svg"/><Relationship Id="rId11" Type="http://schemas.openxmlformats.org/officeDocument/2006/relationships/image" Target="../media/image19.png"/><Relationship Id="rId5" Type="http://schemas.openxmlformats.org/officeDocument/2006/relationships/image" Target="../media/image9.png"/><Relationship Id="rId10" Type="http://schemas.openxmlformats.org/officeDocument/2006/relationships/image" Target="../media/image18.svg"/><Relationship Id="rId4" Type="http://schemas.openxmlformats.org/officeDocument/2006/relationships/image" Target="../media/image14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AF9D9D-17DF-4735-8555-9F4B6D0FE2B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F3284EA-A3BD-45EA-9011-4CB6E61A938B}">
      <dgm:prSet/>
      <dgm:spPr/>
      <dgm:t>
        <a:bodyPr/>
        <a:lstStyle/>
        <a:p>
          <a:r>
            <a:rPr lang="en-GB"/>
            <a:t>Attrition is a common problem in all businesses</a:t>
          </a:r>
          <a:endParaRPr lang="en-US"/>
        </a:p>
      </dgm:t>
    </dgm:pt>
    <dgm:pt modelId="{6D1873D2-25F5-47B0-92E6-07E5191DEDE6}" type="parTrans" cxnId="{813AF9EA-DE23-4A55-A125-1D8C2287800F}">
      <dgm:prSet/>
      <dgm:spPr/>
      <dgm:t>
        <a:bodyPr/>
        <a:lstStyle/>
        <a:p>
          <a:endParaRPr lang="en-US"/>
        </a:p>
      </dgm:t>
    </dgm:pt>
    <dgm:pt modelId="{63F390F3-95AC-46D0-8C86-87E7EA1952F1}" type="sibTrans" cxnId="{813AF9EA-DE23-4A55-A125-1D8C2287800F}">
      <dgm:prSet/>
      <dgm:spPr/>
      <dgm:t>
        <a:bodyPr/>
        <a:lstStyle/>
        <a:p>
          <a:endParaRPr lang="en-US"/>
        </a:p>
      </dgm:t>
    </dgm:pt>
    <dgm:pt modelId="{476E8CB2-317A-464C-B611-75188B6F2471}">
      <dgm:prSet/>
      <dgm:spPr/>
      <dgm:t>
        <a:bodyPr/>
        <a:lstStyle/>
        <a:p>
          <a:r>
            <a:rPr lang="en-GB"/>
            <a:t>HR and top executive are very much concerned about keeping their employees</a:t>
          </a:r>
          <a:endParaRPr lang="en-US"/>
        </a:p>
      </dgm:t>
    </dgm:pt>
    <dgm:pt modelId="{740DD6C8-0C06-4E9E-A346-D0253E5750EC}" type="parTrans" cxnId="{EBD3E45F-FE0A-4A5A-81A0-9F2FC4B6C9D3}">
      <dgm:prSet/>
      <dgm:spPr/>
      <dgm:t>
        <a:bodyPr/>
        <a:lstStyle/>
        <a:p>
          <a:endParaRPr lang="en-US"/>
        </a:p>
      </dgm:t>
    </dgm:pt>
    <dgm:pt modelId="{D6C5AEF5-58E8-4100-9712-F71B46D21971}" type="sibTrans" cxnId="{EBD3E45F-FE0A-4A5A-81A0-9F2FC4B6C9D3}">
      <dgm:prSet/>
      <dgm:spPr/>
      <dgm:t>
        <a:bodyPr/>
        <a:lstStyle/>
        <a:p>
          <a:endParaRPr lang="en-US"/>
        </a:p>
      </dgm:t>
    </dgm:pt>
    <dgm:pt modelId="{7EA9B5DC-FF58-4B1F-8BD2-BE551FA5A632}">
      <dgm:prSet/>
      <dgm:spPr/>
      <dgm:t>
        <a:bodyPr/>
        <a:lstStyle/>
        <a:p>
          <a:r>
            <a:rPr lang="en-GB" dirty="0"/>
            <a:t>It is highly imperative to unravel the factors that leads to employees’ turnover and put in place a cost effect retentive plan</a:t>
          </a:r>
          <a:endParaRPr lang="en-US" dirty="0"/>
        </a:p>
      </dgm:t>
    </dgm:pt>
    <dgm:pt modelId="{41D90F52-3CBD-4E3A-90F9-3A2254993D36}" type="parTrans" cxnId="{3AEF689D-FBEC-467E-BE7C-560C11FDBAB8}">
      <dgm:prSet/>
      <dgm:spPr/>
      <dgm:t>
        <a:bodyPr/>
        <a:lstStyle/>
        <a:p>
          <a:endParaRPr lang="en-US"/>
        </a:p>
      </dgm:t>
    </dgm:pt>
    <dgm:pt modelId="{5F452E20-33A8-4FA1-82E8-4AC3ED041376}" type="sibTrans" cxnId="{3AEF689D-FBEC-467E-BE7C-560C11FDBAB8}">
      <dgm:prSet/>
      <dgm:spPr/>
      <dgm:t>
        <a:bodyPr/>
        <a:lstStyle/>
        <a:p>
          <a:endParaRPr lang="en-US"/>
        </a:p>
      </dgm:t>
    </dgm:pt>
    <dgm:pt modelId="{199C2CD6-B301-43D4-9388-ED54970E9BC4}">
      <dgm:prSet/>
      <dgm:spPr/>
      <dgm:t>
        <a:bodyPr/>
        <a:lstStyle/>
        <a:p>
          <a:r>
            <a:rPr lang="en-GB"/>
            <a:t>Here predictive model was performed and evaluated on employee attrition using openly available IBM HR Data</a:t>
          </a:r>
          <a:endParaRPr lang="en-US"/>
        </a:p>
      </dgm:t>
    </dgm:pt>
    <dgm:pt modelId="{B239967B-F3DB-4839-A569-5B9DE7541ACC}" type="parTrans" cxnId="{2DBA1635-6EC1-4351-8171-FF96E4589D41}">
      <dgm:prSet/>
      <dgm:spPr/>
      <dgm:t>
        <a:bodyPr/>
        <a:lstStyle/>
        <a:p>
          <a:endParaRPr lang="en-US"/>
        </a:p>
      </dgm:t>
    </dgm:pt>
    <dgm:pt modelId="{807DD4DB-E9CF-4F92-830F-2C7ADA1673AD}" type="sibTrans" cxnId="{2DBA1635-6EC1-4351-8171-FF96E4589D41}">
      <dgm:prSet/>
      <dgm:spPr/>
      <dgm:t>
        <a:bodyPr/>
        <a:lstStyle/>
        <a:p>
          <a:endParaRPr lang="en-US"/>
        </a:p>
      </dgm:t>
    </dgm:pt>
    <dgm:pt modelId="{D5778746-159C-4498-9227-3DAF84070DB6}" type="pres">
      <dgm:prSet presAssocID="{4FAF9D9D-17DF-4735-8555-9F4B6D0FE2B0}" presName="root" presStyleCnt="0">
        <dgm:presLayoutVars>
          <dgm:dir/>
          <dgm:resizeHandles val="exact"/>
        </dgm:presLayoutVars>
      </dgm:prSet>
      <dgm:spPr/>
    </dgm:pt>
    <dgm:pt modelId="{D8155AF5-CEBC-4D23-842B-8333BEBAE1F7}" type="pres">
      <dgm:prSet presAssocID="{1F3284EA-A3BD-45EA-9011-4CB6E61A938B}" presName="compNode" presStyleCnt="0"/>
      <dgm:spPr/>
    </dgm:pt>
    <dgm:pt modelId="{8FAD763D-DECA-49E3-B1CF-71264DE2E93D}" type="pres">
      <dgm:prSet presAssocID="{1F3284EA-A3BD-45EA-9011-4CB6E61A938B}" presName="bgRect" presStyleLbl="bgShp" presStyleIdx="0" presStyleCnt="4"/>
      <dgm:spPr/>
    </dgm:pt>
    <dgm:pt modelId="{AB5CB195-FA1F-4722-BADB-112A3D86B7DB}" type="pres">
      <dgm:prSet presAssocID="{1F3284EA-A3BD-45EA-9011-4CB6E61A938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C166BCCB-C744-4295-A049-963B77953987}" type="pres">
      <dgm:prSet presAssocID="{1F3284EA-A3BD-45EA-9011-4CB6E61A938B}" presName="spaceRect" presStyleCnt="0"/>
      <dgm:spPr/>
    </dgm:pt>
    <dgm:pt modelId="{2DD72127-819B-4237-A9D4-17D467CEEA2B}" type="pres">
      <dgm:prSet presAssocID="{1F3284EA-A3BD-45EA-9011-4CB6E61A938B}" presName="parTx" presStyleLbl="revTx" presStyleIdx="0" presStyleCnt="4">
        <dgm:presLayoutVars>
          <dgm:chMax val="0"/>
          <dgm:chPref val="0"/>
        </dgm:presLayoutVars>
      </dgm:prSet>
      <dgm:spPr/>
    </dgm:pt>
    <dgm:pt modelId="{7D108BD6-18B0-4CBB-BD72-ADE80DAB6216}" type="pres">
      <dgm:prSet presAssocID="{63F390F3-95AC-46D0-8C86-87E7EA1952F1}" presName="sibTrans" presStyleCnt="0"/>
      <dgm:spPr/>
    </dgm:pt>
    <dgm:pt modelId="{03124F82-AB93-4D35-9032-58B034E64206}" type="pres">
      <dgm:prSet presAssocID="{476E8CB2-317A-464C-B611-75188B6F2471}" presName="compNode" presStyleCnt="0"/>
      <dgm:spPr/>
    </dgm:pt>
    <dgm:pt modelId="{4608DC99-C408-415C-86AA-FC7240B972CA}" type="pres">
      <dgm:prSet presAssocID="{476E8CB2-317A-464C-B611-75188B6F2471}" presName="bgRect" presStyleLbl="bgShp" presStyleIdx="1" presStyleCnt="4"/>
      <dgm:spPr/>
    </dgm:pt>
    <dgm:pt modelId="{CA1A09CA-CBFC-4CE3-AB46-B8125B48C0AF}" type="pres">
      <dgm:prSet presAssocID="{476E8CB2-317A-464C-B611-75188B6F247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7A1211B9-71D9-4869-A48D-BBBA0FFDE76F}" type="pres">
      <dgm:prSet presAssocID="{476E8CB2-317A-464C-B611-75188B6F2471}" presName="spaceRect" presStyleCnt="0"/>
      <dgm:spPr/>
    </dgm:pt>
    <dgm:pt modelId="{70B9DE53-55DE-4336-A0C9-1272211609F9}" type="pres">
      <dgm:prSet presAssocID="{476E8CB2-317A-464C-B611-75188B6F2471}" presName="parTx" presStyleLbl="revTx" presStyleIdx="1" presStyleCnt="4">
        <dgm:presLayoutVars>
          <dgm:chMax val="0"/>
          <dgm:chPref val="0"/>
        </dgm:presLayoutVars>
      </dgm:prSet>
      <dgm:spPr/>
    </dgm:pt>
    <dgm:pt modelId="{039E2F93-52FC-4F4B-89E1-F80E1EDA88A1}" type="pres">
      <dgm:prSet presAssocID="{D6C5AEF5-58E8-4100-9712-F71B46D21971}" presName="sibTrans" presStyleCnt="0"/>
      <dgm:spPr/>
    </dgm:pt>
    <dgm:pt modelId="{FCB288E5-6646-4816-99EA-42FF1D5EB476}" type="pres">
      <dgm:prSet presAssocID="{7EA9B5DC-FF58-4B1F-8BD2-BE551FA5A632}" presName="compNode" presStyleCnt="0"/>
      <dgm:spPr/>
    </dgm:pt>
    <dgm:pt modelId="{EEDA1A98-1087-4782-BCC2-5CC1C79A1C67}" type="pres">
      <dgm:prSet presAssocID="{7EA9B5DC-FF58-4B1F-8BD2-BE551FA5A632}" presName="bgRect" presStyleLbl="bgShp" presStyleIdx="2" presStyleCnt="4"/>
      <dgm:spPr/>
    </dgm:pt>
    <dgm:pt modelId="{7CD441A6-AAA2-420E-9913-E9D67A05F90F}" type="pres">
      <dgm:prSet presAssocID="{7EA9B5DC-FF58-4B1F-8BD2-BE551FA5A63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A2A4BD2C-6136-4CF3-AF88-AB76F5569342}" type="pres">
      <dgm:prSet presAssocID="{7EA9B5DC-FF58-4B1F-8BD2-BE551FA5A632}" presName="spaceRect" presStyleCnt="0"/>
      <dgm:spPr/>
    </dgm:pt>
    <dgm:pt modelId="{7BA459D0-A3A6-4A6E-8D49-5B0468D867DE}" type="pres">
      <dgm:prSet presAssocID="{7EA9B5DC-FF58-4B1F-8BD2-BE551FA5A632}" presName="parTx" presStyleLbl="revTx" presStyleIdx="2" presStyleCnt="4">
        <dgm:presLayoutVars>
          <dgm:chMax val="0"/>
          <dgm:chPref val="0"/>
        </dgm:presLayoutVars>
      </dgm:prSet>
      <dgm:spPr/>
    </dgm:pt>
    <dgm:pt modelId="{F56667AB-CB2B-4739-8F33-CA59737E1ABE}" type="pres">
      <dgm:prSet presAssocID="{5F452E20-33A8-4FA1-82E8-4AC3ED041376}" presName="sibTrans" presStyleCnt="0"/>
      <dgm:spPr/>
    </dgm:pt>
    <dgm:pt modelId="{8A87937D-3238-485D-911B-771427B299D6}" type="pres">
      <dgm:prSet presAssocID="{199C2CD6-B301-43D4-9388-ED54970E9BC4}" presName="compNode" presStyleCnt="0"/>
      <dgm:spPr/>
    </dgm:pt>
    <dgm:pt modelId="{9C30C52B-0130-4E38-A2D6-F3595E50932E}" type="pres">
      <dgm:prSet presAssocID="{199C2CD6-B301-43D4-9388-ED54970E9BC4}" presName="bgRect" presStyleLbl="bgShp" presStyleIdx="3" presStyleCnt="4"/>
      <dgm:spPr/>
    </dgm:pt>
    <dgm:pt modelId="{E5A3ED9E-9C21-49A2-896C-D23DC03BD8F5}" type="pres">
      <dgm:prSet presAssocID="{199C2CD6-B301-43D4-9388-ED54970E9BC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7CFFECA-AE93-4AEA-8178-DEF541CFA21D}" type="pres">
      <dgm:prSet presAssocID="{199C2CD6-B301-43D4-9388-ED54970E9BC4}" presName="spaceRect" presStyleCnt="0"/>
      <dgm:spPr/>
    </dgm:pt>
    <dgm:pt modelId="{CE0BC594-A5F0-4B6D-B462-1AB1547C09C7}" type="pres">
      <dgm:prSet presAssocID="{199C2CD6-B301-43D4-9388-ED54970E9BC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69E5D20-D18B-4087-A50E-E4F5BB66224E}" type="presOf" srcId="{476E8CB2-317A-464C-B611-75188B6F2471}" destId="{70B9DE53-55DE-4336-A0C9-1272211609F9}" srcOrd="0" destOrd="0" presId="urn:microsoft.com/office/officeart/2018/2/layout/IconVerticalSolidList"/>
    <dgm:cxn modelId="{C8B3C82C-806D-4A0C-8A84-306D00015A8F}" type="presOf" srcId="{199C2CD6-B301-43D4-9388-ED54970E9BC4}" destId="{CE0BC594-A5F0-4B6D-B462-1AB1547C09C7}" srcOrd="0" destOrd="0" presId="urn:microsoft.com/office/officeart/2018/2/layout/IconVerticalSolidList"/>
    <dgm:cxn modelId="{2DBA1635-6EC1-4351-8171-FF96E4589D41}" srcId="{4FAF9D9D-17DF-4735-8555-9F4B6D0FE2B0}" destId="{199C2CD6-B301-43D4-9388-ED54970E9BC4}" srcOrd="3" destOrd="0" parTransId="{B239967B-F3DB-4839-A569-5B9DE7541ACC}" sibTransId="{807DD4DB-E9CF-4F92-830F-2C7ADA1673AD}"/>
    <dgm:cxn modelId="{FCC4DE5C-8413-49DD-BBE0-E566F22215DF}" type="presOf" srcId="{7EA9B5DC-FF58-4B1F-8BD2-BE551FA5A632}" destId="{7BA459D0-A3A6-4A6E-8D49-5B0468D867DE}" srcOrd="0" destOrd="0" presId="urn:microsoft.com/office/officeart/2018/2/layout/IconVerticalSolidList"/>
    <dgm:cxn modelId="{EBD3E45F-FE0A-4A5A-81A0-9F2FC4B6C9D3}" srcId="{4FAF9D9D-17DF-4735-8555-9F4B6D0FE2B0}" destId="{476E8CB2-317A-464C-B611-75188B6F2471}" srcOrd="1" destOrd="0" parTransId="{740DD6C8-0C06-4E9E-A346-D0253E5750EC}" sibTransId="{D6C5AEF5-58E8-4100-9712-F71B46D21971}"/>
    <dgm:cxn modelId="{D30FB294-B2BB-42A6-9308-3CC9549F7548}" type="presOf" srcId="{4FAF9D9D-17DF-4735-8555-9F4B6D0FE2B0}" destId="{D5778746-159C-4498-9227-3DAF84070DB6}" srcOrd="0" destOrd="0" presId="urn:microsoft.com/office/officeart/2018/2/layout/IconVerticalSolidList"/>
    <dgm:cxn modelId="{3AEF689D-FBEC-467E-BE7C-560C11FDBAB8}" srcId="{4FAF9D9D-17DF-4735-8555-9F4B6D0FE2B0}" destId="{7EA9B5DC-FF58-4B1F-8BD2-BE551FA5A632}" srcOrd="2" destOrd="0" parTransId="{41D90F52-3CBD-4E3A-90F9-3A2254993D36}" sibTransId="{5F452E20-33A8-4FA1-82E8-4AC3ED041376}"/>
    <dgm:cxn modelId="{813AF9EA-DE23-4A55-A125-1D8C2287800F}" srcId="{4FAF9D9D-17DF-4735-8555-9F4B6D0FE2B0}" destId="{1F3284EA-A3BD-45EA-9011-4CB6E61A938B}" srcOrd="0" destOrd="0" parTransId="{6D1873D2-25F5-47B0-92E6-07E5191DEDE6}" sibTransId="{63F390F3-95AC-46D0-8C86-87E7EA1952F1}"/>
    <dgm:cxn modelId="{6886F1F3-5E3F-44CB-B148-C55716E5A75A}" type="presOf" srcId="{1F3284EA-A3BD-45EA-9011-4CB6E61A938B}" destId="{2DD72127-819B-4237-A9D4-17D467CEEA2B}" srcOrd="0" destOrd="0" presId="urn:microsoft.com/office/officeart/2018/2/layout/IconVerticalSolidList"/>
    <dgm:cxn modelId="{00D538FB-2939-46AA-BEC7-A0740C487954}" type="presParOf" srcId="{D5778746-159C-4498-9227-3DAF84070DB6}" destId="{D8155AF5-CEBC-4D23-842B-8333BEBAE1F7}" srcOrd="0" destOrd="0" presId="urn:microsoft.com/office/officeart/2018/2/layout/IconVerticalSolidList"/>
    <dgm:cxn modelId="{51F4A9FC-81FB-453A-9E12-4CDE7BD45D56}" type="presParOf" srcId="{D8155AF5-CEBC-4D23-842B-8333BEBAE1F7}" destId="{8FAD763D-DECA-49E3-B1CF-71264DE2E93D}" srcOrd="0" destOrd="0" presId="urn:microsoft.com/office/officeart/2018/2/layout/IconVerticalSolidList"/>
    <dgm:cxn modelId="{55DD863B-89A6-48A3-9080-6E75E89209BC}" type="presParOf" srcId="{D8155AF5-CEBC-4D23-842B-8333BEBAE1F7}" destId="{AB5CB195-FA1F-4722-BADB-112A3D86B7DB}" srcOrd="1" destOrd="0" presId="urn:microsoft.com/office/officeart/2018/2/layout/IconVerticalSolidList"/>
    <dgm:cxn modelId="{E990A909-E144-4068-A9E4-819994B74DA7}" type="presParOf" srcId="{D8155AF5-CEBC-4D23-842B-8333BEBAE1F7}" destId="{C166BCCB-C744-4295-A049-963B77953987}" srcOrd="2" destOrd="0" presId="urn:microsoft.com/office/officeart/2018/2/layout/IconVerticalSolidList"/>
    <dgm:cxn modelId="{277BEF57-5055-4E5E-846A-60325D433F5A}" type="presParOf" srcId="{D8155AF5-CEBC-4D23-842B-8333BEBAE1F7}" destId="{2DD72127-819B-4237-A9D4-17D467CEEA2B}" srcOrd="3" destOrd="0" presId="urn:microsoft.com/office/officeart/2018/2/layout/IconVerticalSolidList"/>
    <dgm:cxn modelId="{3EE20090-5ED6-4C28-B18B-D0532D091036}" type="presParOf" srcId="{D5778746-159C-4498-9227-3DAF84070DB6}" destId="{7D108BD6-18B0-4CBB-BD72-ADE80DAB6216}" srcOrd="1" destOrd="0" presId="urn:microsoft.com/office/officeart/2018/2/layout/IconVerticalSolidList"/>
    <dgm:cxn modelId="{FE86DB04-8225-435D-815E-7424F8D78FA7}" type="presParOf" srcId="{D5778746-159C-4498-9227-3DAF84070DB6}" destId="{03124F82-AB93-4D35-9032-58B034E64206}" srcOrd="2" destOrd="0" presId="urn:microsoft.com/office/officeart/2018/2/layout/IconVerticalSolidList"/>
    <dgm:cxn modelId="{43B96B5E-33BD-426D-8617-4E933865E60C}" type="presParOf" srcId="{03124F82-AB93-4D35-9032-58B034E64206}" destId="{4608DC99-C408-415C-86AA-FC7240B972CA}" srcOrd="0" destOrd="0" presId="urn:microsoft.com/office/officeart/2018/2/layout/IconVerticalSolidList"/>
    <dgm:cxn modelId="{A089618F-3829-4E62-A6D8-9CCCCFE0B5EB}" type="presParOf" srcId="{03124F82-AB93-4D35-9032-58B034E64206}" destId="{CA1A09CA-CBFC-4CE3-AB46-B8125B48C0AF}" srcOrd="1" destOrd="0" presId="urn:microsoft.com/office/officeart/2018/2/layout/IconVerticalSolidList"/>
    <dgm:cxn modelId="{E8D6C7E2-0640-44A0-8A32-2763304C14D6}" type="presParOf" srcId="{03124F82-AB93-4D35-9032-58B034E64206}" destId="{7A1211B9-71D9-4869-A48D-BBBA0FFDE76F}" srcOrd="2" destOrd="0" presId="urn:microsoft.com/office/officeart/2018/2/layout/IconVerticalSolidList"/>
    <dgm:cxn modelId="{AD0956EA-D6FF-4FBE-9EC8-71A29F37AEAC}" type="presParOf" srcId="{03124F82-AB93-4D35-9032-58B034E64206}" destId="{70B9DE53-55DE-4336-A0C9-1272211609F9}" srcOrd="3" destOrd="0" presId="urn:microsoft.com/office/officeart/2018/2/layout/IconVerticalSolidList"/>
    <dgm:cxn modelId="{29C7836C-5C47-45D2-9BCD-9E5E22A12740}" type="presParOf" srcId="{D5778746-159C-4498-9227-3DAF84070DB6}" destId="{039E2F93-52FC-4F4B-89E1-F80E1EDA88A1}" srcOrd="3" destOrd="0" presId="urn:microsoft.com/office/officeart/2018/2/layout/IconVerticalSolidList"/>
    <dgm:cxn modelId="{015B2659-58DE-4ECC-977E-FB44F42B3B8A}" type="presParOf" srcId="{D5778746-159C-4498-9227-3DAF84070DB6}" destId="{FCB288E5-6646-4816-99EA-42FF1D5EB476}" srcOrd="4" destOrd="0" presId="urn:microsoft.com/office/officeart/2018/2/layout/IconVerticalSolidList"/>
    <dgm:cxn modelId="{6C46C8C4-AC7E-4452-8D39-BD3183BE93ED}" type="presParOf" srcId="{FCB288E5-6646-4816-99EA-42FF1D5EB476}" destId="{EEDA1A98-1087-4782-BCC2-5CC1C79A1C67}" srcOrd="0" destOrd="0" presId="urn:microsoft.com/office/officeart/2018/2/layout/IconVerticalSolidList"/>
    <dgm:cxn modelId="{5DA56E7C-680A-40AC-838E-B1C8CA49D5A7}" type="presParOf" srcId="{FCB288E5-6646-4816-99EA-42FF1D5EB476}" destId="{7CD441A6-AAA2-420E-9913-E9D67A05F90F}" srcOrd="1" destOrd="0" presId="urn:microsoft.com/office/officeart/2018/2/layout/IconVerticalSolidList"/>
    <dgm:cxn modelId="{5D110973-5030-4CF1-8388-4D239DAE9290}" type="presParOf" srcId="{FCB288E5-6646-4816-99EA-42FF1D5EB476}" destId="{A2A4BD2C-6136-4CF3-AF88-AB76F5569342}" srcOrd="2" destOrd="0" presId="urn:microsoft.com/office/officeart/2018/2/layout/IconVerticalSolidList"/>
    <dgm:cxn modelId="{7B9FB79B-992F-4314-BDF8-F2D9C1200FE6}" type="presParOf" srcId="{FCB288E5-6646-4816-99EA-42FF1D5EB476}" destId="{7BA459D0-A3A6-4A6E-8D49-5B0468D867DE}" srcOrd="3" destOrd="0" presId="urn:microsoft.com/office/officeart/2018/2/layout/IconVerticalSolidList"/>
    <dgm:cxn modelId="{E1BD0E3B-95B0-4F4B-8128-65B59DF80AC5}" type="presParOf" srcId="{D5778746-159C-4498-9227-3DAF84070DB6}" destId="{F56667AB-CB2B-4739-8F33-CA59737E1ABE}" srcOrd="5" destOrd="0" presId="urn:microsoft.com/office/officeart/2018/2/layout/IconVerticalSolidList"/>
    <dgm:cxn modelId="{F12A65CC-7D36-4A68-B093-47FAFB0A8C79}" type="presParOf" srcId="{D5778746-159C-4498-9227-3DAF84070DB6}" destId="{8A87937D-3238-485D-911B-771427B299D6}" srcOrd="6" destOrd="0" presId="urn:microsoft.com/office/officeart/2018/2/layout/IconVerticalSolidList"/>
    <dgm:cxn modelId="{9981DC1E-C573-41DA-8696-3E5B8F408CB7}" type="presParOf" srcId="{8A87937D-3238-485D-911B-771427B299D6}" destId="{9C30C52B-0130-4E38-A2D6-F3595E50932E}" srcOrd="0" destOrd="0" presId="urn:microsoft.com/office/officeart/2018/2/layout/IconVerticalSolidList"/>
    <dgm:cxn modelId="{435ECE95-EC18-4019-BBAB-1B44A51B5AA2}" type="presParOf" srcId="{8A87937D-3238-485D-911B-771427B299D6}" destId="{E5A3ED9E-9C21-49A2-896C-D23DC03BD8F5}" srcOrd="1" destOrd="0" presId="urn:microsoft.com/office/officeart/2018/2/layout/IconVerticalSolidList"/>
    <dgm:cxn modelId="{466F5E9D-D596-483C-BA1C-804C4BA0FB9A}" type="presParOf" srcId="{8A87937D-3238-485D-911B-771427B299D6}" destId="{77CFFECA-AE93-4AEA-8178-DEF541CFA21D}" srcOrd="2" destOrd="0" presId="urn:microsoft.com/office/officeart/2018/2/layout/IconVerticalSolidList"/>
    <dgm:cxn modelId="{FA59D9BB-8CDE-404D-8AD1-6D48215C75DC}" type="presParOf" srcId="{8A87937D-3238-485D-911B-771427B299D6}" destId="{CE0BC594-A5F0-4B6D-B462-1AB1547C09C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6C01D4-D611-473D-9678-35A29F35960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3C42F25-BC54-4206-83A7-A4CBF129EF3F}">
      <dgm:prSet/>
      <dgm:spPr/>
      <dgm:t>
        <a:bodyPr/>
        <a:lstStyle/>
        <a:p>
          <a:r>
            <a:rPr lang="en-GB"/>
            <a:t>Data loading</a:t>
          </a:r>
          <a:endParaRPr lang="en-US"/>
        </a:p>
      </dgm:t>
    </dgm:pt>
    <dgm:pt modelId="{F9A1C9DB-4EF3-45AD-B2D8-3B1DD3E5D02E}" type="parTrans" cxnId="{423FAA39-83EF-40C8-8BD6-BE2265382203}">
      <dgm:prSet/>
      <dgm:spPr/>
      <dgm:t>
        <a:bodyPr/>
        <a:lstStyle/>
        <a:p>
          <a:endParaRPr lang="en-US"/>
        </a:p>
      </dgm:t>
    </dgm:pt>
    <dgm:pt modelId="{ECD499ED-9291-4900-B3EB-8A79D4483CE9}" type="sibTrans" cxnId="{423FAA39-83EF-40C8-8BD6-BE2265382203}">
      <dgm:prSet/>
      <dgm:spPr/>
      <dgm:t>
        <a:bodyPr/>
        <a:lstStyle/>
        <a:p>
          <a:endParaRPr lang="en-US"/>
        </a:p>
      </dgm:t>
    </dgm:pt>
    <dgm:pt modelId="{8132A3ED-7D71-4587-B7E4-D9DC5A04B072}">
      <dgm:prSet/>
      <dgm:spPr/>
      <dgm:t>
        <a:bodyPr/>
        <a:lstStyle/>
        <a:p>
          <a:r>
            <a:rPr lang="en-GB"/>
            <a:t>Data inspection and cleaning</a:t>
          </a:r>
          <a:endParaRPr lang="en-US"/>
        </a:p>
      </dgm:t>
    </dgm:pt>
    <dgm:pt modelId="{1FC7A343-0009-42B3-8771-7DA9516ACD2E}" type="parTrans" cxnId="{0848573E-C081-4E4D-8D1B-8420C24D3CA9}">
      <dgm:prSet/>
      <dgm:spPr/>
      <dgm:t>
        <a:bodyPr/>
        <a:lstStyle/>
        <a:p>
          <a:endParaRPr lang="en-US"/>
        </a:p>
      </dgm:t>
    </dgm:pt>
    <dgm:pt modelId="{D08236E9-887F-43BA-BA85-B3BF87D0B469}" type="sibTrans" cxnId="{0848573E-C081-4E4D-8D1B-8420C24D3CA9}">
      <dgm:prSet/>
      <dgm:spPr/>
      <dgm:t>
        <a:bodyPr/>
        <a:lstStyle/>
        <a:p>
          <a:endParaRPr lang="en-US"/>
        </a:p>
      </dgm:t>
    </dgm:pt>
    <dgm:pt modelId="{816560E4-871E-4445-AF4D-3938A7471B9A}">
      <dgm:prSet/>
      <dgm:spPr/>
      <dgm:t>
        <a:bodyPr/>
        <a:lstStyle/>
        <a:p>
          <a:r>
            <a:rPr lang="en-GB"/>
            <a:t>Brief statistical analysis</a:t>
          </a:r>
          <a:endParaRPr lang="en-US"/>
        </a:p>
      </dgm:t>
    </dgm:pt>
    <dgm:pt modelId="{D9B22754-81D1-42B5-9A26-3FF73A54CA48}" type="parTrans" cxnId="{6B8FA79C-C149-4A79-8EAE-9EB6A6905040}">
      <dgm:prSet/>
      <dgm:spPr/>
      <dgm:t>
        <a:bodyPr/>
        <a:lstStyle/>
        <a:p>
          <a:endParaRPr lang="en-US"/>
        </a:p>
      </dgm:t>
    </dgm:pt>
    <dgm:pt modelId="{17E6F607-5ECD-4E73-A248-A1431E8934D1}" type="sibTrans" cxnId="{6B8FA79C-C149-4A79-8EAE-9EB6A6905040}">
      <dgm:prSet/>
      <dgm:spPr/>
      <dgm:t>
        <a:bodyPr/>
        <a:lstStyle/>
        <a:p>
          <a:endParaRPr lang="en-US"/>
        </a:p>
      </dgm:t>
    </dgm:pt>
    <dgm:pt modelId="{F61F59DA-0F4C-442C-8BFF-37A54C00A102}">
      <dgm:prSet/>
      <dgm:spPr/>
      <dgm:t>
        <a:bodyPr/>
        <a:lstStyle/>
        <a:p>
          <a:r>
            <a:rPr lang="en-GB"/>
            <a:t>Exploration data analysis –generating several plots</a:t>
          </a:r>
          <a:endParaRPr lang="en-US"/>
        </a:p>
      </dgm:t>
    </dgm:pt>
    <dgm:pt modelId="{FC1D3B16-1407-4277-B9EB-093ACD487C83}" type="parTrans" cxnId="{7AE267D4-21D6-47CB-8BFE-0E21ECE405B5}">
      <dgm:prSet/>
      <dgm:spPr/>
      <dgm:t>
        <a:bodyPr/>
        <a:lstStyle/>
        <a:p>
          <a:endParaRPr lang="en-US"/>
        </a:p>
      </dgm:t>
    </dgm:pt>
    <dgm:pt modelId="{0A5AD971-FFE8-4E7F-91F9-809755635B5B}" type="sibTrans" cxnId="{7AE267D4-21D6-47CB-8BFE-0E21ECE405B5}">
      <dgm:prSet/>
      <dgm:spPr/>
      <dgm:t>
        <a:bodyPr/>
        <a:lstStyle/>
        <a:p>
          <a:endParaRPr lang="en-US"/>
        </a:p>
      </dgm:t>
    </dgm:pt>
    <dgm:pt modelId="{1DDA7125-B375-4AF7-80D2-5F0FA4D6E9A4}">
      <dgm:prSet/>
      <dgm:spPr/>
      <dgm:t>
        <a:bodyPr/>
        <a:lstStyle/>
        <a:p>
          <a:r>
            <a:rPr lang="en-GB"/>
            <a:t>Data pre-processing-</a:t>
          </a:r>
          <a:endParaRPr lang="en-US"/>
        </a:p>
      </dgm:t>
    </dgm:pt>
    <dgm:pt modelId="{0C4F9F3E-868E-49C9-B8AD-6FDEB33B1526}" type="parTrans" cxnId="{EFD3AB53-5F87-46D4-A398-AA3F87339EA3}">
      <dgm:prSet/>
      <dgm:spPr/>
      <dgm:t>
        <a:bodyPr/>
        <a:lstStyle/>
        <a:p>
          <a:endParaRPr lang="en-US"/>
        </a:p>
      </dgm:t>
    </dgm:pt>
    <dgm:pt modelId="{AB15CD57-6AE3-453A-8598-D7B78A85B8D4}" type="sibTrans" cxnId="{EFD3AB53-5F87-46D4-A398-AA3F87339EA3}">
      <dgm:prSet/>
      <dgm:spPr/>
      <dgm:t>
        <a:bodyPr/>
        <a:lstStyle/>
        <a:p>
          <a:endParaRPr lang="en-US"/>
        </a:p>
      </dgm:t>
    </dgm:pt>
    <dgm:pt modelId="{C8665D27-1CE8-48E9-94AD-49A4BA936F0B}">
      <dgm:prSet/>
      <dgm:spPr/>
      <dgm:t>
        <a:bodyPr/>
        <a:lstStyle/>
        <a:p>
          <a:r>
            <a:rPr lang="en-GB"/>
            <a:t>Checking for sample imbalance</a:t>
          </a:r>
          <a:endParaRPr lang="en-US"/>
        </a:p>
      </dgm:t>
    </dgm:pt>
    <dgm:pt modelId="{DA131219-98AC-4727-A93D-A231DF7B8F1C}" type="parTrans" cxnId="{66294795-8E9F-479E-9D29-9B03D6485F2D}">
      <dgm:prSet/>
      <dgm:spPr/>
      <dgm:t>
        <a:bodyPr/>
        <a:lstStyle/>
        <a:p>
          <a:endParaRPr lang="en-US"/>
        </a:p>
      </dgm:t>
    </dgm:pt>
    <dgm:pt modelId="{2523C8CD-F466-4CE9-8707-50C4CED8ABF2}" type="sibTrans" cxnId="{66294795-8E9F-479E-9D29-9B03D6485F2D}">
      <dgm:prSet/>
      <dgm:spPr/>
      <dgm:t>
        <a:bodyPr/>
        <a:lstStyle/>
        <a:p>
          <a:endParaRPr lang="en-US"/>
        </a:p>
      </dgm:t>
    </dgm:pt>
    <dgm:pt modelId="{330459ED-C6B1-4CFC-80C2-0D65585DBCC0}">
      <dgm:prSet/>
      <dgm:spPr/>
      <dgm:t>
        <a:bodyPr/>
        <a:lstStyle/>
        <a:p>
          <a:r>
            <a:rPr lang="en-GB"/>
            <a:t>Employing SMOTE and ADASYN</a:t>
          </a:r>
          <a:endParaRPr lang="en-US"/>
        </a:p>
      </dgm:t>
    </dgm:pt>
    <dgm:pt modelId="{D9914D0E-DF85-467F-9A07-590072200DAF}" type="parTrans" cxnId="{20F4833E-FB5A-4A99-928B-F8AE65A89E14}">
      <dgm:prSet/>
      <dgm:spPr/>
      <dgm:t>
        <a:bodyPr/>
        <a:lstStyle/>
        <a:p>
          <a:endParaRPr lang="en-US"/>
        </a:p>
      </dgm:t>
    </dgm:pt>
    <dgm:pt modelId="{355625B5-4984-467F-80E0-B25D798D1D5C}" type="sibTrans" cxnId="{20F4833E-FB5A-4A99-928B-F8AE65A89E14}">
      <dgm:prSet/>
      <dgm:spPr/>
      <dgm:t>
        <a:bodyPr/>
        <a:lstStyle/>
        <a:p>
          <a:endParaRPr lang="en-US"/>
        </a:p>
      </dgm:t>
    </dgm:pt>
    <dgm:pt modelId="{37A040A8-5A01-45DD-9709-13D0766427D0}">
      <dgm:prSet/>
      <dgm:spPr/>
      <dgm:t>
        <a:bodyPr/>
        <a:lstStyle/>
        <a:p>
          <a:r>
            <a:rPr lang="en-GB"/>
            <a:t>Turning categorical variables to numeric variables</a:t>
          </a:r>
          <a:endParaRPr lang="en-US"/>
        </a:p>
      </dgm:t>
    </dgm:pt>
    <dgm:pt modelId="{D6EFE507-2636-4A48-935E-F5397DC2BFC0}" type="parTrans" cxnId="{9D669EA8-D3A5-4F56-9559-D4DB9C580611}">
      <dgm:prSet/>
      <dgm:spPr/>
      <dgm:t>
        <a:bodyPr/>
        <a:lstStyle/>
        <a:p>
          <a:endParaRPr lang="en-US"/>
        </a:p>
      </dgm:t>
    </dgm:pt>
    <dgm:pt modelId="{762A278F-24BA-484F-AA75-9C372BBA9306}" type="sibTrans" cxnId="{9D669EA8-D3A5-4F56-9559-D4DB9C580611}">
      <dgm:prSet/>
      <dgm:spPr/>
      <dgm:t>
        <a:bodyPr/>
        <a:lstStyle/>
        <a:p>
          <a:endParaRPr lang="en-US"/>
        </a:p>
      </dgm:t>
    </dgm:pt>
    <dgm:pt modelId="{9FFCA84D-8B0F-4EB5-9955-6139487FFF5B}">
      <dgm:prSet/>
      <dgm:spPr/>
      <dgm:t>
        <a:bodyPr/>
        <a:lstStyle/>
        <a:p>
          <a:r>
            <a:rPr lang="en-GB"/>
            <a:t>Model Development and Selection</a:t>
          </a:r>
          <a:endParaRPr lang="en-US"/>
        </a:p>
      </dgm:t>
    </dgm:pt>
    <dgm:pt modelId="{51E4F25E-CCE2-48D5-B5E7-B53E96EA3BFB}" type="parTrans" cxnId="{BAACCCCE-07CC-4B7B-8CC5-257D4CE3C373}">
      <dgm:prSet/>
      <dgm:spPr/>
      <dgm:t>
        <a:bodyPr/>
        <a:lstStyle/>
        <a:p>
          <a:endParaRPr lang="en-US"/>
        </a:p>
      </dgm:t>
    </dgm:pt>
    <dgm:pt modelId="{8E2F99C8-70B3-4E3F-9C21-1F54B7AA59B6}" type="sibTrans" cxnId="{BAACCCCE-07CC-4B7B-8CC5-257D4CE3C373}">
      <dgm:prSet/>
      <dgm:spPr/>
      <dgm:t>
        <a:bodyPr/>
        <a:lstStyle/>
        <a:p>
          <a:endParaRPr lang="en-US"/>
        </a:p>
      </dgm:t>
    </dgm:pt>
    <dgm:pt modelId="{CC6FCBE8-BC29-4DA4-9CC7-B45AA958EDF3}">
      <dgm:prSet/>
      <dgm:spPr/>
      <dgm:t>
        <a:bodyPr/>
        <a:lstStyle/>
        <a:p>
          <a:r>
            <a:rPr lang="en-GB"/>
            <a:t>Model Evaluation</a:t>
          </a:r>
          <a:endParaRPr lang="en-US"/>
        </a:p>
      </dgm:t>
    </dgm:pt>
    <dgm:pt modelId="{5852C233-ADC4-4747-87AA-0C2FDB2CC439}" type="parTrans" cxnId="{E4EACD21-FCD2-4A28-97DF-5BFD47F6524C}">
      <dgm:prSet/>
      <dgm:spPr/>
      <dgm:t>
        <a:bodyPr/>
        <a:lstStyle/>
        <a:p>
          <a:endParaRPr lang="en-US"/>
        </a:p>
      </dgm:t>
    </dgm:pt>
    <dgm:pt modelId="{3E89AED2-38EA-4521-B942-61CD4240FF87}" type="sibTrans" cxnId="{E4EACD21-FCD2-4A28-97DF-5BFD47F6524C}">
      <dgm:prSet/>
      <dgm:spPr/>
      <dgm:t>
        <a:bodyPr/>
        <a:lstStyle/>
        <a:p>
          <a:endParaRPr lang="en-US"/>
        </a:p>
      </dgm:t>
    </dgm:pt>
    <dgm:pt modelId="{4B1741F6-88B9-44C5-A5F9-AC8A78ABF498}" type="pres">
      <dgm:prSet presAssocID="{426C01D4-D611-473D-9678-35A29F359601}" presName="root" presStyleCnt="0">
        <dgm:presLayoutVars>
          <dgm:dir/>
          <dgm:resizeHandles val="exact"/>
        </dgm:presLayoutVars>
      </dgm:prSet>
      <dgm:spPr/>
    </dgm:pt>
    <dgm:pt modelId="{605100A4-CE15-48D3-A92F-2D2DB8961497}" type="pres">
      <dgm:prSet presAssocID="{B3C42F25-BC54-4206-83A7-A4CBF129EF3F}" presName="compNode" presStyleCnt="0"/>
      <dgm:spPr/>
    </dgm:pt>
    <dgm:pt modelId="{877432E8-CA38-4626-A38C-D280F7569185}" type="pres">
      <dgm:prSet presAssocID="{B3C42F25-BC54-4206-83A7-A4CBF129EF3F}" presName="bgRect" presStyleLbl="bgShp" presStyleIdx="0" presStyleCnt="7"/>
      <dgm:spPr/>
    </dgm:pt>
    <dgm:pt modelId="{D182A50E-A13A-4F9A-85C6-122BC07AE7AC}" type="pres">
      <dgm:prSet presAssocID="{B3C42F25-BC54-4206-83A7-A4CBF129EF3F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A7263BA-B59D-4266-8672-24E1977BD781}" type="pres">
      <dgm:prSet presAssocID="{B3C42F25-BC54-4206-83A7-A4CBF129EF3F}" presName="spaceRect" presStyleCnt="0"/>
      <dgm:spPr/>
    </dgm:pt>
    <dgm:pt modelId="{94E6716E-E039-4951-8CD2-47C23A6DB68E}" type="pres">
      <dgm:prSet presAssocID="{B3C42F25-BC54-4206-83A7-A4CBF129EF3F}" presName="parTx" presStyleLbl="revTx" presStyleIdx="0" presStyleCnt="8">
        <dgm:presLayoutVars>
          <dgm:chMax val="0"/>
          <dgm:chPref val="0"/>
        </dgm:presLayoutVars>
      </dgm:prSet>
      <dgm:spPr/>
    </dgm:pt>
    <dgm:pt modelId="{50F5DDC5-AB7F-40B6-AFD2-EBA274E8E69B}" type="pres">
      <dgm:prSet presAssocID="{ECD499ED-9291-4900-B3EB-8A79D4483CE9}" presName="sibTrans" presStyleCnt="0"/>
      <dgm:spPr/>
    </dgm:pt>
    <dgm:pt modelId="{E497DA12-0535-4D29-8C00-6349A596060F}" type="pres">
      <dgm:prSet presAssocID="{8132A3ED-7D71-4587-B7E4-D9DC5A04B072}" presName="compNode" presStyleCnt="0"/>
      <dgm:spPr/>
    </dgm:pt>
    <dgm:pt modelId="{14B0F0BF-F85A-4D2E-B8D8-B801E98419CF}" type="pres">
      <dgm:prSet presAssocID="{8132A3ED-7D71-4587-B7E4-D9DC5A04B072}" presName="bgRect" presStyleLbl="bgShp" presStyleIdx="1" presStyleCnt="7"/>
      <dgm:spPr/>
    </dgm:pt>
    <dgm:pt modelId="{2B80C200-3923-4D23-B861-E15E3ED99DBA}" type="pres">
      <dgm:prSet presAssocID="{8132A3ED-7D71-4587-B7E4-D9DC5A04B072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EBDA9077-AB8F-45F6-B0A2-DB2E8649CA69}" type="pres">
      <dgm:prSet presAssocID="{8132A3ED-7D71-4587-B7E4-D9DC5A04B072}" presName="spaceRect" presStyleCnt="0"/>
      <dgm:spPr/>
    </dgm:pt>
    <dgm:pt modelId="{A05C3CBE-B204-49F9-AA42-6D6A61EF06A0}" type="pres">
      <dgm:prSet presAssocID="{8132A3ED-7D71-4587-B7E4-D9DC5A04B072}" presName="parTx" presStyleLbl="revTx" presStyleIdx="1" presStyleCnt="8">
        <dgm:presLayoutVars>
          <dgm:chMax val="0"/>
          <dgm:chPref val="0"/>
        </dgm:presLayoutVars>
      </dgm:prSet>
      <dgm:spPr/>
    </dgm:pt>
    <dgm:pt modelId="{64C014FA-640B-4B80-8E97-F39A8941F837}" type="pres">
      <dgm:prSet presAssocID="{D08236E9-887F-43BA-BA85-B3BF87D0B469}" presName="sibTrans" presStyleCnt="0"/>
      <dgm:spPr/>
    </dgm:pt>
    <dgm:pt modelId="{4712B96F-B560-42DB-B00B-62F1752E26BB}" type="pres">
      <dgm:prSet presAssocID="{816560E4-871E-4445-AF4D-3938A7471B9A}" presName="compNode" presStyleCnt="0"/>
      <dgm:spPr/>
    </dgm:pt>
    <dgm:pt modelId="{94CB704B-040F-4B52-88AD-54B9698A14D8}" type="pres">
      <dgm:prSet presAssocID="{816560E4-871E-4445-AF4D-3938A7471B9A}" presName="bgRect" presStyleLbl="bgShp" presStyleIdx="2" presStyleCnt="7"/>
      <dgm:spPr/>
    </dgm:pt>
    <dgm:pt modelId="{30719E8D-7137-449D-A34C-C0CBE0DE3EB0}" type="pres">
      <dgm:prSet presAssocID="{816560E4-871E-4445-AF4D-3938A7471B9A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BF03078-422C-4ACC-93F4-6008FF449427}" type="pres">
      <dgm:prSet presAssocID="{816560E4-871E-4445-AF4D-3938A7471B9A}" presName="spaceRect" presStyleCnt="0"/>
      <dgm:spPr/>
    </dgm:pt>
    <dgm:pt modelId="{F5054DD7-DD42-4FA1-A2C6-826A6F96534B}" type="pres">
      <dgm:prSet presAssocID="{816560E4-871E-4445-AF4D-3938A7471B9A}" presName="parTx" presStyleLbl="revTx" presStyleIdx="2" presStyleCnt="8">
        <dgm:presLayoutVars>
          <dgm:chMax val="0"/>
          <dgm:chPref val="0"/>
        </dgm:presLayoutVars>
      </dgm:prSet>
      <dgm:spPr/>
    </dgm:pt>
    <dgm:pt modelId="{F58266CA-AD2D-4D12-811C-754F44BB2BC1}" type="pres">
      <dgm:prSet presAssocID="{17E6F607-5ECD-4E73-A248-A1431E8934D1}" presName="sibTrans" presStyleCnt="0"/>
      <dgm:spPr/>
    </dgm:pt>
    <dgm:pt modelId="{1C97364F-D68F-49C6-9E69-401EB5DCF766}" type="pres">
      <dgm:prSet presAssocID="{F61F59DA-0F4C-442C-8BFF-37A54C00A102}" presName="compNode" presStyleCnt="0"/>
      <dgm:spPr/>
    </dgm:pt>
    <dgm:pt modelId="{E3CCA4CA-09E9-4AAE-8C4C-2CF337FC3B7B}" type="pres">
      <dgm:prSet presAssocID="{F61F59DA-0F4C-442C-8BFF-37A54C00A102}" presName="bgRect" presStyleLbl="bgShp" presStyleIdx="3" presStyleCnt="7"/>
      <dgm:spPr/>
    </dgm:pt>
    <dgm:pt modelId="{08215EDC-AA82-47A9-88A3-5CC90FA3F56C}" type="pres">
      <dgm:prSet presAssocID="{F61F59DA-0F4C-442C-8BFF-37A54C00A102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986BA91C-85B7-4DE4-8A50-B6D1EEF5D01E}" type="pres">
      <dgm:prSet presAssocID="{F61F59DA-0F4C-442C-8BFF-37A54C00A102}" presName="spaceRect" presStyleCnt="0"/>
      <dgm:spPr/>
    </dgm:pt>
    <dgm:pt modelId="{05F1C80A-EDA9-4843-B0DC-87E0C7FF78AC}" type="pres">
      <dgm:prSet presAssocID="{F61F59DA-0F4C-442C-8BFF-37A54C00A102}" presName="parTx" presStyleLbl="revTx" presStyleIdx="3" presStyleCnt="8">
        <dgm:presLayoutVars>
          <dgm:chMax val="0"/>
          <dgm:chPref val="0"/>
        </dgm:presLayoutVars>
      </dgm:prSet>
      <dgm:spPr/>
    </dgm:pt>
    <dgm:pt modelId="{BB395220-E5D8-48FC-9EFE-27F4E808B6F5}" type="pres">
      <dgm:prSet presAssocID="{0A5AD971-FFE8-4E7F-91F9-809755635B5B}" presName="sibTrans" presStyleCnt="0"/>
      <dgm:spPr/>
    </dgm:pt>
    <dgm:pt modelId="{24F0AE5E-B0BF-4E07-B4C2-1E7CCF6CE6A7}" type="pres">
      <dgm:prSet presAssocID="{1DDA7125-B375-4AF7-80D2-5F0FA4D6E9A4}" presName="compNode" presStyleCnt="0"/>
      <dgm:spPr/>
    </dgm:pt>
    <dgm:pt modelId="{D1FF2288-F2BD-4A11-97C8-9C55773DB9E1}" type="pres">
      <dgm:prSet presAssocID="{1DDA7125-B375-4AF7-80D2-5F0FA4D6E9A4}" presName="bgRect" presStyleLbl="bgShp" presStyleIdx="4" presStyleCnt="7"/>
      <dgm:spPr/>
    </dgm:pt>
    <dgm:pt modelId="{13A45F22-E061-4483-86F2-66C455E0579C}" type="pres">
      <dgm:prSet presAssocID="{1DDA7125-B375-4AF7-80D2-5F0FA4D6E9A4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14389D0-7072-4003-908B-50D7AB0CF81A}" type="pres">
      <dgm:prSet presAssocID="{1DDA7125-B375-4AF7-80D2-5F0FA4D6E9A4}" presName="spaceRect" presStyleCnt="0"/>
      <dgm:spPr/>
    </dgm:pt>
    <dgm:pt modelId="{79F5A623-138D-447E-B4AA-37790BBBF549}" type="pres">
      <dgm:prSet presAssocID="{1DDA7125-B375-4AF7-80D2-5F0FA4D6E9A4}" presName="parTx" presStyleLbl="revTx" presStyleIdx="4" presStyleCnt="8">
        <dgm:presLayoutVars>
          <dgm:chMax val="0"/>
          <dgm:chPref val="0"/>
        </dgm:presLayoutVars>
      </dgm:prSet>
      <dgm:spPr/>
    </dgm:pt>
    <dgm:pt modelId="{3FF00807-0388-4851-8046-49BFACD1719F}" type="pres">
      <dgm:prSet presAssocID="{1DDA7125-B375-4AF7-80D2-5F0FA4D6E9A4}" presName="desTx" presStyleLbl="revTx" presStyleIdx="5" presStyleCnt="8">
        <dgm:presLayoutVars/>
      </dgm:prSet>
      <dgm:spPr/>
    </dgm:pt>
    <dgm:pt modelId="{8244DCDF-000D-42F3-A21E-2C62716F57A1}" type="pres">
      <dgm:prSet presAssocID="{AB15CD57-6AE3-453A-8598-D7B78A85B8D4}" presName="sibTrans" presStyleCnt="0"/>
      <dgm:spPr/>
    </dgm:pt>
    <dgm:pt modelId="{0D6024CC-EAE5-4C49-86A2-3BD597E9FF65}" type="pres">
      <dgm:prSet presAssocID="{9FFCA84D-8B0F-4EB5-9955-6139487FFF5B}" presName="compNode" presStyleCnt="0"/>
      <dgm:spPr/>
    </dgm:pt>
    <dgm:pt modelId="{7E5D3DE0-7627-4259-93A6-1C92365D835C}" type="pres">
      <dgm:prSet presAssocID="{9FFCA84D-8B0F-4EB5-9955-6139487FFF5B}" presName="bgRect" presStyleLbl="bgShp" presStyleIdx="5" presStyleCnt="7"/>
      <dgm:spPr/>
    </dgm:pt>
    <dgm:pt modelId="{83A88CBC-B642-42AF-91B6-F7A19A2EB37D}" type="pres">
      <dgm:prSet presAssocID="{9FFCA84D-8B0F-4EB5-9955-6139487FFF5B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875D2A9-679C-467C-9A07-A98C88AC29AA}" type="pres">
      <dgm:prSet presAssocID="{9FFCA84D-8B0F-4EB5-9955-6139487FFF5B}" presName="spaceRect" presStyleCnt="0"/>
      <dgm:spPr/>
    </dgm:pt>
    <dgm:pt modelId="{AA596221-62B9-4B17-8BE1-956CE3CC9F24}" type="pres">
      <dgm:prSet presAssocID="{9FFCA84D-8B0F-4EB5-9955-6139487FFF5B}" presName="parTx" presStyleLbl="revTx" presStyleIdx="6" presStyleCnt="8">
        <dgm:presLayoutVars>
          <dgm:chMax val="0"/>
          <dgm:chPref val="0"/>
        </dgm:presLayoutVars>
      </dgm:prSet>
      <dgm:spPr/>
    </dgm:pt>
    <dgm:pt modelId="{59D093A6-EC52-45C5-9836-78D98D73A028}" type="pres">
      <dgm:prSet presAssocID="{8E2F99C8-70B3-4E3F-9C21-1F54B7AA59B6}" presName="sibTrans" presStyleCnt="0"/>
      <dgm:spPr/>
    </dgm:pt>
    <dgm:pt modelId="{682848DD-5D76-4B6C-A178-FA032FB9C5D0}" type="pres">
      <dgm:prSet presAssocID="{CC6FCBE8-BC29-4DA4-9CC7-B45AA958EDF3}" presName="compNode" presStyleCnt="0"/>
      <dgm:spPr/>
    </dgm:pt>
    <dgm:pt modelId="{CD6E6C6F-779D-45B2-9553-89335D52B0E7}" type="pres">
      <dgm:prSet presAssocID="{CC6FCBE8-BC29-4DA4-9CC7-B45AA958EDF3}" presName="bgRect" presStyleLbl="bgShp" presStyleIdx="6" presStyleCnt="7"/>
      <dgm:spPr/>
    </dgm:pt>
    <dgm:pt modelId="{903214DB-86D3-4DBA-8472-E9821A58E807}" type="pres">
      <dgm:prSet presAssocID="{CC6FCBE8-BC29-4DA4-9CC7-B45AA958EDF3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4504CB8B-0D17-4D66-810D-E13B196BE7F6}" type="pres">
      <dgm:prSet presAssocID="{CC6FCBE8-BC29-4DA4-9CC7-B45AA958EDF3}" presName="spaceRect" presStyleCnt="0"/>
      <dgm:spPr/>
    </dgm:pt>
    <dgm:pt modelId="{9C50EA26-E59E-4575-8D3D-AC280BCFA7B0}" type="pres">
      <dgm:prSet presAssocID="{CC6FCBE8-BC29-4DA4-9CC7-B45AA958EDF3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8F653701-8125-4E1E-81A8-175557D3A175}" type="presOf" srcId="{8132A3ED-7D71-4587-B7E4-D9DC5A04B072}" destId="{A05C3CBE-B204-49F9-AA42-6D6A61EF06A0}" srcOrd="0" destOrd="0" presId="urn:microsoft.com/office/officeart/2018/2/layout/IconVerticalSolidList"/>
    <dgm:cxn modelId="{16BF6305-C3DD-4B47-9FBC-F2C165F936B1}" type="presOf" srcId="{426C01D4-D611-473D-9678-35A29F359601}" destId="{4B1741F6-88B9-44C5-A5F9-AC8A78ABF498}" srcOrd="0" destOrd="0" presId="urn:microsoft.com/office/officeart/2018/2/layout/IconVerticalSolidList"/>
    <dgm:cxn modelId="{02AC7B16-8366-4B31-80B9-9BA3775AB3E5}" type="presOf" srcId="{1DDA7125-B375-4AF7-80D2-5F0FA4D6E9A4}" destId="{79F5A623-138D-447E-B4AA-37790BBBF549}" srcOrd="0" destOrd="0" presId="urn:microsoft.com/office/officeart/2018/2/layout/IconVerticalSolidList"/>
    <dgm:cxn modelId="{02656619-455B-42D6-BB3F-2B059E170651}" type="presOf" srcId="{C8665D27-1CE8-48E9-94AD-49A4BA936F0B}" destId="{3FF00807-0388-4851-8046-49BFACD1719F}" srcOrd="0" destOrd="0" presId="urn:microsoft.com/office/officeart/2018/2/layout/IconVerticalSolidList"/>
    <dgm:cxn modelId="{E4EACD21-FCD2-4A28-97DF-5BFD47F6524C}" srcId="{426C01D4-D611-473D-9678-35A29F359601}" destId="{CC6FCBE8-BC29-4DA4-9CC7-B45AA958EDF3}" srcOrd="6" destOrd="0" parTransId="{5852C233-ADC4-4747-87AA-0C2FDB2CC439}" sibTransId="{3E89AED2-38EA-4521-B942-61CD4240FF87}"/>
    <dgm:cxn modelId="{423FAA39-83EF-40C8-8BD6-BE2265382203}" srcId="{426C01D4-D611-473D-9678-35A29F359601}" destId="{B3C42F25-BC54-4206-83A7-A4CBF129EF3F}" srcOrd="0" destOrd="0" parTransId="{F9A1C9DB-4EF3-45AD-B2D8-3B1DD3E5D02E}" sibTransId="{ECD499ED-9291-4900-B3EB-8A79D4483CE9}"/>
    <dgm:cxn modelId="{0848573E-C081-4E4D-8D1B-8420C24D3CA9}" srcId="{426C01D4-D611-473D-9678-35A29F359601}" destId="{8132A3ED-7D71-4587-B7E4-D9DC5A04B072}" srcOrd="1" destOrd="0" parTransId="{1FC7A343-0009-42B3-8771-7DA9516ACD2E}" sibTransId="{D08236E9-887F-43BA-BA85-B3BF87D0B469}"/>
    <dgm:cxn modelId="{20F4833E-FB5A-4A99-928B-F8AE65A89E14}" srcId="{C8665D27-1CE8-48E9-94AD-49A4BA936F0B}" destId="{330459ED-C6B1-4CFC-80C2-0D65585DBCC0}" srcOrd="0" destOrd="0" parTransId="{D9914D0E-DF85-467F-9A07-590072200DAF}" sibTransId="{355625B5-4984-467F-80E0-B25D798D1D5C}"/>
    <dgm:cxn modelId="{8DC6BE5B-271A-46FF-ABB4-3DC1F58978FE}" type="presOf" srcId="{9FFCA84D-8B0F-4EB5-9955-6139487FFF5B}" destId="{AA596221-62B9-4B17-8BE1-956CE3CC9F24}" srcOrd="0" destOrd="0" presId="urn:microsoft.com/office/officeart/2018/2/layout/IconVerticalSolidList"/>
    <dgm:cxn modelId="{62938F6B-4C92-4AE5-A22B-6353F37523E5}" type="presOf" srcId="{37A040A8-5A01-45DD-9709-13D0766427D0}" destId="{3FF00807-0388-4851-8046-49BFACD1719F}" srcOrd="0" destOrd="2" presId="urn:microsoft.com/office/officeart/2018/2/layout/IconVerticalSolidList"/>
    <dgm:cxn modelId="{EFD3AB53-5F87-46D4-A398-AA3F87339EA3}" srcId="{426C01D4-D611-473D-9678-35A29F359601}" destId="{1DDA7125-B375-4AF7-80D2-5F0FA4D6E9A4}" srcOrd="4" destOrd="0" parTransId="{0C4F9F3E-868E-49C9-B8AD-6FDEB33B1526}" sibTransId="{AB15CD57-6AE3-453A-8598-D7B78A85B8D4}"/>
    <dgm:cxn modelId="{66294795-8E9F-479E-9D29-9B03D6485F2D}" srcId="{1DDA7125-B375-4AF7-80D2-5F0FA4D6E9A4}" destId="{C8665D27-1CE8-48E9-94AD-49A4BA936F0B}" srcOrd="0" destOrd="0" parTransId="{DA131219-98AC-4727-A93D-A231DF7B8F1C}" sibTransId="{2523C8CD-F466-4CE9-8707-50C4CED8ABF2}"/>
    <dgm:cxn modelId="{2C0EE39A-7FB3-4E04-8928-5EF27AA052CD}" type="presOf" srcId="{330459ED-C6B1-4CFC-80C2-0D65585DBCC0}" destId="{3FF00807-0388-4851-8046-49BFACD1719F}" srcOrd="0" destOrd="1" presId="urn:microsoft.com/office/officeart/2018/2/layout/IconVerticalSolidList"/>
    <dgm:cxn modelId="{6B8FA79C-C149-4A79-8EAE-9EB6A6905040}" srcId="{426C01D4-D611-473D-9678-35A29F359601}" destId="{816560E4-871E-4445-AF4D-3938A7471B9A}" srcOrd="2" destOrd="0" parTransId="{D9B22754-81D1-42B5-9A26-3FF73A54CA48}" sibTransId="{17E6F607-5ECD-4E73-A248-A1431E8934D1}"/>
    <dgm:cxn modelId="{9D669EA8-D3A5-4F56-9559-D4DB9C580611}" srcId="{1DDA7125-B375-4AF7-80D2-5F0FA4D6E9A4}" destId="{37A040A8-5A01-45DD-9709-13D0766427D0}" srcOrd="1" destOrd="0" parTransId="{D6EFE507-2636-4A48-935E-F5397DC2BFC0}" sibTransId="{762A278F-24BA-484F-AA75-9C372BBA9306}"/>
    <dgm:cxn modelId="{5C81C2BD-E278-41CD-BE18-34D2475B459F}" type="presOf" srcId="{B3C42F25-BC54-4206-83A7-A4CBF129EF3F}" destId="{94E6716E-E039-4951-8CD2-47C23A6DB68E}" srcOrd="0" destOrd="0" presId="urn:microsoft.com/office/officeart/2018/2/layout/IconVerticalSolidList"/>
    <dgm:cxn modelId="{076A14CD-7F93-4BA0-A090-47075071F8B4}" type="presOf" srcId="{F61F59DA-0F4C-442C-8BFF-37A54C00A102}" destId="{05F1C80A-EDA9-4843-B0DC-87E0C7FF78AC}" srcOrd="0" destOrd="0" presId="urn:microsoft.com/office/officeart/2018/2/layout/IconVerticalSolidList"/>
    <dgm:cxn modelId="{BAACCCCE-07CC-4B7B-8CC5-257D4CE3C373}" srcId="{426C01D4-D611-473D-9678-35A29F359601}" destId="{9FFCA84D-8B0F-4EB5-9955-6139487FFF5B}" srcOrd="5" destOrd="0" parTransId="{51E4F25E-CCE2-48D5-B5E7-B53E96EA3BFB}" sibTransId="{8E2F99C8-70B3-4E3F-9C21-1F54B7AA59B6}"/>
    <dgm:cxn modelId="{D0BBB1D2-CE7F-4AFF-9D3C-C01C67BB6683}" type="presOf" srcId="{816560E4-871E-4445-AF4D-3938A7471B9A}" destId="{F5054DD7-DD42-4FA1-A2C6-826A6F96534B}" srcOrd="0" destOrd="0" presId="urn:microsoft.com/office/officeart/2018/2/layout/IconVerticalSolidList"/>
    <dgm:cxn modelId="{7AE267D4-21D6-47CB-8BFE-0E21ECE405B5}" srcId="{426C01D4-D611-473D-9678-35A29F359601}" destId="{F61F59DA-0F4C-442C-8BFF-37A54C00A102}" srcOrd="3" destOrd="0" parTransId="{FC1D3B16-1407-4277-B9EB-093ACD487C83}" sibTransId="{0A5AD971-FFE8-4E7F-91F9-809755635B5B}"/>
    <dgm:cxn modelId="{49060AD7-8812-4EFC-876F-D2903821107D}" type="presOf" srcId="{CC6FCBE8-BC29-4DA4-9CC7-B45AA958EDF3}" destId="{9C50EA26-E59E-4575-8D3D-AC280BCFA7B0}" srcOrd="0" destOrd="0" presId="urn:microsoft.com/office/officeart/2018/2/layout/IconVerticalSolidList"/>
    <dgm:cxn modelId="{0C98ABB7-A42D-411B-8559-30C66DEC790D}" type="presParOf" srcId="{4B1741F6-88B9-44C5-A5F9-AC8A78ABF498}" destId="{605100A4-CE15-48D3-A92F-2D2DB8961497}" srcOrd="0" destOrd="0" presId="urn:microsoft.com/office/officeart/2018/2/layout/IconVerticalSolidList"/>
    <dgm:cxn modelId="{D7AFA178-BFDD-444F-B9D8-7FA3D2D9B696}" type="presParOf" srcId="{605100A4-CE15-48D3-A92F-2D2DB8961497}" destId="{877432E8-CA38-4626-A38C-D280F7569185}" srcOrd="0" destOrd="0" presId="urn:microsoft.com/office/officeart/2018/2/layout/IconVerticalSolidList"/>
    <dgm:cxn modelId="{380D28CB-CD4D-41CA-92C7-94E05EF0DF67}" type="presParOf" srcId="{605100A4-CE15-48D3-A92F-2D2DB8961497}" destId="{D182A50E-A13A-4F9A-85C6-122BC07AE7AC}" srcOrd="1" destOrd="0" presId="urn:microsoft.com/office/officeart/2018/2/layout/IconVerticalSolidList"/>
    <dgm:cxn modelId="{6581AA40-9A10-4B19-8891-17A02582A6DE}" type="presParOf" srcId="{605100A4-CE15-48D3-A92F-2D2DB8961497}" destId="{8A7263BA-B59D-4266-8672-24E1977BD781}" srcOrd="2" destOrd="0" presId="urn:microsoft.com/office/officeart/2018/2/layout/IconVerticalSolidList"/>
    <dgm:cxn modelId="{F984B4B4-ADF8-4034-982C-1173164DD6DE}" type="presParOf" srcId="{605100A4-CE15-48D3-A92F-2D2DB8961497}" destId="{94E6716E-E039-4951-8CD2-47C23A6DB68E}" srcOrd="3" destOrd="0" presId="urn:microsoft.com/office/officeart/2018/2/layout/IconVerticalSolidList"/>
    <dgm:cxn modelId="{D35E03A4-4C69-460D-A10F-DF4821BA568D}" type="presParOf" srcId="{4B1741F6-88B9-44C5-A5F9-AC8A78ABF498}" destId="{50F5DDC5-AB7F-40B6-AFD2-EBA274E8E69B}" srcOrd="1" destOrd="0" presId="urn:microsoft.com/office/officeart/2018/2/layout/IconVerticalSolidList"/>
    <dgm:cxn modelId="{E0955168-27EE-42FA-BBC2-8B0259DC0833}" type="presParOf" srcId="{4B1741F6-88B9-44C5-A5F9-AC8A78ABF498}" destId="{E497DA12-0535-4D29-8C00-6349A596060F}" srcOrd="2" destOrd="0" presId="urn:microsoft.com/office/officeart/2018/2/layout/IconVerticalSolidList"/>
    <dgm:cxn modelId="{30032FCF-F8A1-4373-A0E8-00440F1885D3}" type="presParOf" srcId="{E497DA12-0535-4D29-8C00-6349A596060F}" destId="{14B0F0BF-F85A-4D2E-B8D8-B801E98419CF}" srcOrd="0" destOrd="0" presId="urn:microsoft.com/office/officeart/2018/2/layout/IconVerticalSolidList"/>
    <dgm:cxn modelId="{EB7C7F73-0260-469C-93DA-37A6CB0B7253}" type="presParOf" srcId="{E497DA12-0535-4D29-8C00-6349A596060F}" destId="{2B80C200-3923-4D23-B861-E15E3ED99DBA}" srcOrd="1" destOrd="0" presId="urn:microsoft.com/office/officeart/2018/2/layout/IconVerticalSolidList"/>
    <dgm:cxn modelId="{05AB3E1B-7AC2-4205-A1A2-52E940FAC5A3}" type="presParOf" srcId="{E497DA12-0535-4D29-8C00-6349A596060F}" destId="{EBDA9077-AB8F-45F6-B0A2-DB2E8649CA69}" srcOrd="2" destOrd="0" presId="urn:microsoft.com/office/officeart/2018/2/layout/IconVerticalSolidList"/>
    <dgm:cxn modelId="{B91A5450-92DC-42DD-B3B8-B629EE3C66F3}" type="presParOf" srcId="{E497DA12-0535-4D29-8C00-6349A596060F}" destId="{A05C3CBE-B204-49F9-AA42-6D6A61EF06A0}" srcOrd="3" destOrd="0" presId="urn:microsoft.com/office/officeart/2018/2/layout/IconVerticalSolidList"/>
    <dgm:cxn modelId="{1684DE6F-AA93-42CD-99AF-713CEF0A6615}" type="presParOf" srcId="{4B1741F6-88B9-44C5-A5F9-AC8A78ABF498}" destId="{64C014FA-640B-4B80-8E97-F39A8941F837}" srcOrd="3" destOrd="0" presId="urn:microsoft.com/office/officeart/2018/2/layout/IconVerticalSolidList"/>
    <dgm:cxn modelId="{BC0CD733-42D5-4753-8160-6AC07FCE6582}" type="presParOf" srcId="{4B1741F6-88B9-44C5-A5F9-AC8A78ABF498}" destId="{4712B96F-B560-42DB-B00B-62F1752E26BB}" srcOrd="4" destOrd="0" presId="urn:microsoft.com/office/officeart/2018/2/layout/IconVerticalSolidList"/>
    <dgm:cxn modelId="{DAE7C2AE-BAA0-4028-9DEA-F427323F7CC8}" type="presParOf" srcId="{4712B96F-B560-42DB-B00B-62F1752E26BB}" destId="{94CB704B-040F-4B52-88AD-54B9698A14D8}" srcOrd="0" destOrd="0" presId="urn:microsoft.com/office/officeart/2018/2/layout/IconVerticalSolidList"/>
    <dgm:cxn modelId="{FC9E997D-C231-4843-B8D2-21B0B0DA0B3D}" type="presParOf" srcId="{4712B96F-B560-42DB-B00B-62F1752E26BB}" destId="{30719E8D-7137-449D-A34C-C0CBE0DE3EB0}" srcOrd="1" destOrd="0" presId="urn:microsoft.com/office/officeart/2018/2/layout/IconVerticalSolidList"/>
    <dgm:cxn modelId="{4EB26A3E-3862-4181-BBCF-ABCB00BAEEEC}" type="presParOf" srcId="{4712B96F-B560-42DB-B00B-62F1752E26BB}" destId="{5BF03078-422C-4ACC-93F4-6008FF449427}" srcOrd="2" destOrd="0" presId="urn:microsoft.com/office/officeart/2018/2/layout/IconVerticalSolidList"/>
    <dgm:cxn modelId="{22568CC4-EB23-4416-8DD3-7F304EE864A9}" type="presParOf" srcId="{4712B96F-B560-42DB-B00B-62F1752E26BB}" destId="{F5054DD7-DD42-4FA1-A2C6-826A6F96534B}" srcOrd="3" destOrd="0" presId="urn:microsoft.com/office/officeart/2018/2/layout/IconVerticalSolidList"/>
    <dgm:cxn modelId="{4ACB8964-CC96-4181-B862-4BD716E94C5C}" type="presParOf" srcId="{4B1741F6-88B9-44C5-A5F9-AC8A78ABF498}" destId="{F58266CA-AD2D-4D12-811C-754F44BB2BC1}" srcOrd="5" destOrd="0" presId="urn:microsoft.com/office/officeart/2018/2/layout/IconVerticalSolidList"/>
    <dgm:cxn modelId="{AEFF164E-8474-454C-BB27-23FC319FCE18}" type="presParOf" srcId="{4B1741F6-88B9-44C5-A5F9-AC8A78ABF498}" destId="{1C97364F-D68F-49C6-9E69-401EB5DCF766}" srcOrd="6" destOrd="0" presId="urn:microsoft.com/office/officeart/2018/2/layout/IconVerticalSolidList"/>
    <dgm:cxn modelId="{C5C2214B-F9ED-487D-9D9D-D6E59D6B31E4}" type="presParOf" srcId="{1C97364F-D68F-49C6-9E69-401EB5DCF766}" destId="{E3CCA4CA-09E9-4AAE-8C4C-2CF337FC3B7B}" srcOrd="0" destOrd="0" presId="urn:microsoft.com/office/officeart/2018/2/layout/IconVerticalSolidList"/>
    <dgm:cxn modelId="{399FB166-FFE9-47BB-9572-81356256B594}" type="presParOf" srcId="{1C97364F-D68F-49C6-9E69-401EB5DCF766}" destId="{08215EDC-AA82-47A9-88A3-5CC90FA3F56C}" srcOrd="1" destOrd="0" presId="urn:microsoft.com/office/officeart/2018/2/layout/IconVerticalSolidList"/>
    <dgm:cxn modelId="{08911399-314F-4888-93F9-50C7ADF7CFE8}" type="presParOf" srcId="{1C97364F-D68F-49C6-9E69-401EB5DCF766}" destId="{986BA91C-85B7-4DE4-8A50-B6D1EEF5D01E}" srcOrd="2" destOrd="0" presId="urn:microsoft.com/office/officeart/2018/2/layout/IconVerticalSolidList"/>
    <dgm:cxn modelId="{03D711FC-E945-41AF-BDC5-ADE1A83A4FA2}" type="presParOf" srcId="{1C97364F-D68F-49C6-9E69-401EB5DCF766}" destId="{05F1C80A-EDA9-4843-B0DC-87E0C7FF78AC}" srcOrd="3" destOrd="0" presId="urn:microsoft.com/office/officeart/2018/2/layout/IconVerticalSolidList"/>
    <dgm:cxn modelId="{83E16318-9523-4D72-B378-34B3FD4B9240}" type="presParOf" srcId="{4B1741F6-88B9-44C5-A5F9-AC8A78ABF498}" destId="{BB395220-E5D8-48FC-9EFE-27F4E808B6F5}" srcOrd="7" destOrd="0" presId="urn:microsoft.com/office/officeart/2018/2/layout/IconVerticalSolidList"/>
    <dgm:cxn modelId="{4D322A5E-CD1A-4258-A9AF-BBB973CA9653}" type="presParOf" srcId="{4B1741F6-88B9-44C5-A5F9-AC8A78ABF498}" destId="{24F0AE5E-B0BF-4E07-B4C2-1E7CCF6CE6A7}" srcOrd="8" destOrd="0" presId="urn:microsoft.com/office/officeart/2018/2/layout/IconVerticalSolidList"/>
    <dgm:cxn modelId="{26DA2EC1-5E66-4B13-A583-9633AE5664E5}" type="presParOf" srcId="{24F0AE5E-B0BF-4E07-B4C2-1E7CCF6CE6A7}" destId="{D1FF2288-F2BD-4A11-97C8-9C55773DB9E1}" srcOrd="0" destOrd="0" presId="urn:microsoft.com/office/officeart/2018/2/layout/IconVerticalSolidList"/>
    <dgm:cxn modelId="{F52F4FC6-C3BC-49CE-A476-56BE65EADB2F}" type="presParOf" srcId="{24F0AE5E-B0BF-4E07-B4C2-1E7CCF6CE6A7}" destId="{13A45F22-E061-4483-86F2-66C455E0579C}" srcOrd="1" destOrd="0" presId="urn:microsoft.com/office/officeart/2018/2/layout/IconVerticalSolidList"/>
    <dgm:cxn modelId="{7130DD01-3AB3-4A0F-A67C-39978A35B375}" type="presParOf" srcId="{24F0AE5E-B0BF-4E07-B4C2-1E7CCF6CE6A7}" destId="{614389D0-7072-4003-908B-50D7AB0CF81A}" srcOrd="2" destOrd="0" presId="urn:microsoft.com/office/officeart/2018/2/layout/IconVerticalSolidList"/>
    <dgm:cxn modelId="{51827DC0-ECFD-4D9F-AABB-624CB1F7B3BD}" type="presParOf" srcId="{24F0AE5E-B0BF-4E07-B4C2-1E7CCF6CE6A7}" destId="{79F5A623-138D-447E-B4AA-37790BBBF549}" srcOrd="3" destOrd="0" presId="urn:microsoft.com/office/officeart/2018/2/layout/IconVerticalSolidList"/>
    <dgm:cxn modelId="{DFC9C678-D5E3-4941-83A3-F5EB76D98AEA}" type="presParOf" srcId="{24F0AE5E-B0BF-4E07-B4C2-1E7CCF6CE6A7}" destId="{3FF00807-0388-4851-8046-49BFACD1719F}" srcOrd="4" destOrd="0" presId="urn:microsoft.com/office/officeart/2018/2/layout/IconVerticalSolidList"/>
    <dgm:cxn modelId="{2B15EF16-45FF-4AAA-B180-D93FB70191E8}" type="presParOf" srcId="{4B1741F6-88B9-44C5-A5F9-AC8A78ABF498}" destId="{8244DCDF-000D-42F3-A21E-2C62716F57A1}" srcOrd="9" destOrd="0" presId="urn:microsoft.com/office/officeart/2018/2/layout/IconVerticalSolidList"/>
    <dgm:cxn modelId="{73A94B6B-559A-4C30-B1A3-B2DA245E88A0}" type="presParOf" srcId="{4B1741F6-88B9-44C5-A5F9-AC8A78ABF498}" destId="{0D6024CC-EAE5-4C49-86A2-3BD597E9FF65}" srcOrd="10" destOrd="0" presId="urn:microsoft.com/office/officeart/2018/2/layout/IconVerticalSolidList"/>
    <dgm:cxn modelId="{561EFCA0-CD0A-484A-B9B8-2C93BAE437F3}" type="presParOf" srcId="{0D6024CC-EAE5-4C49-86A2-3BD597E9FF65}" destId="{7E5D3DE0-7627-4259-93A6-1C92365D835C}" srcOrd="0" destOrd="0" presId="urn:microsoft.com/office/officeart/2018/2/layout/IconVerticalSolidList"/>
    <dgm:cxn modelId="{9846D7DC-8C90-49F2-84C4-64C23ECCE3FA}" type="presParOf" srcId="{0D6024CC-EAE5-4C49-86A2-3BD597E9FF65}" destId="{83A88CBC-B642-42AF-91B6-F7A19A2EB37D}" srcOrd="1" destOrd="0" presId="urn:microsoft.com/office/officeart/2018/2/layout/IconVerticalSolidList"/>
    <dgm:cxn modelId="{F7243812-1320-4C78-BC30-6773BCDD142A}" type="presParOf" srcId="{0D6024CC-EAE5-4C49-86A2-3BD597E9FF65}" destId="{C875D2A9-679C-467C-9A07-A98C88AC29AA}" srcOrd="2" destOrd="0" presId="urn:microsoft.com/office/officeart/2018/2/layout/IconVerticalSolidList"/>
    <dgm:cxn modelId="{ACDD6CBD-D4C1-4E79-846E-B01A1BE959A1}" type="presParOf" srcId="{0D6024CC-EAE5-4C49-86A2-3BD597E9FF65}" destId="{AA596221-62B9-4B17-8BE1-956CE3CC9F24}" srcOrd="3" destOrd="0" presId="urn:microsoft.com/office/officeart/2018/2/layout/IconVerticalSolidList"/>
    <dgm:cxn modelId="{85DD8957-15F8-4425-B3AE-AD9B44272BA8}" type="presParOf" srcId="{4B1741F6-88B9-44C5-A5F9-AC8A78ABF498}" destId="{59D093A6-EC52-45C5-9836-78D98D73A028}" srcOrd="11" destOrd="0" presId="urn:microsoft.com/office/officeart/2018/2/layout/IconVerticalSolidList"/>
    <dgm:cxn modelId="{72311E0F-81C5-498E-9E8F-739EC0348D61}" type="presParOf" srcId="{4B1741F6-88B9-44C5-A5F9-AC8A78ABF498}" destId="{682848DD-5D76-4B6C-A178-FA032FB9C5D0}" srcOrd="12" destOrd="0" presId="urn:microsoft.com/office/officeart/2018/2/layout/IconVerticalSolidList"/>
    <dgm:cxn modelId="{C4BC729E-2185-4C89-9E88-08844002D159}" type="presParOf" srcId="{682848DD-5D76-4B6C-A178-FA032FB9C5D0}" destId="{CD6E6C6F-779D-45B2-9553-89335D52B0E7}" srcOrd="0" destOrd="0" presId="urn:microsoft.com/office/officeart/2018/2/layout/IconVerticalSolidList"/>
    <dgm:cxn modelId="{10347E51-AFB4-46C4-B5B8-262128A1575F}" type="presParOf" srcId="{682848DD-5D76-4B6C-A178-FA032FB9C5D0}" destId="{903214DB-86D3-4DBA-8472-E9821A58E807}" srcOrd="1" destOrd="0" presId="urn:microsoft.com/office/officeart/2018/2/layout/IconVerticalSolidList"/>
    <dgm:cxn modelId="{D2BAA7AD-2CDC-47CD-8EE7-EE4EF6ECC53A}" type="presParOf" srcId="{682848DD-5D76-4B6C-A178-FA032FB9C5D0}" destId="{4504CB8B-0D17-4D66-810D-E13B196BE7F6}" srcOrd="2" destOrd="0" presId="urn:microsoft.com/office/officeart/2018/2/layout/IconVerticalSolidList"/>
    <dgm:cxn modelId="{B2E3A7F8-C0BE-417B-88C7-613B86067709}" type="presParOf" srcId="{682848DD-5D76-4B6C-A178-FA032FB9C5D0}" destId="{9C50EA26-E59E-4575-8D3D-AC280BCFA7B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D763D-DECA-49E3-B1CF-71264DE2E93D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5CB195-FA1F-4722-BADB-112A3D86B7DB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D72127-819B-4237-A9D4-17D467CEEA2B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Attrition is a common problem in all businesses</a:t>
          </a:r>
          <a:endParaRPr lang="en-US" sz="2100" kern="1200"/>
        </a:p>
      </dsp:txBody>
      <dsp:txXfrm>
        <a:off x="1429899" y="2442"/>
        <a:ext cx="5083704" cy="1238008"/>
      </dsp:txXfrm>
    </dsp:sp>
    <dsp:sp modelId="{4608DC99-C408-415C-86AA-FC7240B972CA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1A09CA-CBFC-4CE3-AB46-B8125B48C0AF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B9DE53-55DE-4336-A0C9-1272211609F9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HR and top executive are very much concerned about keeping their employees</a:t>
          </a:r>
          <a:endParaRPr lang="en-US" sz="2100" kern="1200"/>
        </a:p>
      </dsp:txBody>
      <dsp:txXfrm>
        <a:off x="1429899" y="1549953"/>
        <a:ext cx="5083704" cy="1238008"/>
      </dsp:txXfrm>
    </dsp:sp>
    <dsp:sp modelId="{EEDA1A98-1087-4782-BCC2-5CC1C79A1C67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D441A6-AAA2-420E-9913-E9D67A05F90F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A459D0-A3A6-4A6E-8D49-5B0468D867DE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It is highly imperative to unravel the factors that leads to employees’ turnover and put in place a cost effect retentive plan</a:t>
          </a:r>
          <a:endParaRPr lang="en-US" sz="2100" kern="1200" dirty="0"/>
        </a:p>
      </dsp:txBody>
      <dsp:txXfrm>
        <a:off x="1429899" y="3097464"/>
        <a:ext cx="5083704" cy="1238008"/>
      </dsp:txXfrm>
    </dsp:sp>
    <dsp:sp modelId="{9C30C52B-0130-4E38-A2D6-F3595E50932E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A3ED9E-9C21-49A2-896C-D23DC03BD8F5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BC594-A5F0-4B6D-B462-1AB1547C09C7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Here predictive model was performed and evaluated on employee attrition using openly available IBM HR Data</a:t>
          </a:r>
          <a:endParaRPr lang="en-US" sz="2100" kern="1200"/>
        </a:p>
      </dsp:txBody>
      <dsp:txXfrm>
        <a:off x="1429899" y="4644974"/>
        <a:ext cx="5083704" cy="1238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7432E8-CA38-4626-A38C-D280F7569185}">
      <dsp:nvSpPr>
        <dsp:cNvPr id="0" name=""/>
        <dsp:cNvSpPr/>
      </dsp:nvSpPr>
      <dsp:spPr>
        <a:xfrm>
          <a:off x="0" y="3376"/>
          <a:ext cx="6513603" cy="6916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82A50E-A13A-4F9A-85C6-122BC07AE7AC}">
      <dsp:nvSpPr>
        <dsp:cNvPr id="0" name=""/>
        <dsp:cNvSpPr/>
      </dsp:nvSpPr>
      <dsp:spPr>
        <a:xfrm>
          <a:off x="209211" y="158988"/>
          <a:ext cx="380384" cy="3803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E6716E-E039-4951-8CD2-47C23A6DB68E}">
      <dsp:nvSpPr>
        <dsp:cNvPr id="0" name=""/>
        <dsp:cNvSpPr/>
      </dsp:nvSpPr>
      <dsp:spPr>
        <a:xfrm>
          <a:off x="798808" y="3376"/>
          <a:ext cx="5714015" cy="69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95" tIns="73195" rIns="73195" bIns="7319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Data loading</a:t>
          </a:r>
          <a:endParaRPr lang="en-US" sz="1600" kern="1200"/>
        </a:p>
      </dsp:txBody>
      <dsp:txXfrm>
        <a:off x="798808" y="3376"/>
        <a:ext cx="5714015" cy="691608"/>
      </dsp:txXfrm>
    </dsp:sp>
    <dsp:sp modelId="{14B0F0BF-F85A-4D2E-B8D8-B801E98419CF}">
      <dsp:nvSpPr>
        <dsp:cNvPr id="0" name=""/>
        <dsp:cNvSpPr/>
      </dsp:nvSpPr>
      <dsp:spPr>
        <a:xfrm>
          <a:off x="0" y="867886"/>
          <a:ext cx="6513603" cy="6916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80C200-3923-4D23-B861-E15E3ED99DBA}">
      <dsp:nvSpPr>
        <dsp:cNvPr id="0" name=""/>
        <dsp:cNvSpPr/>
      </dsp:nvSpPr>
      <dsp:spPr>
        <a:xfrm>
          <a:off x="209211" y="1023498"/>
          <a:ext cx="380384" cy="3803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5C3CBE-B204-49F9-AA42-6D6A61EF06A0}">
      <dsp:nvSpPr>
        <dsp:cNvPr id="0" name=""/>
        <dsp:cNvSpPr/>
      </dsp:nvSpPr>
      <dsp:spPr>
        <a:xfrm>
          <a:off x="798808" y="867886"/>
          <a:ext cx="5714015" cy="69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95" tIns="73195" rIns="73195" bIns="7319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Data inspection and cleaning</a:t>
          </a:r>
          <a:endParaRPr lang="en-US" sz="1600" kern="1200"/>
        </a:p>
      </dsp:txBody>
      <dsp:txXfrm>
        <a:off x="798808" y="867886"/>
        <a:ext cx="5714015" cy="691608"/>
      </dsp:txXfrm>
    </dsp:sp>
    <dsp:sp modelId="{94CB704B-040F-4B52-88AD-54B9698A14D8}">
      <dsp:nvSpPr>
        <dsp:cNvPr id="0" name=""/>
        <dsp:cNvSpPr/>
      </dsp:nvSpPr>
      <dsp:spPr>
        <a:xfrm>
          <a:off x="0" y="1732397"/>
          <a:ext cx="6513603" cy="6916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719E8D-7137-449D-A34C-C0CBE0DE3EB0}">
      <dsp:nvSpPr>
        <dsp:cNvPr id="0" name=""/>
        <dsp:cNvSpPr/>
      </dsp:nvSpPr>
      <dsp:spPr>
        <a:xfrm>
          <a:off x="209211" y="1888009"/>
          <a:ext cx="380384" cy="3803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054DD7-DD42-4FA1-A2C6-826A6F96534B}">
      <dsp:nvSpPr>
        <dsp:cNvPr id="0" name=""/>
        <dsp:cNvSpPr/>
      </dsp:nvSpPr>
      <dsp:spPr>
        <a:xfrm>
          <a:off x="798808" y="1732397"/>
          <a:ext cx="5714015" cy="69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95" tIns="73195" rIns="73195" bIns="7319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Brief statistical analysis</a:t>
          </a:r>
          <a:endParaRPr lang="en-US" sz="1600" kern="1200"/>
        </a:p>
      </dsp:txBody>
      <dsp:txXfrm>
        <a:off x="798808" y="1732397"/>
        <a:ext cx="5714015" cy="691608"/>
      </dsp:txXfrm>
    </dsp:sp>
    <dsp:sp modelId="{E3CCA4CA-09E9-4AAE-8C4C-2CF337FC3B7B}">
      <dsp:nvSpPr>
        <dsp:cNvPr id="0" name=""/>
        <dsp:cNvSpPr/>
      </dsp:nvSpPr>
      <dsp:spPr>
        <a:xfrm>
          <a:off x="0" y="2596908"/>
          <a:ext cx="6513603" cy="6916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215EDC-AA82-47A9-88A3-5CC90FA3F56C}">
      <dsp:nvSpPr>
        <dsp:cNvPr id="0" name=""/>
        <dsp:cNvSpPr/>
      </dsp:nvSpPr>
      <dsp:spPr>
        <a:xfrm>
          <a:off x="209211" y="2752520"/>
          <a:ext cx="380384" cy="38038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F1C80A-EDA9-4843-B0DC-87E0C7FF78AC}">
      <dsp:nvSpPr>
        <dsp:cNvPr id="0" name=""/>
        <dsp:cNvSpPr/>
      </dsp:nvSpPr>
      <dsp:spPr>
        <a:xfrm>
          <a:off x="798808" y="2596908"/>
          <a:ext cx="5714015" cy="69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95" tIns="73195" rIns="73195" bIns="7319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Exploration data analysis –generating several plots</a:t>
          </a:r>
          <a:endParaRPr lang="en-US" sz="1600" kern="1200"/>
        </a:p>
      </dsp:txBody>
      <dsp:txXfrm>
        <a:off x="798808" y="2596908"/>
        <a:ext cx="5714015" cy="691608"/>
      </dsp:txXfrm>
    </dsp:sp>
    <dsp:sp modelId="{D1FF2288-F2BD-4A11-97C8-9C55773DB9E1}">
      <dsp:nvSpPr>
        <dsp:cNvPr id="0" name=""/>
        <dsp:cNvSpPr/>
      </dsp:nvSpPr>
      <dsp:spPr>
        <a:xfrm>
          <a:off x="0" y="3461419"/>
          <a:ext cx="6513603" cy="69160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A45F22-E061-4483-86F2-66C455E0579C}">
      <dsp:nvSpPr>
        <dsp:cNvPr id="0" name=""/>
        <dsp:cNvSpPr/>
      </dsp:nvSpPr>
      <dsp:spPr>
        <a:xfrm>
          <a:off x="209211" y="3617031"/>
          <a:ext cx="380384" cy="38038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5A623-138D-447E-B4AA-37790BBBF549}">
      <dsp:nvSpPr>
        <dsp:cNvPr id="0" name=""/>
        <dsp:cNvSpPr/>
      </dsp:nvSpPr>
      <dsp:spPr>
        <a:xfrm>
          <a:off x="798808" y="3461419"/>
          <a:ext cx="2931121" cy="69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95" tIns="73195" rIns="73195" bIns="7319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Data pre-processing-</a:t>
          </a:r>
          <a:endParaRPr lang="en-US" sz="1600" kern="1200"/>
        </a:p>
      </dsp:txBody>
      <dsp:txXfrm>
        <a:off x="798808" y="3461419"/>
        <a:ext cx="2931121" cy="691608"/>
      </dsp:txXfrm>
    </dsp:sp>
    <dsp:sp modelId="{3FF00807-0388-4851-8046-49BFACD1719F}">
      <dsp:nvSpPr>
        <dsp:cNvPr id="0" name=""/>
        <dsp:cNvSpPr/>
      </dsp:nvSpPr>
      <dsp:spPr>
        <a:xfrm>
          <a:off x="3729929" y="3461419"/>
          <a:ext cx="2782893" cy="69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95" tIns="73195" rIns="73195" bIns="7319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Checking for sample imbalance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/>
            <a:t>Employing SMOTE and ADASYN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Turning categorical variables to numeric variables</a:t>
          </a:r>
          <a:endParaRPr lang="en-US" sz="1100" kern="1200"/>
        </a:p>
      </dsp:txBody>
      <dsp:txXfrm>
        <a:off x="3729929" y="3461419"/>
        <a:ext cx="2782893" cy="691608"/>
      </dsp:txXfrm>
    </dsp:sp>
    <dsp:sp modelId="{7E5D3DE0-7627-4259-93A6-1C92365D835C}">
      <dsp:nvSpPr>
        <dsp:cNvPr id="0" name=""/>
        <dsp:cNvSpPr/>
      </dsp:nvSpPr>
      <dsp:spPr>
        <a:xfrm>
          <a:off x="0" y="4325930"/>
          <a:ext cx="6513603" cy="6916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A88CBC-B642-42AF-91B6-F7A19A2EB37D}">
      <dsp:nvSpPr>
        <dsp:cNvPr id="0" name=""/>
        <dsp:cNvSpPr/>
      </dsp:nvSpPr>
      <dsp:spPr>
        <a:xfrm>
          <a:off x="209211" y="4481542"/>
          <a:ext cx="380384" cy="38038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596221-62B9-4B17-8BE1-956CE3CC9F24}">
      <dsp:nvSpPr>
        <dsp:cNvPr id="0" name=""/>
        <dsp:cNvSpPr/>
      </dsp:nvSpPr>
      <dsp:spPr>
        <a:xfrm>
          <a:off x="798808" y="4325930"/>
          <a:ext cx="5714015" cy="69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95" tIns="73195" rIns="73195" bIns="7319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Model Development and Selection</a:t>
          </a:r>
          <a:endParaRPr lang="en-US" sz="1600" kern="1200"/>
        </a:p>
      </dsp:txBody>
      <dsp:txXfrm>
        <a:off x="798808" y="4325930"/>
        <a:ext cx="5714015" cy="691608"/>
      </dsp:txXfrm>
    </dsp:sp>
    <dsp:sp modelId="{CD6E6C6F-779D-45B2-9553-89335D52B0E7}">
      <dsp:nvSpPr>
        <dsp:cNvPr id="0" name=""/>
        <dsp:cNvSpPr/>
      </dsp:nvSpPr>
      <dsp:spPr>
        <a:xfrm>
          <a:off x="0" y="5190441"/>
          <a:ext cx="6513603" cy="6916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214DB-86D3-4DBA-8472-E9821A58E807}">
      <dsp:nvSpPr>
        <dsp:cNvPr id="0" name=""/>
        <dsp:cNvSpPr/>
      </dsp:nvSpPr>
      <dsp:spPr>
        <a:xfrm>
          <a:off x="209211" y="5346053"/>
          <a:ext cx="380384" cy="38038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0EA26-E59E-4575-8D3D-AC280BCFA7B0}">
      <dsp:nvSpPr>
        <dsp:cNvPr id="0" name=""/>
        <dsp:cNvSpPr/>
      </dsp:nvSpPr>
      <dsp:spPr>
        <a:xfrm>
          <a:off x="798808" y="5190441"/>
          <a:ext cx="5714015" cy="69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95" tIns="73195" rIns="73195" bIns="7319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Model Evaluation</a:t>
          </a:r>
          <a:endParaRPr lang="en-US" sz="1600" kern="1200"/>
        </a:p>
      </dsp:txBody>
      <dsp:txXfrm>
        <a:off x="798808" y="5190441"/>
        <a:ext cx="5714015" cy="6916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3C3DD-696C-41D8-93D7-1498CEF92B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7B5D8-445E-4B65-862B-76F5B4677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C945F-607B-4A00-BC9F-E7DF4B897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D3D5-D422-4888-BA73-99D40810D27E}" type="datetimeFigureOut">
              <a:rPr lang="en-GB" smtClean="0"/>
              <a:t>14/12/2019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BC4CA-B5E6-4476-8AF6-0F7EEBD64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C4D4C-2D8D-4675-BB4F-A694EC097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7672-E17D-4AAC-B2F4-F58A5CB12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42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8E511-2D16-466D-9586-C5814E81B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8E6A0C-0C18-44CA-8EF2-B6710190C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BA4A3-66AB-4B82-8D22-8BB20EE3C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D3D5-D422-4888-BA73-99D40810D27E}" type="datetimeFigureOut">
              <a:rPr lang="en-GB" smtClean="0"/>
              <a:t>14/12/2019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B1F41-1C29-4392-B7E4-702E5864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C3438-B902-489C-8404-86361588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7672-E17D-4AAC-B2F4-F58A5CB12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1628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294DDF-845C-40FF-A5DF-239BF5E465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F50931-3B0D-40C2-99EE-91F1B8BC0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1AAD1-75DD-4D79-BC23-54F5C8F9E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D3D5-D422-4888-BA73-99D40810D27E}" type="datetimeFigureOut">
              <a:rPr lang="en-GB" smtClean="0"/>
              <a:t>14/12/2019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4C17F-3244-4BA2-9FDD-53460874B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B604A-54A4-417C-9D13-9AAD79C30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7672-E17D-4AAC-B2F4-F58A5CB12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364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3BF4C-73B7-4BEA-8495-36015390D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334F1-CB3A-4040-8C5B-1519259AE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782E5-14BD-4E63-8D50-88F478531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D3D5-D422-4888-BA73-99D40810D27E}" type="datetimeFigureOut">
              <a:rPr lang="en-GB" smtClean="0"/>
              <a:t>14/12/2019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0729B-A8F7-4277-90D0-C22C9CCC7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16499-94DA-4BDB-A949-6B8C4E318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7672-E17D-4AAC-B2F4-F58A5CB12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43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D3119-D99C-4634-9437-8E3881746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418B4-73C0-4609-AB0E-E7284524B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6D2DE-64E3-42B3-AC9F-47BD1FA5E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D3D5-D422-4888-BA73-99D40810D27E}" type="datetimeFigureOut">
              <a:rPr lang="en-GB" smtClean="0"/>
              <a:t>14/12/2019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A4CFE-35ED-4777-B34C-5A45AEEA6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B85DE-3541-4C9B-B467-212295877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7672-E17D-4AAC-B2F4-F58A5CB12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902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E6D56-A0DC-4136-94DD-0CCA5D92A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B71F1-503C-47C4-B290-BF89AEC4A8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F63CD8-18F1-4E2D-BDCE-701E26BF5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A8CBC-79B8-4577-9E56-CCEC8E238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D3D5-D422-4888-BA73-99D40810D27E}" type="datetimeFigureOut">
              <a:rPr lang="en-GB" smtClean="0"/>
              <a:t>14/12/2019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A8A6E-4266-499A-8128-282996398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C61A8-6F20-43B9-BD38-5180B90E6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7672-E17D-4AAC-B2F4-F58A5CB12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209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11C2A-4E4B-4BFA-9BA4-31612A6ED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2D441-CAD3-48A4-9750-49DBF3796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71D9B4-DAB3-497C-97C4-12AF1F4CC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9619E1-6B26-4120-9819-F05281632A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DC0127-F80E-448F-8516-59655D491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A16BA-4D37-434D-9741-1D35F8B05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D3D5-D422-4888-BA73-99D40810D27E}" type="datetimeFigureOut">
              <a:rPr lang="en-GB" smtClean="0"/>
              <a:t>14/12/2019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C1E4A5-A2F3-4F70-9E3C-957AABD9E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2857E6-06A4-47D3-8FF2-53B94D015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7672-E17D-4AAC-B2F4-F58A5CB12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336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5FCBD-FDA8-44F5-8C86-0F7D960BC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6FC4B1-04EF-4C3C-BCD1-1928B49C4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D3D5-D422-4888-BA73-99D40810D27E}" type="datetimeFigureOut">
              <a:rPr lang="en-GB" smtClean="0"/>
              <a:t>14/12/2019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039B8E-ADA9-47D7-A6CE-D7834800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36F46-60F2-4760-BF39-C874C2D2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7672-E17D-4AAC-B2F4-F58A5CB12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47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249F0E-A403-44A4-8415-4984D257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D3D5-D422-4888-BA73-99D40810D27E}" type="datetimeFigureOut">
              <a:rPr lang="en-GB" smtClean="0"/>
              <a:t>14/12/2019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205E23-EA6E-4E9E-A2EF-8FD5CF2A1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2E9859-071D-4552-A354-583610341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7672-E17D-4AAC-B2F4-F58A5CB12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69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92ED9-80FF-4138-ABC8-5031B04A4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A8B22-50C9-4A3E-8981-68997FC22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A140F-6231-446C-AB83-EEB55FE85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6FD78-6744-4482-A597-DD8C77CD2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D3D5-D422-4888-BA73-99D40810D27E}" type="datetimeFigureOut">
              <a:rPr lang="en-GB" smtClean="0"/>
              <a:t>14/12/2019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D88D7-560C-41D3-B783-A8E8B2386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F0920-570D-4935-B35F-A732F238D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7672-E17D-4AAC-B2F4-F58A5CB12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064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088E2-E820-4094-B173-A51F58F45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17CFC4-3639-4299-B7B4-951676DB9A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817F16-6B52-4182-9201-25BC0D6EB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A0274-1B61-4FBE-8683-0614824B5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D3D5-D422-4888-BA73-99D40810D27E}" type="datetimeFigureOut">
              <a:rPr lang="en-GB" smtClean="0"/>
              <a:t>14/12/2019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CC139-E7BF-46BB-BC1D-D889B28BA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CADDA-6623-4212-9B61-B675070A9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7672-E17D-4AAC-B2F4-F58A5CB12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666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4D3170-D5E2-4957-85BE-5ED95280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3F6AF-210E-4E29-AF1F-308954764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F2222-C2EB-4843-8BE1-D10BA3FE5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2D3D5-D422-4888-BA73-99D40810D27E}" type="datetimeFigureOut">
              <a:rPr lang="en-GB" smtClean="0"/>
              <a:t>14/12/2019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BC19B-9131-446B-B8D8-5B33CD132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9DE07-036F-4251-9A8B-E61E0D2C08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17672-E17D-4AAC-B2F4-F58A5CB12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759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69AEC-172E-44CC-9733-539011FAE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73" y="466578"/>
            <a:ext cx="11139854" cy="930447"/>
          </a:xfrm>
        </p:spPr>
        <p:txBody>
          <a:bodyPr>
            <a:normAutofit/>
          </a:bodyPr>
          <a:lstStyle/>
          <a:p>
            <a:r>
              <a:rPr lang="en-GB" sz="5400" b="1" dirty="0">
                <a:solidFill>
                  <a:srgbClr val="FFFFFF"/>
                </a:solidFill>
              </a:rPr>
              <a:t>Predicting Employees Attrition</a:t>
            </a:r>
            <a:endParaRPr lang="en-GB" sz="5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063051-5591-4137-A9EF-644E69C0D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25638"/>
            <a:ext cx="9144000" cy="420001"/>
          </a:xfrm>
        </p:spPr>
        <p:txBody>
          <a:bodyPr>
            <a:normAutofit/>
          </a:bodyPr>
          <a:lstStyle/>
          <a:p>
            <a:r>
              <a:rPr lang="en-GB" sz="2000">
                <a:solidFill>
                  <a:srgbClr val="E7E6E6"/>
                </a:solidFill>
              </a:rPr>
              <a:t>Shereef Bankole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Downward trend">
            <a:extLst>
              <a:ext uri="{FF2B5EF4-FFF2-40B4-BE49-F238E27FC236}">
                <a16:creationId xmlns:a16="http://schemas.microsoft.com/office/drawing/2014/main" id="{9D256FC5-F5A0-47FF-9B85-3B2A3D27C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9632" y="2509911"/>
            <a:ext cx="3997637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237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AA4B5-BF0D-439F-A659-7C9C7AB1E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100" y="192848"/>
            <a:ext cx="10515600" cy="814318"/>
          </a:xfrm>
        </p:spPr>
        <p:txBody>
          <a:bodyPr>
            <a:normAutofit fontScale="90000"/>
          </a:bodyPr>
          <a:lstStyle/>
          <a:p>
            <a:r>
              <a:rPr lang="en-US"/>
              <a:t>Exploration data analysis</a:t>
            </a:r>
            <a:br>
              <a:rPr lang="en-GB"/>
            </a:b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B56D31-2508-4C6F-A734-4226D7258DF7}"/>
              </a:ext>
            </a:extLst>
          </p:cNvPr>
          <p:cNvSpPr txBox="1"/>
          <p:nvPr/>
        </p:nvSpPr>
        <p:spPr>
          <a:xfrm>
            <a:off x="402099" y="5108839"/>
            <a:ext cx="4113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Employee attrition by job level and job role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Employee in more junior role are more prone to leave for another company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466438-D3E6-431E-B780-E45A86E93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99" y="1102830"/>
            <a:ext cx="5500167" cy="37364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8275E8-A8D6-4052-B4E6-F0FFD5656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266" y="1007166"/>
            <a:ext cx="5141741" cy="503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021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AA4B5-BF0D-439F-A659-7C9C7AB1E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100" y="192848"/>
            <a:ext cx="10515600" cy="814318"/>
          </a:xfrm>
        </p:spPr>
        <p:txBody>
          <a:bodyPr>
            <a:normAutofit/>
          </a:bodyPr>
          <a:lstStyle/>
          <a:p>
            <a:r>
              <a:rPr lang="en-GB" dirty="0"/>
              <a:t>Data Pre-processing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B56D31-2508-4C6F-A734-4226D7258DF7}"/>
              </a:ext>
            </a:extLst>
          </p:cNvPr>
          <p:cNvSpPr txBox="1"/>
          <p:nvPr/>
        </p:nvSpPr>
        <p:spPr>
          <a:xfrm>
            <a:off x="3277820" y="5203728"/>
            <a:ext cx="4315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Left: checking for data imbalance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Right: turning categorical variables to numeric variables.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55C8E2-B7BE-4044-9F3A-A898809E7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99" y="1143477"/>
            <a:ext cx="6429375" cy="38290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EC5F9B4-7401-4714-AE64-049DA683E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486" y="1374678"/>
            <a:ext cx="5529917" cy="309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084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AA4B5-BF0D-439F-A659-7C9C7AB1E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176" y="11659"/>
            <a:ext cx="10515600" cy="814318"/>
          </a:xfrm>
        </p:spPr>
        <p:txBody>
          <a:bodyPr>
            <a:normAutofit/>
          </a:bodyPr>
          <a:lstStyle/>
          <a:p>
            <a:r>
              <a:rPr lang="en-GB" dirty="0"/>
              <a:t>Model selection and development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BBA1B0-362C-4226-8F96-E3D04952B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77" y="829911"/>
            <a:ext cx="5403050" cy="6097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757360-918A-45DC-84BE-163CF7B03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90" y="1354866"/>
            <a:ext cx="5548824" cy="67258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EDA9E25-4F07-4F29-B351-6E50636ADF77}"/>
              </a:ext>
            </a:extLst>
          </p:cNvPr>
          <p:cNvSpPr txBox="1"/>
          <p:nvPr/>
        </p:nvSpPr>
        <p:spPr>
          <a:xfrm>
            <a:off x="7116417" y="2080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FCD06D-0BE3-4661-9523-8349F7370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451" y="1793455"/>
            <a:ext cx="4352360" cy="214244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B90FC75-71AE-4F36-A3C6-1E00266FF9E9}"/>
              </a:ext>
            </a:extLst>
          </p:cNvPr>
          <p:cNvSpPr txBox="1"/>
          <p:nvPr/>
        </p:nvSpPr>
        <p:spPr>
          <a:xfrm>
            <a:off x="801222" y="3935896"/>
            <a:ext cx="34588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SMOTE method of adjusting data imbalance performed better than ADASYN with logistic model.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Adjusted data with SMOTE  were trained further with other models</a:t>
            </a:r>
          </a:p>
          <a:p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42B68A-48FC-4E0D-8ABB-0CC09905F50C}"/>
              </a:ext>
            </a:extLst>
          </p:cNvPr>
          <p:cNvSpPr/>
          <p:nvPr/>
        </p:nvSpPr>
        <p:spPr>
          <a:xfrm>
            <a:off x="6244731" y="5663808"/>
            <a:ext cx="63485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Helvetica Neue"/>
              </a:rPr>
              <a:t>SMOTE (Synthetic Minority Over-Sampling Technique)  ADASYN (Adaptive Synthetic Sampling method)</a:t>
            </a:r>
            <a:endParaRPr lang="en-GB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40C787D-AC7B-436F-AC43-60C133D335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0505" y="1066123"/>
            <a:ext cx="4837044" cy="459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04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AA4B5-BF0D-439F-A659-7C9C7AB1E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176" y="11659"/>
            <a:ext cx="10515600" cy="814318"/>
          </a:xfrm>
        </p:spPr>
        <p:txBody>
          <a:bodyPr>
            <a:normAutofit/>
          </a:bodyPr>
          <a:lstStyle/>
          <a:p>
            <a:r>
              <a:rPr lang="en-GB" dirty="0"/>
              <a:t>Model Evaluation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B56D31-2508-4C6F-A734-4226D7258DF7}"/>
              </a:ext>
            </a:extLst>
          </p:cNvPr>
          <p:cNvSpPr txBox="1"/>
          <p:nvPr/>
        </p:nvSpPr>
        <p:spPr>
          <a:xfrm>
            <a:off x="6665616" y="4425220"/>
            <a:ext cx="44291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Top left table: Gradient boosting evaluation metrics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Top left table: Random Forest metrics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Bottom left: Logistic regression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5DE476-02C4-415A-8759-73269D0F1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71" y="736418"/>
            <a:ext cx="5305090" cy="26359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F9E7651-F85A-4FAE-B495-F765A1F2CF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233"/>
          <a:stretch/>
        </p:blipFill>
        <p:spPr>
          <a:xfrm>
            <a:off x="7148969" y="637897"/>
            <a:ext cx="4940705" cy="3201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CA0E21-4B10-4CEB-8C4A-ACEB1E793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176" y="3373792"/>
            <a:ext cx="5237758" cy="268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325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2AA4B5-BF0D-439F-A659-7C9C7AB1E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1704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dirty="0"/>
              <a:t>Model Evaluation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B56D31-2508-4C6F-A734-4226D7258DF7}"/>
              </a:ext>
            </a:extLst>
          </p:cNvPr>
          <p:cNvSpPr txBox="1"/>
          <p:nvPr/>
        </p:nvSpPr>
        <p:spPr>
          <a:xfrm>
            <a:off x="438912" y="2512611"/>
            <a:ext cx="4832803" cy="3664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Top table: ROC for the 3 models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Bottom table: features </a:t>
            </a:r>
            <a:r>
              <a:rPr lang="en-US" dirty="0" err="1"/>
              <a:t>importances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176641-2DD0-47C3-B3A9-49094970E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190" y="0"/>
            <a:ext cx="4943758" cy="33944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9CB54B-E4B1-41E3-8B21-64EBC4469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998" y="3334264"/>
            <a:ext cx="5387204" cy="350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49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098F90-BCB4-4001-9C0D-E36EBAC7C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Background Statement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7E0E0686-EB1E-46FB-9D57-851D231C8B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066381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1084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499C08-EFAD-4450-B1DC-A2C2D1A00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Procedures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3C18FD-9CF6-47C4-89FD-26B2D2F649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23344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835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63FEE-1FCF-4512-BB1C-AB644BAC5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loading</a:t>
            </a:r>
            <a:b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A340D91-7D02-4F34-AD5B-C39E8C3B0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779" y="2509911"/>
            <a:ext cx="10451342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558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CAD22-C231-404A-869F-A0006801E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inspection and cleaning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2D6B98A-3B7C-4EA1-B7E5-933778737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977" y="492573"/>
            <a:ext cx="5925235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147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AA4B5-BF0D-439F-A659-7C9C7AB1E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4318"/>
          </a:xfrm>
        </p:spPr>
        <p:txBody>
          <a:bodyPr>
            <a:normAutofit fontScale="90000"/>
          </a:bodyPr>
          <a:lstStyle/>
          <a:p>
            <a:r>
              <a:rPr lang="en-GB"/>
              <a:t>Brief statistical analysis</a:t>
            </a:r>
            <a:br>
              <a:rPr lang="en-GB"/>
            </a:b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AC0462-D6BD-48AF-9515-5EB75BB49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88" y="901148"/>
            <a:ext cx="9547399" cy="545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526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2AA4B5-BF0D-439F-A659-7C9C7AB1E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43540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Exploration 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0B1B82-E1C9-4C1D-9617-E5876DCB4A12}"/>
              </a:ext>
            </a:extLst>
          </p:cNvPr>
          <p:cNvSpPr txBox="1"/>
          <p:nvPr/>
        </p:nvSpPr>
        <p:spPr>
          <a:xfrm>
            <a:off x="550703" y="2346495"/>
            <a:ext cx="3363974" cy="43988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EDA is key to performing modelling.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More than half of the employees live 10 miles away from the office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Two groups are identified based on environment satisfaction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Job satisfaction and relationship follow similar trend as environment satisfaction.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More than half of the employees earn less than $10000 monthly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All the employee received good performance rating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More than half have worked in the company for less than 10 years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Many were promoted within the last two years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34BE24-5D75-431F-9A6C-5D4DAC65F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238932"/>
            <a:ext cx="6547774" cy="441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04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AA4B5-BF0D-439F-A659-7C9C7AB1E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723578"/>
            <a:ext cx="3387106" cy="16455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Exploration 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0B1B82-E1C9-4C1D-9617-E5876DCB4A12}"/>
              </a:ext>
            </a:extLst>
          </p:cNvPr>
          <p:cNvSpPr txBox="1"/>
          <p:nvPr/>
        </p:nvSpPr>
        <p:spPr>
          <a:xfrm>
            <a:off x="804672" y="2548467"/>
            <a:ext cx="3387105" cy="3628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Employees attrition is not related to job satisfaction.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Employee who have worked in the company for less than15 years are more likely to leave.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Lower income earners are more susceptible to attrition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3" name="Rectangle 22">
            <a:extLst>
              <a:ext uri="{FF2B5EF4-FFF2-40B4-BE49-F238E27FC236}">
                <a16:creationId xmlns:a16="http://schemas.microsoft.com/office/drawing/2014/main" id="{EBB6D9F6-3E47-45AD-8461-718A3C87E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8409" y="0"/>
            <a:ext cx="7653591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24">
            <a:extLst>
              <a:ext uri="{FF2B5EF4-FFF2-40B4-BE49-F238E27FC236}">
                <a16:creationId xmlns:a16="http://schemas.microsoft.com/office/drawing/2014/main" id="{A3B16A00-A549-4B07-B8C2-4B3A966D9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321732"/>
            <a:ext cx="4111054" cy="3674848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4F3D9C-FC6F-4E67-8FC3-F71F68DD5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463" y="984395"/>
            <a:ext cx="3775899" cy="2341057"/>
          </a:xfrm>
          <a:prstGeom prst="rect">
            <a:avLst/>
          </a:prstGeom>
        </p:spPr>
      </p:pic>
      <p:sp>
        <p:nvSpPr>
          <p:cNvPr id="35" name="Rectangle 26">
            <a:extLst>
              <a:ext uri="{FF2B5EF4-FFF2-40B4-BE49-F238E27FC236}">
                <a16:creationId xmlns:a16="http://schemas.microsoft.com/office/drawing/2014/main" id="{33B86BAE-87B4-4192-ABB2-627FFC965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21732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023403-3C59-4407-B76F-D4DFB1450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9639" y="748258"/>
            <a:ext cx="2438503" cy="2169550"/>
          </a:xfrm>
          <a:prstGeom prst="rect">
            <a:avLst/>
          </a:prstGeom>
        </p:spPr>
      </p:pic>
      <p:sp>
        <p:nvSpPr>
          <p:cNvPr id="36" name="Rectangle 28">
            <a:extLst>
              <a:ext uri="{FF2B5EF4-FFF2-40B4-BE49-F238E27FC236}">
                <a16:creationId xmlns:a16="http://schemas.microsoft.com/office/drawing/2014/main" id="{22BB4F03-4463-45CC-89A7-8E03412ED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4155753"/>
            <a:ext cx="4111054" cy="2380509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F75FAA-6216-4048-AA1F-F3FFDEA21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6943" y="4318312"/>
            <a:ext cx="3500938" cy="2065554"/>
          </a:xfrm>
          <a:prstGeom prst="rect">
            <a:avLst/>
          </a:prstGeom>
        </p:spPr>
      </p:pic>
      <p:sp>
        <p:nvSpPr>
          <p:cNvPr id="37" name="Rectangle 30">
            <a:extLst>
              <a:ext uri="{FF2B5EF4-FFF2-40B4-BE49-F238E27FC236}">
                <a16:creationId xmlns:a16="http://schemas.microsoft.com/office/drawing/2014/main" id="{80E1AEAE-1F52-4C29-925C-27738417E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509431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44604F-D33F-4D3B-A5E5-4FE3F552AD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9639" y="3944958"/>
            <a:ext cx="2438503" cy="216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00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2AA4B5-BF0D-439F-A659-7C9C7AB1E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1704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/>
              <a:t>Exploration data analysis</a:t>
            </a:r>
            <a:br>
              <a:rPr lang="en-US" sz="3400"/>
            </a:br>
            <a:endParaRPr lang="en-US" sz="34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18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B56D31-2508-4C6F-A734-4226D7258DF7}"/>
              </a:ext>
            </a:extLst>
          </p:cNvPr>
          <p:cNvSpPr txBox="1"/>
          <p:nvPr/>
        </p:nvSpPr>
        <p:spPr>
          <a:xfrm>
            <a:off x="438912" y="2512611"/>
            <a:ext cx="4832803" cy="3664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Employee attrition by travelling and department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4494D7-0073-4ECD-8BF2-66A9BFEEA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186" y="517600"/>
            <a:ext cx="4965067" cy="2743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23AEEE-C73D-460F-9545-980CB289B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256" y="3458055"/>
            <a:ext cx="5138928" cy="268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660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366</Words>
  <Application>Microsoft Office PowerPoint</Application>
  <PresentationFormat>Widescreen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Helvetica Neue</vt:lpstr>
      <vt:lpstr>Wingdings</vt:lpstr>
      <vt:lpstr>Office Theme</vt:lpstr>
      <vt:lpstr>Predicting Employees Attrition</vt:lpstr>
      <vt:lpstr>Background Statement</vt:lpstr>
      <vt:lpstr>Procedures</vt:lpstr>
      <vt:lpstr>Data loading </vt:lpstr>
      <vt:lpstr>Data inspection and cleaning</vt:lpstr>
      <vt:lpstr>Brief statistical analysis </vt:lpstr>
      <vt:lpstr>Exploration data analysis</vt:lpstr>
      <vt:lpstr>Exploration data analysis</vt:lpstr>
      <vt:lpstr>Exploration data analysis </vt:lpstr>
      <vt:lpstr>Exploration data analysis </vt:lpstr>
      <vt:lpstr>Data Pre-processing</vt:lpstr>
      <vt:lpstr>Model selection and development</vt:lpstr>
      <vt:lpstr>Model Evaluation</vt:lpstr>
      <vt:lpstr>Model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Employees Attrition</dc:title>
  <dc:creator>SHEREEF BANKOLE</dc:creator>
  <cp:lastModifiedBy>Shereef Bankole</cp:lastModifiedBy>
  <cp:revision>8</cp:revision>
  <dcterms:created xsi:type="dcterms:W3CDTF">2019-12-04T13:27:00Z</dcterms:created>
  <dcterms:modified xsi:type="dcterms:W3CDTF">2019-12-14T20:37:59Z</dcterms:modified>
</cp:coreProperties>
</file>