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5" r:id="rId7"/>
    <p:sldId id="264" r:id="rId8"/>
    <p:sldId id="263" r:id="rId9"/>
    <p:sldId id="262" r:id="rId10"/>
    <p:sldId id="261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75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C7D3-41B4-2E0C-DAB9-5CF450AE4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04F9F-370D-FF23-D0D8-78BE6E52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EB213-DFC8-8312-29C2-46373D6B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CB88-CBD0-402D-B606-D64229F1BFD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34C4B-0A0C-0AF9-02A6-17974ABC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5981-D33F-E4B3-6502-1E6E415B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7F89-E168-4CD1-B72B-02B2390E0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2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86DB-1BD9-EB8C-BF1E-88E29BF0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FD5D4-08EA-06AC-C4ED-23086BAF2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568F-94D0-E01D-5288-CB32A879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CB88-CBD0-402D-B606-D64229F1BFD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E2CF6-C39C-49A2-DC97-25B781D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09C84-3DB1-3A55-ADA5-C4ADB231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7F89-E168-4CD1-B72B-02B2390E0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FF8C8-E4F6-6B71-AB88-F7213F499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DCB4D-8BB1-095C-3539-1273DFBBF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0760-96E0-1413-1930-AF7432FD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CB88-CBD0-402D-B606-D64229F1BFD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99CD-61C1-A4CE-D235-1066FC7A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3A27-C29F-FE4B-5F7C-B7AEA08C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7F89-E168-4CD1-B72B-02B2390E0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8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0AE1-877C-4012-4467-AF572777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4CD7-1432-792D-224C-FAB4D117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71BA-2D78-C2AB-2DD5-AF4FE53B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CB88-CBD0-402D-B606-D64229F1BFD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BA69F-CEC8-A4E4-B4E4-125B9759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D6C3-0723-7A29-14AE-6D3D4EC3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7F89-E168-4CD1-B72B-02B2390E0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3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081A-FB41-7B8C-C3C6-2ABC7393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976C8-DAC4-DEFD-3417-89DDF0B0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D591-BD33-00D4-2D7C-5D4F5479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CB88-CBD0-402D-B606-D64229F1BFD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25B2-2F88-3A19-01D9-0770465A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265B8-41D3-04EA-5DE2-8F672DCC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7F89-E168-4CD1-B72B-02B2390E0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60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ED36-55D6-739F-30B2-550DA309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B9DF-AD4E-A30E-ED2C-AAD2302F4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81CC8-1081-3E76-9C78-A32F1C3A4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2716B-747E-383A-B265-4B267620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CB88-CBD0-402D-B606-D64229F1BFD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0822D-11F8-9B62-CAB0-1B63B3FF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BB98-CF56-B615-A8D5-6DE9BBD4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7F89-E168-4CD1-B72B-02B2390E0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0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34FD-A4A9-6964-2F24-5179EFFA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04EDD-1B6C-06FD-CC3F-141E5DA5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95BF2-F69B-403F-6CCC-CD9AB08BB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91C8B-05A2-391E-FCC1-5143B9B92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23C22-62A4-9D9D-AAC4-2DC187144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1526F-AFA3-7893-4A7A-60C5E217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CB88-CBD0-402D-B606-D64229F1BFD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4F374-8425-47CF-009F-E694C741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FF1DC-C59C-A59F-F88A-BF35502D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7F89-E168-4CD1-B72B-02B2390E0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41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3A71-B844-07F8-282B-CB090054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02309-8AD3-CA67-43FE-26648BAB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CB88-CBD0-402D-B606-D64229F1BFD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0687F-DC6F-C31B-21ED-3F795301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B0F02-254A-AFD5-9AA0-9E825E1B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7F89-E168-4CD1-B72B-02B2390E0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C0702-A9F2-185F-A6E3-D1A378B2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CB88-CBD0-402D-B606-D64229F1BFD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7519A-CAEB-7360-E48E-BADF3E37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B7BE0-44B1-7427-F7A9-9C92F1E4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7F89-E168-4CD1-B72B-02B2390E0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2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1D91-14A7-1003-2710-9B96D933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A311-3D37-930C-9B71-065511C81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B0DB1-D562-D5E5-4D81-0B34F6830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97918-FA98-C8D9-4AEA-72832F37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CB88-CBD0-402D-B606-D64229F1BFD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99BF9-7F51-BB01-5D66-9F0415E1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49DCB-B571-67D8-BAD5-7CA33634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7F89-E168-4CD1-B72B-02B2390E0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4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D94E-78A1-753B-CC74-B337E138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30988-6F0D-3E03-489D-AA142214D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1CE0E-1DFB-69CD-61B4-8962FB881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28FFC-EA48-03CB-A3B8-5234186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CB88-CBD0-402D-B606-D64229F1BFD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974D9-25F5-DBC4-1DA9-C963FD96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A2DB8-5C1A-016C-0340-FDC01488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7F89-E168-4CD1-B72B-02B2390E0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64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6612A-8B9A-4F21-0A51-5A59C01F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74AC3-FD9A-6630-E979-30ABC865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43A1-6330-07E9-C494-760AE9AAB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89CB88-CBD0-402D-B606-D64229F1BFD7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7AA4-176F-32A6-6002-BCD2C3DB8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E361F-415A-46D2-0075-E1D6B10C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17F89-E168-4CD1-B72B-02B2390E0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6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0DDD4-4744-1737-33D5-2ABBE5ED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846"/>
            <a:ext cx="12192000" cy="57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84DA41-3CE9-213A-CC5A-89BE7EF6A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40" y="0"/>
            <a:ext cx="9073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4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14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14DAFD-E0FC-60F1-0F1E-A7D69D76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" y="0"/>
            <a:ext cx="12141071" cy="68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2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14F2BA-436F-0BB6-BC59-BA0FB40C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954" y="0"/>
            <a:ext cx="12291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9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41A870-8453-CA03-0CFD-B7A1DB12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51" y="0"/>
            <a:ext cx="9032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4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28FFC6-4872-7342-6DEB-42D953EA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93"/>
            <a:ext cx="12192000" cy="63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8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35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526A09-DCF3-A4DE-F9EA-8DAEA069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93"/>
            <a:ext cx="12192000" cy="67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58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61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9C059-5317-0C96-27C1-9703CBF1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223"/>
            <a:ext cx="12192000" cy="58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7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7B2CD3-61DB-C815-B770-34BC858B5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6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96F606-6FE7-DE2F-380B-5390AAF4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7" y="0"/>
            <a:ext cx="9333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7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Stephanie Abbott</dc:creator>
  <cp:lastModifiedBy>Stephanie Abbott</cp:lastModifiedBy>
  <cp:revision>1</cp:revision>
  <dcterms:created xsi:type="dcterms:W3CDTF">2024-12-12T18:21:34Z</dcterms:created>
  <dcterms:modified xsi:type="dcterms:W3CDTF">2024-12-12T19:14:21Z</dcterms:modified>
</cp:coreProperties>
</file>