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3"/>
    <p:restoredTop sz="94643"/>
  </p:normalViewPr>
  <p:slideViewPr>
    <p:cSldViewPr snapToGrid="0" snapToObjects="1">
      <p:cViewPr>
        <p:scale>
          <a:sx n="92" d="100"/>
          <a:sy n="92" d="100"/>
        </p:scale>
        <p:origin x="60" y="7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C31F8-422C-B24D-B968-22C6D9F4A104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5B708-71A0-C248-A798-921199CDA76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90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5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5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8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7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8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0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FD30-0495-EF40-9332-3EE8B7967F0F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2882D-12BE-6144-B864-0FA8243B70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3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48490" y="372643"/>
            <a:ext cx="28341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/>
              <a:t>Smart Meter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614856" y="1171903"/>
            <a:ext cx="33685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Team members: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Semih</a:t>
            </a:r>
            <a:r>
              <a:rPr lang="en-US" sz="2000" dirty="0"/>
              <a:t> </a:t>
            </a:r>
            <a:r>
              <a:rPr lang="en-US" sz="2000" dirty="0" err="1"/>
              <a:t>Ersahin</a:t>
            </a: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 err="1"/>
              <a:t>Mert</a:t>
            </a:r>
            <a:r>
              <a:rPr lang="en-US" sz="2000" dirty="0"/>
              <a:t> </a:t>
            </a:r>
            <a:r>
              <a:rPr lang="en-US" sz="2000" dirty="0" err="1"/>
              <a:t>Saricaoglu</a:t>
            </a: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Sabahattin Orasen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1" y="1439916"/>
            <a:ext cx="416735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Solution: 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One reflective optical sensor was placed on top of the water meter above the last digit of the odometer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Connected to Bluemix using MQTT and </a:t>
            </a:r>
            <a:r>
              <a:rPr lang="en-US" sz="2000" dirty="0" err="1"/>
              <a:t>WiFi</a:t>
            </a: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Cloud controller translating the readings to cubic meter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Reporting water usage on our custom made UI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5574" y="5607267"/>
            <a:ext cx="10694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Technologies: Arduino, </a:t>
            </a:r>
            <a:r>
              <a:rPr lang="de-DE" sz="2000" dirty="0"/>
              <a:t>CNY70</a:t>
            </a:r>
            <a:r>
              <a:rPr lang="en-US" sz="2000" dirty="0"/>
              <a:t> </a:t>
            </a:r>
            <a:r>
              <a:rPr lang="en-US" sz="2000"/>
              <a:t>Reflective Optical </a:t>
            </a:r>
            <a:r>
              <a:rPr lang="de-DE" sz="2000" dirty="0"/>
              <a:t>Sensor</a:t>
            </a:r>
            <a:r>
              <a:rPr lang="en-US" sz="2000" dirty="0"/>
              <a:t>, ESP8266, Node-Red, IBM Bluemix, etc.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8069" y="3058510"/>
            <a:ext cx="25960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Problem: University  wanting to know the precise water usage (i.e., </a:t>
            </a:r>
            <a:r>
              <a:rPr lang="de-DE" dirty="0" err="1"/>
              <a:t>cubic</a:t>
            </a:r>
            <a:r>
              <a:rPr lang="de-DE" dirty="0"/>
              <a:t> </a:t>
            </a:r>
            <a:r>
              <a:rPr lang="de-DE" dirty="0" err="1"/>
              <a:t>meter</a:t>
            </a:r>
            <a:r>
              <a:rPr lang="en-US" sz="2000" dirty="0"/>
              <a:t>) with less human interaction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06264" y="6581001"/>
            <a:ext cx="6547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CmpE</a:t>
            </a:r>
            <a:r>
              <a:rPr lang="en-US" sz="1200" i="1" dirty="0"/>
              <a:t> 490 </a:t>
            </a:r>
            <a:r>
              <a:rPr lang="en-US" sz="1200" i="1" dirty="0" err="1"/>
              <a:t>IoT</a:t>
            </a:r>
            <a:r>
              <a:rPr lang="en-US" sz="1200" i="1" dirty="0"/>
              <a:t> Course Final Project, 2018 Spring, </a:t>
            </a:r>
            <a:r>
              <a:rPr lang="en-US" sz="1200" i="1" dirty="0" err="1"/>
              <a:t>Bogazici</a:t>
            </a:r>
            <a:r>
              <a:rPr lang="en-US" sz="1200" i="1" dirty="0"/>
              <a:t> University Computer Engineering Department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CCAF3DD-6510-4CC4-9224-D53BCD5D6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59" y="1197458"/>
            <a:ext cx="3513441" cy="197534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1F99253-B313-40C5-A156-B3FE892CB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759" y="3411991"/>
            <a:ext cx="3513441" cy="186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0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Alper Yegin</dc:creator>
  <cp:lastModifiedBy>Sabahattin Orasen</cp:lastModifiedBy>
  <cp:revision>18</cp:revision>
  <dcterms:created xsi:type="dcterms:W3CDTF">2018-05-16T19:32:22Z</dcterms:created>
  <dcterms:modified xsi:type="dcterms:W3CDTF">2018-05-25T18:18:26Z</dcterms:modified>
</cp:coreProperties>
</file>