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7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4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3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8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0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4CD0-A45C-4A9C-88B0-2B1D4B363845}" type="datetimeFigureOut">
              <a:rPr lang="en-IN" smtClean="0"/>
              <a:t>27-03-2022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F89B-B546-474F-9C3A-5D4B3CCBD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58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93D34-1DA4-46A5-9676-CD9A4989E466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ENGINEERING:ADVERTISEMENT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                       							-R.SABANA 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2D3AE17-CAF4-4D2A-B11F-8211519D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88" y="624072"/>
            <a:ext cx="6076950" cy="44477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E3ABE5-F50B-4C12-B0B6-A863471AF521}"/>
              </a:ext>
            </a:extLst>
          </p:cNvPr>
          <p:cNvSpPr txBox="1"/>
          <p:nvPr/>
        </p:nvSpPr>
        <p:spPr>
          <a:xfrm>
            <a:off x="3804267" y="5056682"/>
            <a:ext cx="5228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C000"/>
                </a:solidFill>
              </a:rPr>
              <a:t>INSTAGRAM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2E259-34AC-4F3B-A4A4-873443F7ADA6}"/>
              </a:ext>
            </a:extLst>
          </p:cNvPr>
          <p:cNvSpPr txBox="1"/>
          <p:nvPr/>
        </p:nvSpPr>
        <p:spPr>
          <a:xfrm>
            <a:off x="3000975" y="6072345"/>
            <a:ext cx="58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B0604020202020204" pitchFamily="2" charset="0"/>
              </a:rPr>
              <a:t>Instagram is a social networking app made for sharing photos and videos from a smartphone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3AEFA-5FB4-443B-86F7-7DBB9086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45" y="1656352"/>
            <a:ext cx="6469811" cy="4758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ACC5B-9D83-4F0F-833D-52186C7D42B1}"/>
              </a:ext>
            </a:extLst>
          </p:cNvPr>
          <p:cNvSpPr txBox="1"/>
          <p:nvPr/>
        </p:nvSpPr>
        <p:spPr>
          <a:xfrm>
            <a:off x="4192745" y="-3481821"/>
            <a:ext cx="6673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HISTORY OF INSTAGRAM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6931F-9F72-43F4-BDB7-5D927CBE3614}"/>
              </a:ext>
            </a:extLst>
          </p:cNvPr>
          <p:cNvSpPr txBox="1"/>
          <p:nvPr/>
        </p:nvSpPr>
        <p:spPr>
          <a:xfrm>
            <a:off x="3648721" y="359547"/>
            <a:ext cx="564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LIFE CYCLE</a:t>
            </a:r>
            <a:endParaRPr lang="en-IN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2FC0888-996A-4357-B6E5-41707155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239134"/>
            <a:ext cx="7746709" cy="4338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C9C02-18F8-4920-83FC-383721F9CEEE}"/>
              </a:ext>
            </a:extLst>
          </p:cNvPr>
          <p:cNvSpPr txBox="1"/>
          <p:nvPr/>
        </p:nvSpPr>
        <p:spPr>
          <a:xfrm>
            <a:off x="9055223" y="1420427"/>
            <a:ext cx="2174614" cy="72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A7E21-438A-4688-A1A5-BC7860CD3A58}"/>
              </a:ext>
            </a:extLst>
          </p:cNvPr>
          <p:cNvSpPr txBox="1"/>
          <p:nvPr/>
        </p:nvSpPr>
        <p:spPr>
          <a:xfrm>
            <a:off x="8948691" y="1702725"/>
            <a:ext cx="217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TEENAGERS</a:t>
            </a:r>
            <a:endParaRPr lang="en-IN" sz="28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4B044B-C4EE-4762-905A-DFE4EDFA2F96}"/>
              </a:ext>
            </a:extLst>
          </p:cNvPr>
          <p:cNvSpPr/>
          <p:nvPr/>
        </p:nvSpPr>
        <p:spPr>
          <a:xfrm>
            <a:off x="9734158" y="2318110"/>
            <a:ext cx="301840" cy="925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26CAF-CDCD-4DC4-A7C5-CA9E4B894B16}"/>
              </a:ext>
            </a:extLst>
          </p:cNvPr>
          <p:cNvSpPr txBox="1"/>
          <p:nvPr/>
        </p:nvSpPr>
        <p:spPr>
          <a:xfrm>
            <a:off x="9029261" y="3366950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FEMALE TEENAGERS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17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95581-398A-4BD7-A10F-DCC08CEAD2D1}"/>
              </a:ext>
            </a:extLst>
          </p:cNvPr>
          <p:cNvSpPr txBox="1"/>
          <p:nvPr/>
        </p:nvSpPr>
        <p:spPr>
          <a:xfrm>
            <a:off x="4394446" y="399495"/>
            <a:ext cx="5282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SURVEY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003FF-1A78-4217-A27B-BBED941392D8}"/>
              </a:ext>
            </a:extLst>
          </p:cNvPr>
          <p:cNvSpPr txBox="1"/>
          <p:nvPr/>
        </p:nvSpPr>
        <p:spPr>
          <a:xfrm>
            <a:off x="1597980" y="1447060"/>
            <a:ext cx="886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SURVEY IS BEING CONDUCTED THROUGH TEENAGERS,YOUNG ADULT,MIDDLE ADULT AND OLD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THIS SURVEY WE CONCLUDE THAT TEENAGERS HAVE BEEN USING INSTAGRAM MORE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NEXT HIGHEST USERS ARE YOUNG ADULT  FOLLOWED BY MIDDLE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VERY LEAST USERS OF INSTAGRAM IS OLD PEOPLE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81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18C07-9D18-4F4C-8FBE-1D1730ECD6D2}"/>
              </a:ext>
            </a:extLst>
          </p:cNvPr>
          <p:cNvSpPr txBox="1"/>
          <p:nvPr/>
        </p:nvSpPr>
        <p:spPr>
          <a:xfrm>
            <a:off x="2805343" y="639192"/>
            <a:ext cx="644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HYPOTHESIS TESTING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55C56-C94D-4346-BEBB-B9F2B4DAA797}"/>
              </a:ext>
            </a:extLst>
          </p:cNvPr>
          <p:cNvSpPr txBox="1"/>
          <p:nvPr/>
        </p:nvSpPr>
        <p:spPr>
          <a:xfrm>
            <a:off x="1846555" y="1935331"/>
            <a:ext cx="82207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1)</a:t>
            </a:r>
            <a:r>
              <a:rPr lang="en-US" sz="2800" dirty="0">
                <a:solidFill>
                  <a:schemeClr val="accent1"/>
                </a:solidFill>
              </a:rPr>
              <a:t>TEST  PERFORMED:ONE WAY ANOVA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	</a:t>
            </a:r>
            <a:r>
              <a:rPr lang="en-US" sz="2400" dirty="0">
                <a:solidFill>
                  <a:schemeClr val="accent4"/>
                </a:solidFill>
              </a:rPr>
              <a:t>2)</a:t>
            </a:r>
            <a:r>
              <a:rPr lang="en-US" sz="2400" dirty="0"/>
              <a:t>Y-USERS(CONTINUOUS)</a:t>
            </a:r>
          </a:p>
          <a:p>
            <a:r>
              <a:rPr lang="en-US" sz="2400" dirty="0"/>
              <a:t>	   X-AGE GROUP(DISCRETE)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4"/>
                </a:solidFill>
              </a:rPr>
              <a:t>3)</a:t>
            </a:r>
            <a:r>
              <a:rPr lang="en-US" sz="2400" dirty="0">
                <a:solidFill>
                  <a:schemeClr val="accent1"/>
                </a:solidFill>
              </a:rPr>
              <a:t>THE P-VALUE OF TESTING IS </a:t>
            </a:r>
            <a:r>
              <a:rPr lang="en-US" sz="2400" dirty="0">
                <a:solidFill>
                  <a:schemeClr val="accent4"/>
                </a:solidFill>
              </a:rPr>
              <a:t>0.700344</a:t>
            </a:r>
            <a:r>
              <a:rPr lang="en-US" sz="2400" dirty="0">
                <a:solidFill>
                  <a:schemeClr val="accent1"/>
                </a:solidFill>
              </a:rPr>
              <a:t> WHICH IS HIGHER THAN THE ALPHA </a:t>
            </a:r>
            <a:r>
              <a:rPr lang="en-US" sz="2400" dirty="0">
                <a:solidFill>
                  <a:schemeClr val="accent4"/>
                </a:solidFill>
              </a:rPr>
              <a:t>0.05</a:t>
            </a:r>
            <a:r>
              <a:rPr lang="en-US" sz="2400" dirty="0">
                <a:solidFill>
                  <a:schemeClr val="accent1"/>
                </a:solidFill>
              </a:rPr>
              <a:t>=IT ACCEPTS HYPOTHESIS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4)</a:t>
            </a:r>
            <a:r>
              <a:rPr lang="en-US" sz="2400" dirty="0">
                <a:solidFill>
                  <a:schemeClr val="accent1"/>
                </a:solidFill>
              </a:rPr>
              <a:t>There is no difference before and after L.D in acceptance X doesn’t affect Y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CB5C2E9-F0E2-470F-86E0-E1E116056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89809"/>
            <a:ext cx="5294716" cy="38783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4A33920-0740-488A-9481-6A4D41A4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258167"/>
            <a:ext cx="5294715" cy="43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28331EE8-62D5-4F6A-97EE-E511A817F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8" r="-1" b="14694"/>
          <a:stretch/>
        </p:blipFill>
        <p:spPr>
          <a:xfrm>
            <a:off x="0" y="1296139"/>
            <a:ext cx="7244179" cy="5588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1FEAAA-710D-47D4-BCB1-30B91BCC64C6}"/>
              </a:ext>
            </a:extLst>
          </p:cNvPr>
          <p:cNvSpPr txBox="1"/>
          <p:nvPr/>
        </p:nvSpPr>
        <p:spPr>
          <a:xfrm>
            <a:off x="3453413" y="257452"/>
            <a:ext cx="561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INFERENCE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E207D-3FFB-4671-B1F9-9393BFEF5475}"/>
              </a:ext>
            </a:extLst>
          </p:cNvPr>
          <p:cNvSpPr txBox="1"/>
          <p:nvPr/>
        </p:nvSpPr>
        <p:spPr>
          <a:xfrm>
            <a:off x="7244179" y="1839674"/>
            <a:ext cx="4989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GRAPH AND DATA WE INFER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TEENAGERS</a:t>
            </a:r>
            <a:r>
              <a:rPr lang="en-US" dirty="0"/>
              <a:t> HAVE A LOT OF INTEREST IN USING 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TEENAGERS,THE </a:t>
            </a:r>
            <a:r>
              <a:rPr lang="en-US" dirty="0">
                <a:solidFill>
                  <a:schemeClr val="accent4"/>
                </a:solidFill>
              </a:rPr>
              <a:t>FEMALE</a:t>
            </a:r>
            <a:r>
              <a:rPr lang="en-US" dirty="0"/>
              <a:t> TEENAGERS HAVE A LOT OF INTEREST IN USING 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2C35F-C2C7-40FF-B9D8-014D0B23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17" y="3594000"/>
            <a:ext cx="4838974" cy="28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F270C-BC8C-4E01-8BCE-5E02BF61C2B9}"/>
              </a:ext>
            </a:extLst>
          </p:cNvPr>
          <p:cNvSpPr txBox="1"/>
          <p:nvPr/>
        </p:nvSpPr>
        <p:spPr>
          <a:xfrm>
            <a:off x="4110361" y="435006"/>
            <a:ext cx="454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RESULT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8A2FB-EE84-402E-BE01-5A0E5D5D452D}"/>
              </a:ext>
            </a:extLst>
          </p:cNvPr>
          <p:cNvSpPr txBox="1"/>
          <p:nvPr/>
        </p:nvSpPr>
        <p:spPr>
          <a:xfrm>
            <a:off x="2592279" y="1944210"/>
            <a:ext cx="73773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CAN CONCLUDE THAT H0 IS TRUE AND TEENAGERS ARE MORE INTERESTED(i.e,)FEMALE TEENAGERS</a:t>
            </a:r>
          </a:p>
          <a:p>
            <a:pPr algn="just"/>
            <a:endParaRPr lang="en-US" dirty="0"/>
          </a:p>
          <a:p>
            <a:r>
              <a:rPr lang="en-US" sz="2800" dirty="0"/>
              <a:t>SO THE ADVERTISEMENT IS CREATED MOSTLY FOR TEENAGERS RATHER THAN OTHERS</a:t>
            </a:r>
            <a:endParaRPr lang="en-IN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D1CDE3-2F4F-43A2-B357-03513DEC9F09}"/>
              </a:ext>
            </a:extLst>
          </p:cNvPr>
          <p:cNvSpPr/>
          <p:nvPr/>
        </p:nvSpPr>
        <p:spPr>
          <a:xfrm>
            <a:off x="2180947" y="2077374"/>
            <a:ext cx="369902" cy="301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476A71-4E2C-469C-9D14-123B49D62C12}"/>
              </a:ext>
            </a:extLst>
          </p:cNvPr>
          <p:cNvSpPr/>
          <p:nvPr/>
        </p:nvSpPr>
        <p:spPr>
          <a:xfrm>
            <a:off x="2180947" y="3622088"/>
            <a:ext cx="369902" cy="239698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217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bhavadarani dhanabal</dc:creator>
  <cp:lastModifiedBy>bhavadarani dhanabal</cp:lastModifiedBy>
  <cp:revision>6</cp:revision>
  <dcterms:created xsi:type="dcterms:W3CDTF">2022-03-26T16:36:25Z</dcterms:created>
  <dcterms:modified xsi:type="dcterms:W3CDTF">2022-03-27T16:01:43Z</dcterms:modified>
</cp:coreProperties>
</file>